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6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keskiviikko 22. lokakuu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keskiviikko 22. lokakuu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keskiviikko 22. lokakuu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L-aukeaman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227139" y="3350947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Ll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lii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1464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al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lou-nas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liu</a:t>
            </a:r>
            <a:r>
              <a:rPr lang="fi-FI" sz="9600" dirty="0" err="1" smtClean="0">
                <a:latin typeface="Comic Sans MS"/>
                <a:cs typeface="Comic Sans MS"/>
              </a:rPr>
              <a:t>-un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al-las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la-si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luu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nuo-li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Lii-sa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lau-laa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s</a:t>
            </a:r>
            <a:r>
              <a:rPr lang="fi-FI" sz="9600" dirty="0" err="1" smtClean="0">
                <a:latin typeface="Comic Sans MS"/>
                <a:cs typeface="Comic Sans MS"/>
              </a:rPr>
              <a:t>au-na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lin-na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1464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i</a:t>
            </a:r>
            <a:r>
              <a:rPr lang="fi-FI" sz="9600" dirty="0" smtClean="0">
                <a:latin typeface="Comic Sans MS"/>
                <a:cs typeface="Comic Sans MS"/>
              </a:rPr>
              <a:t>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1464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ol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las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it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Elementit.thmx</Template>
  <TotalTime>11</TotalTime>
  <Words>51</Words>
  <Application>Microsoft Macintosh PowerPoint</Application>
  <PresentationFormat>Näytössä katseltava diaesitys (4:3)</PresentationFormat>
  <Paragraphs>30</Paragraphs>
  <Slides>29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0" baseType="lpstr">
      <vt:lpstr>Elementit</vt:lpstr>
      <vt:lpstr>L-aukeaman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2</cp:revision>
  <dcterms:created xsi:type="dcterms:W3CDTF">2014-10-22T16:31:53Z</dcterms:created>
  <dcterms:modified xsi:type="dcterms:W3CDTF">2014-10-22T16:43:27Z</dcterms:modified>
</cp:coreProperties>
</file>