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BF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32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1702" y="3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8EB6-B068-43CA-B33B-E559931A90D8}" type="datetimeFigureOut">
              <a:rPr lang="fi-FI" smtClean="0"/>
              <a:t>15.4.2026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5540B-4AB2-49CA-97A7-5D28A869BE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2434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8EB6-B068-43CA-B33B-E559931A90D8}" type="datetimeFigureOut">
              <a:rPr lang="fi-FI" smtClean="0"/>
              <a:t>15.4.2026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5540B-4AB2-49CA-97A7-5D28A869BE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4006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8EB6-B068-43CA-B33B-E559931A90D8}" type="datetimeFigureOut">
              <a:rPr lang="fi-FI" smtClean="0"/>
              <a:t>15.4.2026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5540B-4AB2-49CA-97A7-5D28A869BE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5083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8EB6-B068-43CA-B33B-E559931A90D8}" type="datetimeFigureOut">
              <a:rPr lang="fi-FI" smtClean="0"/>
              <a:t>15.4.2026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5540B-4AB2-49CA-97A7-5D28A869BE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3154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8EB6-B068-43CA-B33B-E559931A90D8}" type="datetimeFigureOut">
              <a:rPr lang="fi-FI" smtClean="0"/>
              <a:t>15.4.2026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5540B-4AB2-49CA-97A7-5D28A869BE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3993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8EB6-B068-43CA-B33B-E559931A90D8}" type="datetimeFigureOut">
              <a:rPr lang="fi-FI" smtClean="0"/>
              <a:t>15.4.2026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5540B-4AB2-49CA-97A7-5D28A869BE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7867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8EB6-B068-43CA-B33B-E559931A90D8}" type="datetimeFigureOut">
              <a:rPr lang="fi-FI" smtClean="0"/>
              <a:t>15.4.2026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5540B-4AB2-49CA-97A7-5D28A869BE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654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8EB6-B068-43CA-B33B-E559931A90D8}" type="datetimeFigureOut">
              <a:rPr lang="fi-FI" smtClean="0"/>
              <a:t>15.4.2026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5540B-4AB2-49CA-97A7-5D28A869BE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3467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8EB6-B068-43CA-B33B-E559931A90D8}" type="datetimeFigureOut">
              <a:rPr lang="fi-FI" smtClean="0"/>
              <a:t>15.4.2026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5540B-4AB2-49CA-97A7-5D28A869BE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6033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8EB6-B068-43CA-B33B-E559931A90D8}" type="datetimeFigureOut">
              <a:rPr lang="fi-FI" smtClean="0"/>
              <a:t>15.4.2026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5540B-4AB2-49CA-97A7-5D28A869BE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7045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8EB6-B068-43CA-B33B-E559931A90D8}" type="datetimeFigureOut">
              <a:rPr lang="fi-FI" smtClean="0"/>
              <a:t>15.4.2026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5540B-4AB2-49CA-97A7-5D28A869BE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2961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68EB6-B068-43CA-B33B-E559931A90D8}" type="datetimeFigureOut">
              <a:rPr lang="fi-FI" smtClean="0"/>
              <a:t>15.4.2026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5540B-4AB2-49CA-97A7-5D28A869BE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9199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45837C-87C2-C8E4-6CCD-95F5870ABF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Kurssivalintojen tarkistus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29B0840-BAB3-AE6F-E69A-9A424A2852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2. vuoden kevät LOPS21</a:t>
            </a:r>
          </a:p>
        </p:txBody>
      </p:sp>
    </p:spTree>
    <p:extLst>
      <p:ext uri="{BB962C8B-B14F-4D97-AF65-F5344CB8AC3E}">
        <p14:creationId xmlns:p14="http://schemas.microsoft.com/office/powerpoint/2010/main" val="2716385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A93F5D-3F63-8D0F-76FC-906A14531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027" y="88220"/>
            <a:ext cx="7886700" cy="592817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/>
              <a:t>Pakolliset opintojaksot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300EB5B-0B0C-17D3-56A7-F460E0885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091" y="896983"/>
            <a:ext cx="8612778" cy="5738948"/>
          </a:xfrm>
        </p:spPr>
        <p:txBody>
          <a:bodyPr/>
          <a:lstStyle/>
          <a:p>
            <a:r>
              <a:rPr lang="fi-FI" dirty="0"/>
              <a:t>Äidinkieli			</a:t>
            </a:r>
            <a:r>
              <a:rPr lang="fi-FI" b="1" dirty="0"/>
              <a:t>ÄI01-08</a:t>
            </a:r>
          </a:p>
          <a:p>
            <a:endParaRPr lang="fi-FI" dirty="0"/>
          </a:p>
          <a:p>
            <a:r>
              <a:rPr lang="fi-FI" dirty="0"/>
              <a:t>Ruotsi			</a:t>
            </a:r>
            <a:r>
              <a:rPr lang="fi-FI" b="1" dirty="0"/>
              <a:t>RUB11-15</a:t>
            </a:r>
          </a:p>
          <a:p>
            <a:endParaRPr lang="fi-FI" dirty="0"/>
          </a:p>
          <a:p>
            <a:r>
              <a:rPr lang="fi-FI" dirty="0"/>
              <a:t>Englanti			</a:t>
            </a:r>
            <a:r>
              <a:rPr lang="fi-FI" b="1" dirty="0"/>
              <a:t>ENA01-06</a:t>
            </a:r>
          </a:p>
          <a:p>
            <a:endParaRPr lang="fi-FI" dirty="0"/>
          </a:p>
          <a:p>
            <a:r>
              <a:rPr lang="fi-FI" dirty="0"/>
              <a:t>Matematiikka		</a:t>
            </a:r>
            <a:r>
              <a:rPr lang="fi-FI" b="1" dirty="0"/>
              <a:t>MAA01-MAA09	MAB01-07</a:t>
            </a:r>
          </a:p>
          <a:p>
            <a:endParaRPr lang="fi-FI" dirty="0"/>
          </a:p>
          <a:p>
            <a:r>
              <a:rPr lang="fi-FI" dirty="0"/>
              <a:t>Biologia			</a:t>
            </a:r>
            <a:r>
              <a:rPr lang="fi-FI" b="1" dirty="0"/>
              <a:t>BI01-03</a:t>
            </a:r>
          </a:p>
          <a:p>
            <a:endParaRPr lang="fi-FI" dirty="0"/>
          </a:p>
          <a:p>
            <a:r>
              <a:rPr lang="fi-FI" dirty="0"/>
              <a:t>Maantiede			</a:t>
            </a:r>
            <a:r>
              <a:rPr lang="fi-FI" b="1" dirty="0"/>
              <a:t>GE01</a:t>
            </a:r>
          </a:p>
        </p:txBody>
      </p:sp>
    </p:spTree>
    <p:extLst>
      <p:ext uri="{BB962C8B-B14F-4D97-AF65-F5344CB8AC3E}">
        <p14:creationId xmlns:p14="http://schemas.microsoft.com/office/powerpoint/2010/main" val="3793851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A93F5D-3F63-8D0F-76FC-906A14531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027" y="88220"/>
            <a:ext cx="7886700" cy="592817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/>
              <a:t>Pakolliset opintojaksot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300EB5B-0B0C-17D3-56A7-F460E0885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091" y="896983"/>
            <a:ext cx="8612778" cy="5738948"/>
          </a:xfrm>
        </p:spPr>
        <p:txBody>
          <a:bodyPr/>
          <a:lstStyle/>
          <a:p>
            <a:r>
              <a:rPr lang="fi-FI" dirty="0"/>
              <a:t>Fysiikka			</a:t>
            </a:r>
            <a:r>
              <a:rPr lang="fi-FI" b="1" dirty="0"/>
              <a:t>FY01-02</a:t>
            </a:r>
          </a:p>
          <a:p>
            <a:endParaRPr lang="fi-FI" b="1" dirty="0"/>
          </a:p>
          <a:p>
            <a:r>
              <a:rPr lang="fi-FI" dirty="0"/>
              <a:t>Kemia			</a:t>
            </a:r>
            <a:r>
              <a:rPr lang="fi-FI" b="1" dirty="0"/>
              <a:t>KE01-02</a:t>
            </a:r>
          </a:p>
          <a:p>
            <a:endParaRPr lang="fi-FI" dirty="0"/>
          </a:p>
          <a:p>
            <a:r>
              <a:rPr lang="fi-FI" dirty="0"/>
              <a:t>Uskonto/ET		</a:t>
            </a:r>
            <a:r>
              <a:rPr lang="fi-FI" b="1" dirty="0"/>
              <a:t>UE01-02</a:t>
            </a:r>
            <a:r>
              <a:rPr lang="fi-FI" dirty="0"/>
              <a:t>    tai    </a:t>
            </a:r>
            <a:r>
              <a:rPr lang="fi-FI" b="1" dirty="0"/>
              <a:t>ET01-02</a:t>
            </a:r>
          </a:p>
          <a:p>
            <a:endParaRPr lang="fi-FI" dirty="0"/>
          </a:p>
          <a:p>
            <a:r>
              <a:rPr lang="fi-FI" dirty="0"/>
              <a:t>Filosofia			</a:t>
            </a:r>
            <a:r>
              <a:rPr lang="fi-FI" b="1" dirty="0"/>
              <a:t>FI01-02</a:t>
            </a:r>
          </a:p>
          <a:p>
            <a:endParaRPr lang="fi-FI" dirty="0"/>
          </a:p>
          <a:p>
            <a:r>
              <a:rPr lang="fi-FI" dirty="0"/>
              <a:t>Psykologia			</a:t>
            </a:r>
            <a:r>
              <a:rPr lang="fi-FI" b="1" dirty="0"/>
              <a:t>PS01</a:t>
            </a:r>
          </a:p>
          <a:p>
            <a:endParaRPr lang="fi-FI" dirty="0"/>
          </a:p>
          <a:p>
            <a:r>
              <a:rPr lang="fi-FI" dirty="0"/>
              <a:t>Historia			</a:t>
            </a:r>
            <a:r>
              <a:rPr lang="fi-FI" b="1" dirty="0"/>
              <a:t>HI01-03</a:t>
            </a:r>
          </a:p>
          <a:p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2017191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A93F5D-3F63-8D0F-76FC-906A14531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027" y="88220"/>
            <a:ext cx="7886700" cy="592817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/>
              <a:t>Pakolliset opintojaksot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300EB5B-0B0C-17D3-56A7-F460E0885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090" y="896983"/>
            <a:ext cx="8753641" cy="5738948"/>
          </a:xfrm>
        </p:spPr>
        <p:txBody>
          <a:bodyPr/>
          <a:lstStyle/>
          <a:p>
            <a:r>
              <a:rPr lang="fi-FI" dirty="0"/>
              <a:t>Yhteiskuntaoppi		</a:t>
            </a:r>
            <a:r>
              <a:rPr lang="fi-FI" b="1" dirty="0"/>
              <a:t>YH01-03</a:t>
            </a:r>
          </a:p>
          <a:p>
            <a:endParaRPr lang="fi-FI" dirty="0"/>
          </a:p>
          <a:p>
            <a:r>
              <a:rPr lang="fi-FI" dirty="0"/>
              <a:t>Terveystieto		</a:t>
            </a:r>
            <a:r>
              <a:rPr lang="fi-FI" b="1" dirty="0"/>
              <a:t>TE01</a:t>
            </a:r>
          </a:p>
          <a:p>
            <a:endParaRPr lang="fi-FI" dirty="0"/>
          </a:p>
          <a:p>
            <a:r>
              <a:rPr lang="fi-FI" dirty="0"/>
              <a:t>Musiikki/Kuvataide</a:t>
            </a:r>
            <a:r>
              <a:rPr lang="fi-FI" b="1" dirty="0"/>
              <a:t>	MU01 ja KU01 sekä MU02/KU02</a:t>
            </a:r>
          </a:p>
          <a:p>
            <a:endParaRPr lang="fi-FI" b="1" dirty="0"/>
          </a:p>
          <a:p>
            <a:r>
              <a:rPr lang="fi-FI" dirty="0"/>
              <a:t>Liikunta			</a:t>
            </a:r>
            <a:r>
              <a:rPr lang="fi-FI" b="1" dirty="0"/>
              <a:t>Llp01-02	Llt01-02</a:t>
            </a:r>
          </a:p>
          <a:p>
            <a:endParaRPr lang="fi-FI" b="1" dirty="0"/>
          </a:p>
          <a:p>
            <a:r>
              <a:rPr lang="fi-FI" dirty="0"/>
              <a:t>Opinto-ohjaus</a:t>
            </a:r>
            <a:r>
              <a:rPr lang="fi-FI" b="1" dirty="0"/>
              <a:t>		OPO1-2</a:t>
            </a:r>
          </a:p>
          <a:p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736884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A93F5D-3F63-8D0F-76FC-906A14531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027" y="88220"/>
            <a:ext cx="7886700" cy="592817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/>
              <a:t>YO-aineiden kertauskurssit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300EB5B-0B0C-17D3-56A7-F460E0885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090" y="896983"/>
            <a:ext cx="8753641" cy="5738948"/>
          </a:xfrm>
        </p:spPr>
        <p:txBody>
          <a:bodyPr>
            <a:normAutofit/>
          </a:bodyPr>
          <a:lstStyle/>
          <a:p>
            <a:r>
              <a:rPr lang="fi-FI" b="1" dirty="0"/>
              <a:t>Tarkista, että YO-kokeissa kirjoitettavista aineista on valittu kertauskurssit</a:t>
            </a:r>
          </a:p>
          <a:p>
            <a:endParaRPr lang="fi-FI" b="1" dirty="0"/>
          </a:p>
          <a:p>
            <a:r>
              <a:rPr lang="fi-FI" dirty="0"/>
              <a:t>Äidinkieli			</a:t>
            </a:r>
            <a:r>
              <a:rPr lang="fi-FI" b="1" dirty="0"/>
              <a:t>ÄI10-11</a:t>
            </a:r>
            <a:r>
              <a:rPr lang="fi-FI" dirty="0"/>
              <a:t>	</a:t>
            </a:r>
          </a:p>
          <a:p>
            <a:r>
              <a:rPr lang="fi-FI" dirty="0"/>
              <a:t>Ruotsi			</a:t>
            </a:r>
            <a:r>
              <a:rPr lang="fi-FI" b="1" dirty="0"/>
              <a:t>RUB21 (mielellään myös RUB17)</a:t>
            </a:r>
            <a:endParaRPr lang="fi-FI" dirty="0"/>
          </a:p>
          <a:p>
            <a:r>
              <a:rPr lang="fi-FI" dirty="0"/>
              <a:t>Englanti			</a:t>
            </a:r>
            <a:r>
              <a:rPr lang="fi-FI" b="1" dirty="0"/>
              <a:t>ENA7</a:t>
            </a:r>
            <a:r>
              <a:rPr lang="fi-FI" dirty="0"/>
              <a:t> ja </a:t>
            </a:r>
            <a:r>
              <a:rPr lang="fi-FI" b="1" dirty="0"/>
              <a:t>ENA9</a:t>
            </a:r>
          </a:p>
          <a:p>
            <a:r>
              <a:rPr lang="fi-FI" dirty="0"/>
              <a:t>Matematiikka		</a:t>
            </a:r>
            <a:r>
              <a:rPr lang="fi-FI" b="1" dirty="0"/>
              <a:t>MAA13-14</a:t>
            </a:r>
            <a:r>
              <a:rPr lang="fi-FI" dirty="0"/>
              <a:t>   tai   </a:t>
            </a:r>
            <a:r>
              <a:rPr lang="fi-FI" b="1" dirty="0"/>
              <a:t>MAB10-11</a:t>
            </a:r>
          </a:p>
          <a:p>
            <a:r>
              <a:rPr lang="fi-FI" dirty="0"/>
              <a:t>Biologia			</a:t>
            </a:r>
            <a:r>
              <a:rPr lang="fi-FI" b="1" dirty="0"/>
              <a:t>BI9</a:t>
            </a:r>
            <a:r>
              <a:rPr lang="fi-FI" dirty="0"/>
              <a:t> (kevät)   tai   </a:t>
            </a:r>
            <a:r>
              <a:rPr lang="fi-FI" b="1" dirty="0"/>
              <a:t>BI10</a:t>
            </a:r>
            <a:r>
              <a:rPr lang="fi-FI" dirty="0"/>
              <a:t> (syksy)</a:t>
            </a:r>
          </a:p>
          <a:p>
            <a:r>
              <a:rPr lang="fi-FI" dirty="0"/>
              <a:t>Maantiede			</a:t>
            </a:r>
            <a:r>
              <a:rPr lang="fi-FI" b="1" dirty="0"/>
              <a:t>GE6</a:t>
            </a:r>
            <a:r>
              <a:rPr lang="fi-FI" dirty="0"/>
              <a:t> (kevät)  tai   </a:t>
            </a:r>
            <a:r>
              <a:rPr lang="fi-FI" b="1" dirty="0"/>
              <a:t>GE7</a:t>
            </a:r>
            <a:r>
              <a:rPr lang="fi-FI" dirty="0"/>
              <a:t> (syksy)</a:t>
            </a:r>
          </a:p>
          <a:p>
            <a:r>
              <a:rPr lang="fi-FI" dirty="0"/>
              <a:t>Fysiikka			</a:t>
            </a:r>
            <a:r>
              <a:rPr lang="fi-FI" b="1" dirty="0"/>
              <a:t>FY10-FY11</a:t>
            </a:r>
            <a:r>
              <a:rPr lang="fi-FI" dirty="0"/>
              <a:t> (</a:t>
            </a:r>
            <a:r>
              <a:rPr lang="fi-FI"/>
              <a:t>pelkkä </a:t>
            </a:r>
            <a:r>
              <a:rPr lang="fi-FI" b="1"/>
              <a:t>FY12 </a:t>
            </a:r>
            <a:r>
              <a:rPr lang="fi-FI" dirty="0"/>
              <a:t>syksylle)</a:t>
            </a:r>
          </a:p>
          <a:p>
            <a:r>
              <a:rPr lang="fi-FI" dirty="0"/>
              <a:t>Kemia			</a:t>
            </a:r>
            <a:r>
              <a:rPr lang="fi-FI" b="1" dirty="0"/>
              <a:t>KE8</a:t>
            </a:r>
            <a:r>
              <a:rPr lang="fi-FI" dirty="0"/>
              <a:t> (kevät)  tai   </a:t>
            </a:r>
            <a:r>
              <a:rPr lang="fi-FI" b="1" dirty="0"/>
              <a:t>KE9</a:t>
            </a:r>
            <a:r>
              <a:rPr lang="fi-FI" dirty="0"/>
              <a:t> (syksy)</a:t>
            </a:r>
          </a:p>
          <a:p>
            <a:pPr marL="0" indent="0">
              <a:buNone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53875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A93F5D-3F63-8D0F-76FC-906A14531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027" y="88220"/>
            <a:ext cx="7886700" cy="592817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/>
              <a:t>YO-aineiden kertauskurssit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300EB5B-0B0C-17D3-56A7-F460E0885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3556" y="808763"/>
            <a:ext cx="8753641" cy="5961017"/>
          </a:xfrm>
        </p:spPr>
        <p:txBody>
          <a:bodyPr>
            <a:normAutofit lnSpcReduction="10000"/>
          </a:bodyPr>
          <a:lstStyle/>
          <a:p>
            <a:r>
              <a:rPr lang="fi-FI" dirty="0"/>
              <a:t>Uskonto/ET		</a:t>
            </a:r>
            <a:r>
              <a:rPr lang="fi-FI" b="1" dirty="0"/>
              <a:t>UE7		</a:t>
            </a:r>
            <a:r>
              <a:rPr lang="fi-FI" dirty="0"/>
              <a:t>ET ei ole</a:t>
            </a:r>
          </a:p>
          <a:p>
            <a:r>
              <a:rPr lang="fi-FI" dirty="0"/>
              <a:t>Filosofia			Ei ole</a:t>
            </a:r>
          </a:p>
          <a:p>
            <a:r>
              <a:rPr lang="fi-FI" dirty="0"/>
              <a:t>Psykologia			</a:t>
            </a:r>
            <a:r>
              <a:rPr lang="fi-FI" b="1" dirty="0"/>
              <a:t>PS7</a:t>
            </a:r>
            <a:r>
              <a:rPr lang="fi-FI" dirty="0"/>
              <a:t> (kevät)  tai  </a:t>
            </a:r>
            <a:r>
              <a:rPr lang="fi-FI" b="1" dirty="0"/>
              <a:t>PS8 </a:t>
            </a:r>
            <a:r>
              <a:rPr lang="fi-FI" dirty="0"/>
              <a:t>(syksy)</a:t>
            </a:r>
          </a:p>
          <a:p>
            <a:r>
              <a:rPr lang="fi-FI" dirty="0"/>
              <a:t>Historia			</a:t>
            </a:r>
            <a:r>
              <a:rPr lang="fi-FI" b="1" dirty="0"/>
              <a:t>HI12</a:t>
            </a:r>
          </a:p>
          <a:p>
            <a:r>
              <a:rPr lang="fi-FI" dirty="0"/>
              <a:t>Yhteiskuntaoppi		</a:t>
            </a:r>
            <a:r>
              <a:rPr lang="fi-FI" b="1" dirty="0"/>
              <a:t>YH6</a:t>
            </a:r>
          </a:p>
          <a:p>
            <a:r>
              <a:rPr lang="fi-FI" dirty="0"/>
              <a:t>Terveystieto		</a:t>
            </a:r>
            <a:r>
              <a:rPr lang="fi-FI" b="1" dirty="0"/>
              <a:t>TE6</a:t>
            </a:r>
            <a:r>
              <a:rPr lang="fi-FI" dirty="0"/>
              <a:t> (kevät)  tai  </a:t>
            </a:r>
            <a:r>
              <a:rPr lang="fi-FI" b="1" dirty="0"/>
              <a:t>TE7</a:t>
            </a:r>
            <a:r>
              <a:rPr lang="fi-FI" dirty="0"/>
              <a:t> (syksy)</a:t>
            </a:r>
          </a:p>
          <a:p>
            <a:endParaRPr lang="fi-FI" dirty="0"/>
          </a:p>
          <a:p>
            <a:r>
              <a:rPr lang="fi-FI" dirty="0"/>
              <a:t>Ranska			</a:t>
            </a:r>
            <a:r>
              <a:rPr lang="fi-FI" b="1" dirty="0"/>
              <a:t>RAB11</a:t>
            </a:r>
          </a:p>
          <a:p>
            <a:r>
              <a:rPr lang="fi-FI" dirty="0"/>
              <a:t>Saksa			</a:t>
            </a:r>
            <a:r>
              <a:rPr lang="fi-FI" b="1" dirty="0"/>
              <a:t>SAB11</a:t>
            </a:r>
          </a:p>
          <a:p>
            <a:r>
              <a:rPr lang="fi-FI" dirty="0"/>
              <a:t>Venäjä			</a:t>
            </a:r>
            <a:r>
              <a:rPr lang="fi-FI" b="1" dirty="0"/>
              <a:t>VEB11</a:t>
            </a:r>
          </a:p>
          <a:p>
            <a:r>
              <a:rPr lang="fi-FI" dirty="0"/>
              <a:t>Espanja			</a:t>
            </a:r>
            <a:r>
              <a:rPr lang="fi-FI" b="1" dirty="0"/>
              <a:t>EAB11</a:t>
            </a:r>
          </a:p>
          <a:p>
            <a:r>
              <a:rPr lang="fi-FI" dirty="0"/>
              <a:t>Italia			</a:t>
            </a:r>
            <a:r>
              <a:rPr lang="fi-FI" b="1" dirty="0"/>
              <a:t>IAB11</a:t>
            </a:r>
          </a:p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981257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A93F5D-3F63-8D0F-76FC-906A14531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027" y="88220"/>
            <a:ext cx="7886700" cy="592817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/>
              <a:t>Valtakunnalliset valinnaiset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300EB5B-0B0C-17D3-56A7-F460E0885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090" y="896983"/>
            <a:ext cx="8753641" cy="5738948"/>
          </a:xfrm>
        </p:spPr>
        <p:txBody>
          <a:bodyPr/>
          <a:lstStyle/>
          <a:p>
            <a:r>
              <a:rPr lang="fi-FI" dirty="0"/>
              <a:t>Tarkista, että valtakunnallisia valinnaisia (wilmassa </a:t>
            </a:r>
            <a:r>
              <a:rPr lang="fi-FI" dirty="0">
                <a:solidFill>
                  <a:srgbClr val="C9BFFF"/>
                </a:solidFill>
              </a:rPr>
              <a:t>violetilla</a:t>
            </a:r>
            <a:r>
              <a:rPr lang="fi-FI" dirty="0"/>
              <a:t> pohjalla) tulee suoritetuksi vähintään 20 opintopistettä</a:t>
            </a:r>
          </a:p>
        </p:txBody>
      </p:sp>
    </p:spTree>
    <p:extLst>
      <p:ext uri="{BB962C8B-B14F-4D97-AF65-F5344CB8AC3E}">
        <p14:creationId xmlns:p14="http://schemas.microsoft.com/office/powerpoint/2010/main" val="1563196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A93F5D-3F63-8D0F-76FC-906A14531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027" y="88220"/>
            <a:ext cx="7886700" cy="592817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/>
              <a:t>Opintopistemäärä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300EB5B-0B0C-17D3-56A7-F460E0885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090" y="896983"/>
            <a:ext cx="8753641" cy="5738948"/>
          </a:xfrm>
        </p:spPr>
        <p:txBody>
          <a:bodyPr/>
          <a:lstStyle/>
          <a:p>
            <a:r>
              <a:rPr lang="fi-FI" dirty="0"/>
              <a:t>2. vuoden lopulla pitäisi olla koossa 120 op</a:t>
            </a:r>
          </a:p>
          <a:p>
            <a:r>
              <a:rPr lang="fi-FI" dirty="0"/>
              <a:t>Koko lukion ajalta pitäisi olla koossa 152 op (2 op varalla, jos tulee yllätyksiä)</a:t>
            </a:r>
          </a:p>
        </p:txBody>
      </p:sp>
    </p:spTree>
    <p:extLst>
      <p:ext uri="{BB962C8B-B14F-4D97-AF65-F5344CB8AC3E}">
        <p14:creationId xmlns:p14="http://schemas.microsoft.com/office/powerpoint/2010/main" val="3682956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A93F5D-3F63-8D0F-76FC-906A14531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027" y="88220"/>
            <a:ext cx="7886700" cy="592817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/>
              <a:t>Muuta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300EB5B-0B0C-17D3-56A7-F460E0885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090" y="896983"/>
            <a:ext cx="8753641" cy="5738948"/>
          </a:xfrm>
        </p:spPr>
        <p:txBody>
          <a:bodyPr/>
          <a:lstStyle/>
          <a:p>
            <a:r>
              <a:rPr lang="fi-FI" dirty="0"/>
              <a:t>Tarkista, että ENA7 ja ENA9 sekä ÄI10 ja ÄI11 valittuna</a:t>
            </a:r>
          </a:p>
          <a:p>
            <a:r>
              <a:rPr lang="fi-FI" dirty="0"/>
              <a:t>Kaikki suoritukset oltava käytynä 4. jakson loppuun mennessä, jos aikoo valmistua keväällä</a:t>
            </a:r>
          </a:p>
          <a:p>
            <a:r>
              <a:rPr lang="fi-FI" dirty="0"/>
              <a:t>Puutteet merkitään valinnat-lomakkeelle ja mennään henkilökohtaisesti opon tai Jokisen Heikin luokse selvittämään </a:t>
            </a:r>
            <a:r>
              <a:rPr lang="fi-FI"/>
              <a:t>mahdollisimman pian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58002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84</TotalTime>
  <Words>358</Words>
  <Application>Microsoft Office PowerPoint</Application>
  <PresentationFormat>Näytössä katseltava diaesitys (4:3)</PresentationFormat>
  <Paragraphs>69</Paragraphs>
  <Slides>9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Office-teema</vt:lpstr>
      <vt:lpstr>Kurssivalintojen tarkistus</vt:lpstr>
      <vt:lpstr>Pakolliset opintojaksot</vt:lpstr>
      <vt:lpstr>Pakolliset opintojaksot</vt:lpstr>
      <vt:lpstr>Pakolliset opintojaksot</vt:lpstr>
      <vt:lpstr>YO-aineiden kertauskurssit</vt:lpstr>
      <vt:lpstr>YO-aineiden kertauskurssit</vt:lpstr>
      <vt:lpstr>Valtakunnalliset valinnaiset</vt:lpstr>
      <vt:lpstr>Opintopistemäärä</vt:lpstr>
      <vt:lpstr>Muuta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Kurssivalintojen tarkistus</dc:title>
  <dc:creator>Timo Suojoki</dc:creator>
  <cp:lastModifiedBy>Timo Suojoki</cp:lastModifiedBy>
  <cp:revision>2</cp:revision>
  <dcterms:created xsi:type="dcterms:W3CDTF">2023-04-26T17:00:56Z</dcterms:created>
  <dcterms:modified xsi:type="dcterms:W3CDTF">2026-04-15T14:35:06Z</dcterms:modified>
</cp:coreProperties>
</file>