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7" r:id="rId7"/>
    <p:sldId id="260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FB56A-B584-4C63-9FD1-E8ACD78BE2DB}" v="9" dt="2022-08-09T20:18:44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Suojoki" userId="698b1f84-0435-4b10-9faa-8f61b5f48df1" providerId="ADAL" clId="{C2EFB56A-B584-4C63-9FD1-E8ACD78BE2DB}"/>
    <pc:docChg chg="undo custSel addSld modSld sldOrd">
      <pc:chgData name="Timo Suojoki" userId="698b1f84-0435-4b10-9faa-8f61b5f48df1" providerId="ADAL" clId="{C2EFB56A-B584-4C63-9FD1-E8ACD78BE2DB}" dt="2022-08-09T20:19:14.155" v="328" actId="14100"/>
      <pc:docMkLst>
        <pc:docMk/>
      </pc:docMkLst>
      <pc:sldChg chg="addSp modSp mod">
        <pc:chgData name="Timo Suojoki" userId="698b1f84-0435-4b10-9faa-8f61b5f48df1" providerId="ADAL" clId="{C2EFB56A-B584-4C63-9FD1-E8ACD78BE2DB}" dt="2022-08-09T20:10:05.581" v="66" actId="1076"/>
        <pc:sldMkLst>
          <pc:docMk/>
          <pc:sldMk cId="919991467" sldId="257"/>
        </pc:sldMkLst>
        <pc:spChg chg="mod">
          <ac:chgData name="Timo Suojoki" userId="698b1f84-0435-4b10-9faa-8f61b5f48df1" providerId="ADAL" clId="{C2EFB56A-B584-4C63-9FD1-E8ACD78BE2DB}" dt="2022-08-09T20:09:56.198" v="61" actId="20577"/>
          <ac:spMkLst>
            <pc:docMk/>
            <pc:sldMk cId="919991467" sldId="257"/>
            <ac:spMk id="3" creationId="{00000000-0000-0000-0000-000000000000}"/>
          </ac:spMkLst>
        </pc:spChg>
        <pc:picChg chg="add mod">
          <ac:chgData name="Timo Suojoki" userId="698b1f84-0435-4b10-9faa-8f61b5f48df1" providerId="ADAL" clId="{C2EFB56A-B584-4C63-9FD1-E8ACD78BE2DB}" dt="2022-08-09T20:08:43.566" v="60" actId="1076"/>
          <ac:picMkLst>
            <pc:docMk/>
            <pc:sldMk cId="919991467" sldId="257"/>
            <ac:picMk id="4" creationId="{C285FD5D-4A42-A4C9-5DD7-4B1E46BE6F57}"/>
          </ac:picMkLst>
        </pc:picChg>
        <pc:picChg chg="add mod">
          <ac:chgData name="Timo Suojoki" userId="698b1f84-0435-4b10-9faa-8f61b5f48df1" providerId="ADAL" clId="{C2EFB56A-B584-4C63-9FD1-E8ACD78BE2DB}" dt="2022-08-09T20:10:05.581" v="66" actId="1076"/>
          <ac:picMkLst>
            <pc:docMk/>
            <pc:sldMk cId="919991467" sldId="257"/>
            <ac:picMk id="6" creationId="{E67C6C6D-6179-FA68-AF81-34314944D975}"/>
          </ac:picMkLst>
        </pc:picChg>
      </pc:sldChg>
      <pc:sldChg chg="addSp delSp modSp mod">
        <pc:chgData name="Timo Suojoki" userId="698b1f84-0435-4b10-9faa-8f61b5f48df1" providerId="ADAL" clId="{C2EFB56A-B584-4C63-9FD1-E8ACD78BE2DB}" dt="2022-08-09T20:19:14.155" v="328" actId="14100"/>
        <pc:sldMkLst>
          <pc:docMk/>
          <pc:sldMk cId="40657145" sldId="258"/>
        </pc:sldMkLst>
        <pc:spChg chg="mod">
          <ac:chgData name="Timo Suojoki" userId="698b1f84-0435-4b10-9faa-8f61b5f48df1" providerId="ADAL" clId="{C2EFB56A-B584-4C63-9FD1-E8ACD78BE2DB}" dt="2022-08-09T20:18:23.427" v="305" actId="14100"/>
          <ac:spMkLst>
            <pc:docMk/>
            <pc:sldMk cId="40657145" sldId="258"/>
            <ac:spMk id="3" creationId="{00000000-0000-0000-0000-000000000000}"/>
          </ac:spMkLst>
        </pc:spChg>
        <pc:spChg chg="add del">
          <ac:chgData name="Timo Suojoki" userId="698b1f84-0435-4b10-9faa-8f61b5f48df1" providerId="ADAL" clId="{C2EFB56A-B584-4C63-9FD1-E8ACD78BE2DB}" dt="2022-08-09T20:18:14.665" v="301" actId="22"/>
          <ac:spMkLst>
            <pc:docMk/>
            <pc:sldMk cId="40657145" sldId="258"/>
            <ac:spMk id="21" creationId="{62424620-92A5-6EFB-D6B0-A524B73DD10D}"/>
          </ac:spMkLst>
        </pc:spChg>
        <pc:spChg chg="add mod">
          <ac:chgData name="Timo Suojoki" userId="698b1f84-0435-4b10-9faa-8f61b5f48df1" providerId="ADAL" clId="{C2EFB56A-B584-4C63-9FD1-E8ACD78BE2DB}" dt="2022-08-09T20:18:39.583" v="314" actId="20577"/>
          <ac:spMkLst>
            <pc:docMk/>
            <pc:sldMk cId="40657145" sldId="258"/>
            <ac:spMk id="22" creationId="{3D85342F-D356-AAD1-BD7B-8F3DA25F0C78}"/>
          </ac:spMkLst>
        </pc:spChg>
        <pc:picChg chg="add mod">
          <ac:chgData name="Timo Suojoki" userId="698b1f84-0435-4b10-9faa-8f61b5f48df1" providerId="ADAL" clId="{C2EFB56A-B584-4C63-9FD1-E8ACD78BE2DB}" dt="2022-08-09T20:14:53.255" v="252" actId="1076"/>
          <ac:picMkLst>
            <pc:docMk/>
            <pc:sldMk cId="40657145" sldId="258"/>
            <ac:picMk id="4" creationId="{2821E618-A474-12A4-32EB-0235CC472252}"/>
          </ac:picMkLst>
        </pc:picChg>
        <pc:picChg chg="add del mod">
          <ac:chgData name="Timo Suojoki" userId="698b1f84-0435-4b10-9faa-8f61b5f48df1" providerId="ADAL" clId="{C2EFB56A-B584-4C63-9FD1-E8ACD78BE2DB}" dt="2022-08-09T20:16:45.645" v="271" actId="478"/>
          <ac:picMkLst>
            <pc:docMk/>
            <pc:sldMk cId="40657145" sldId="258"/>
            <ac:picMk id="10" creationId="{8D29C6B2-E417-57C7-BBD1-63D6BA874182}"/>
          </ac:picMkLst>
        </pc:picChg>
        <pc:picChg chg="add mod">
          <ac:chgData name="Timo Suojoki" userId="698b1f84-0435-4b10-9faa-8f61b5f48df1" providerId="ADAL" clId="{C2EFB56A-B584-4C63-9FD1-E8ACD78BE2DB}" dt="2022-08-09T20:19:03.997" v="325" actId="1035"/>
          <ac:picMkLst>
            <pc:docMk/>
            <pc:sldMk cId="40657145" sldId="258"/>
            <ac:picMk id="12" creationId="{6D15C2A5-4B25-A5E5-63D6-70E6AFAE0D60}"/>
          </ac:picMkLst>
        </pc:picChg>
        <pc:picChg chg="add del mod">
          <ac:chgData name="Timo Suojoki" userId="698b1f84-0435-4b10-9faa-8f61b5f48df1" providerId="ADAL" clId="{C2EFB56A-B584-4C63-9FD1-E8ACD78BE2DB}" dt="2022-08-09T20:17:20.077" v="288" actId="478"/>
          <ac:picMkLst>
            <pc:docMk/>
            <pc:sldMk cId="40657145" sldId="258"/>
            <ac:picMk id="14" creationId="{08B30C23-9663-1FA0-7F53-A7279F4835C2}"/>
          </ac:picMkLst>
        </pc:picChg>
        <pc:picChg chg="add mod">
          <ac:chgData name="Timo Suojoki" userId="698b1f84-0435-4b10-9faa-8f61b5f48df1" providerId="ADAL" clId="{C2EFB56A-B584-4C63-9FD1-E8ACD78BE2DB}" dt="2022-08-09T20:17:33.038" v="294" actId="1076"/>
          <ac:picMkLst>
            <pc:docMk/>
            <pc:sldMk cId="40657145" sldId="258"/>
            <ac:picMk id="16" creationId="{214FBF88-9DE0-FBAF-198C-D440C1F034F9}"/>
          </ac:picMkLst>
        </pc:picChg>
        <pc:picChg chg="add mod">
          <ac:chgData name="Timo Suojoki" userId="698b1f84-0435-4b10-9faa-8f61b5f48df1" providerId="ADAL" clId="{C2EFB56A-B584-4C63-9FD1-E8ACD78BE2DB}" dt="2022-08-09T20:18:52.727" v="319" actId="1076"/>
          <ac:picMkLst>
            <pc:docMk/>
            <pc:sldMk cId="40657145" sldId="258"/>
            <ac:picMk id="23" creationId="{793810EA-0CFB-C399-3EC7-138821ABB325}"/>
          </ac:picMkLst>
        </pc:picChg>
        <pc:cxnChg chg="add mod">
          <ac:chgData name="Timo Suojoki" userId="698b1f84-0435-4b10-9faa-8f61b5f48df1" providerId="ADAL" clId="{C2EFB56A-B584-4C63-9FD1-E8ACD78BE2DB}" dt="2022-08-09T20:19:08.811" v="326" actId="14100"/>
          <ac:cxnSpMkLst>
            <pc:docMk/>
            <pc:sldMk cId="40657145" sldId="258"/>
            <ac:cxnSpMk id="6" creationId="{51009D46-6F59-70DD-20B2-9DE8BB173B67}"/>
          </ac:cxnSpMkLst>
        </pc:cxnChg>
        <pc:cxnChg chg="add mod">
          <ac:chgData name="Timo Suojoki" userId="698b1f84-0435-4b10-9faa-8f61b5f48df1" providerId="ADAL" clId="{C2EFB56A-B584-4C63-9FD1-E8ACD78BE2DB}" dt="2022-08-09T20:19:14.155" v="328" actId="14100"/>
          <ac:cxnSpMkLst>
            <pc:docMk/>
            <pc:sldMk cId="40657145" sldId="258"/>
            <ac:cxnSpMk id="17" creationId="{96F2749D-AF0D-A92B-A8E3-95914FF348D2}"/>
          </ac:cxnSpMkLst>
        </pc:cxnChg>
      </pc:sldChg>
      <pc:sldChg chg="addSp modSp add mod ord">
        <pc:chgData name="Timo Suojoki" userId="698b1f84-0435-4b10-9faa-8f61b5f48df1" providerId="ADAL" clId="{C2EFB56A-B584-4C63-9FD1-E8ACD78BE2DB}" dt="2022-08-09T20:08:18.795" v="48"/>
        <pc:sldMkLst>
          <pc:docMk/>
          <pc:sldMk cId="2186650744" sldId="259"/>
        </pc:sldMkLst>
        <pc:spChg chg="mod">
          <ac:chgData name="Timo Suojoki" userId="698b1f84-0435-4b10-9faa-8f61b5f48df1" providerId="ADAL" clId="{C2EFB56A-B584-4C63-9FD1-E8ACD78BE2DB}" dt="2022-08-09T20:06:51.245" v="30" actId="21"/>
          <ac:spMkLst>
            <pc:docMk/>
            <pc:sldMk cId="2186650744" sldId="259"/>
            <ac:spMk id="3" creationId="{00000000-0000-0000-0000-000000000000}"/>
          </ac:spMkLst>
        </pc:spChg>
        <pc:spChg chg="add mod">
          <ac:chgData name="Timo Suojoki" userId="698b1f84-0435-4b10-9faa-8f61b5f48df1" providerId="ADAL" clId="{C2EFB56A-B584-4C63-9FD1-E8ACD78BE2DB}" dt="2022-08-09T20:07:20.569" v="41" actId="20577"/>
          <ac:spMkLst>
            <pc:docMk/>
            <pc:sldMk cId="2186650744" sldId="259"/>
            <ac:spMk id="7" creationId="{A63F572A-3EA0-9F32-46A1-AEDDE5D828D8}"/>
          </ac:spMkLst>
        </pc:spChg>
        <pc:picChg chg="add mod">
          <ac:chgData name="Timo Suojoki" userId="698b1f84-0435-4b10-9faa-8f61b5f48df1" providerId="ADAL" clId="{C2EFB56A-B584-4C63-9FD1-E8ACD78BE2DB}" dt="2022-08-09T20:01:46.542" v="11" actId="1076"/>
          <ac:picMkLst>
            <pc:docMk/>
            <pc:sldMk cId="2186650744" sldId="259"/>
            <ac:picMk id="4" creationId="{DA79E85E-C027-C80B-D009-634B80F403F8}"/>
          </ac:picMkLst>
        </pc:picChg>
        <pc:picChg chg="add mod">
          <ac:chgData name="Timo Suojoki" userId="698b1f84-0435-4b10-9faa-8f61b5f48df1" providerId="ADAL" clId="{C2EFB56A-B584-4C63-9FD1-E8ACD78BE2DB}" dt="2022-08-09T20:07:22.768" v="42" actId="1076"/>
          <ac:picMkLst>
            <pc:docMk/>
            <pc:sldMk cId="2186650744" sldId="259"/>
            <ac:picMk id="6" creationId="{9786CD16-392A-301C-9E8A-CC6BA54281EC}"/>
          </ac:picMkLst>
        </pc:picChg>
        <pc:picChg chg="add mod">
          <ac:chgData name="Timo Suojoki" userId="698b1f84-0435-4b10-9faa-8f61b5f48df1" providerId="ADAL" clId="{C2EFB56A-B584-4C63-9FD1-E8ACD78BE2DB}" dt="2022-08-09T20:07:39.299" v="46" actId="1076"/>
          <ac:picMkLst>
            <pc:docMk/>
            <pc:sldMk cId="2186650744" sldId="259"/>
            <ac:picMk id="9" creationId="{FD4CACFC-401B-8771-ADAD-3D0E627C31FC}"/>
          </ac:picMkLst>
        </pc:picChg>
      </pc:sldChg>
      <pc:sldChg chg="addSp delSp modSp add mod">
        <pc:chgData name="Timo Suojoki" userId="698b1f84-0435-4b10-9faa-8f61b5f48df1" providerId="ADAL" clId="{C2EFB56A-B584-4C63-9FD1-E8ACD78BE2DB}" dt="2022-08-09T20:12:25.609" v="215" actId="1076"/>
        <pc:sldMkLst>
          <pc:docMk/>
          <pc:sldMk cId="135546246" sldId="260"/>
        </pc:sldMkLst>
        <pc:spChg chg="mod">
          <ac:chgData name="Timo Suojoki" userId="698b1f84-0435-4b10-9faa-8f61b5f48df1" providerId="ADAL" clId="{C2EFB56A-B584-4C63-9FD1-E8ACD78BE2DB}" dt="2022-08-09T20:11:05.799" v="200" actId="20577"/>
          <ac:spMkLst>
            <pc:docMk/>
            <pc:sldMk cId="135546246" sldId="260"/>
            <ac:spMk id="3" creationId="{00000000-0000-0000-0000-000000000000}"/>
          </ac:spMkLst>
        </pc:spChg>
        <pc:picChg chg="del">
          <ac:chgData name="Timo Suojoki" userId="698b1f84-0435-4b10-9faa-8f61b5f48df1" providerId="ADAL" clId="{C2EFB56A-B584-4C63-9FD1-E8ACD78BE2DB}" dt="2022-08-09T20:11:08.118" v="201" actId="478"/>
          <ac:picMkLst>
            <pc:docMk/>
            <pc:sldMk cId="135546246" sldId="260"/>
            <ac:picMk id="4" creationId="{C285FD5D-4A42-A4C9-5DD7-4B1E46BE6F57}"/>
          </ac:picMkLst>
        </pc:picChg>
        <pc:picChg chg="add mod">
          <ac:chgData name="Timo Suojoki" userId="698b1f84-0435-4b10-9faa-8f61b5f48df1" providerId="ADAL" clId="{C2EFB56A-B584-4C63-9FD1-E8ACD78BE2DB}" dt="2022-08-09T20:11:39.126" v="205" actId="1076"/>
          <ac:picMkLst>
            <pc:docMk/>
            <pc:sldMk cId="135546246" sldId="260"/>
            <ac:picMk id="5" creationId="{79ED04CF-D75E-A249-1065-53EE220D9200}"/>
          </ac:picMkLst>
        </pc:picChg>
        <pc:picChg chg="del mod">
          <ac:chgData name="Timo Suojoki" userId="698b1f84-0435-4b10-9faa-8f61b5f48df1" providerId="ADAL" clId="{C2EFB56A-B584-4C63-9FD1-E8ACD78BE2DB}" dt="2022-08-09T20:10:34.894" v="69" actId="478"/>
          <ac:picMkLst>
            <pc:docMk/>
            <pc:sldMk cId="135546246" sldId="260"/>
            <ac:picMk id="6" creationId="{E67C6C6D-6179-FA68-AF81-34314944D975}"/>
          </ac:picMkLst>
        </pc:picChg>
        <pc:picChg chg="add mod">
          <ac:chgData name="Timo Suojoki" userId="698b1f84-0435-4b10-9faa-8f61b5f48df1" providerId="ADAL" clId="{C2EFB56A-B584-4C63-9FD1-E8ACD78BE2DB}" dt="2022-08-09T20:12:14.805" v="211" actId="1036"/>
          <ac:picMkLst>
            <pc:docMk/>
            <pc:sldMk cId="135546246" sldId="260"/>
            <ac:picMk id="8" creationId="{1D69FD95-F04A-4B38-638D-4DE025E103CB}"/>
          </ac:picMkLst>
        </pc:picChg>
        <pc:picChg chg="add mod">
          <ac:chgData name="Timo Suojoki" userId="698b1f84-0435-4b10-9faa-8f61b5f48df1" providerId="ADAL" clId="{C2EFB56A-B584-4C63-9FD1-E8ACD78BE2DB}" dt="2022-08-09T20:12:25.609" v="215" actId="1076"/>
          <ac:picMkLst>
            <pc:docMk/>
            <pc:sldMk cId="135546246" sldId="260"/>
            <ac:picMk id="10" creationId="{2322B614-7412-25C1-B45D-0FC0427FE046}"/>
          </ac:picMkLst>
        </pc:picChg>
      </pc:sldChg>
      <pc:sldChg chg="addSp modSp add mod">
        <pc:chgData name="Timo Suojoki" userId="698b1f84-0435-4b10-9faa-8f61b5f48df1" providerId="ADAL" clId="{C2EFB56A-B584-4C63-9FD1-E8ACD78BE2DB}" dt="2022-08-09T20:13:44.838" v="245" actId="20577"/>
        <pc:sldMkLst>
          <pc:docMk/>
          <pc:sldMk cId="385758311" sldId="261"/>
        </pc:sldMkLst>
        <pc:spChg chg="mod">
          <ac:chgData name="Timo Suojoki" userId="698b1f84-0435-4b10-9faa-8f61b5f48df1" providerId="ADAL" clId="{C2EFB56A-B584-4C63-9FD1-E8ACD78BE2DB}" dt="2022-08-09T20:13:44.838" v="245" actId="20577"/>
          <ac:spMkLst>
            <pc:docMk/>
            <pc:sldMk cId="385758311" sldId="261"/>
            <ac:spMk id="3" creationId="{00000000-0000-0000-0000-000000000000}"/>
          </ac:spMkLst>
        </pc:spChg>
        <pc:picChg chg="add mod">
          <ac:chgData name="Timo Suojoki" userId="698b1f84-0435-4b10-9faa-8f61b5f48df1" providerId="ADAL" clId="{C2EFB56A-B584-4C63-9FD1-E8ACD78BE2DB}" dt="2022-08-09T20:13:42.591" v="241" actId="1076"/>
          <ac:picMkLst>
            <pc:docMk/>
            <pc:sldMk cId="385758311" sldId="261"/>
            <ac:picMk id="4" creationId="{FDD5C694-47C5-B7AB-1088-E727E09B54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0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6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6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3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83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1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3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8C4C-A646-40A1-8450-812D60BAC9E1}" type="datetimeFigureOut">
              <a:rPr lang="fi-FI" smtClean="0"/>
              <a:t>9.8.2022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56F4-DAE3-48C5-88BE-779C7A720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3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Oppilaskannettavan käyttöönotto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5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96" y="152100"/>
            <a:ext cx="8782769" cy="6541997"/>
          </a:xfrm>
        </p:spPr>
        <p:txBody>
          <a:bodyPr>
            <a:normAutofit/>
          </a:bodyPr>
          <a:lstStyle/>
          <a:p>
            <a:r>
              <a:rPr lang="fi-FI" sz="2000" dirty="0"/>
              <a:t>Konetta käynnistettäessä valitse nuolilla ja enterillä ”</a:t>
            </a:r>
            <a:r>
              <a:rPr lang="fi-FI" sz="2000" b="1" dirty="0"/>
              <a:t>Opiskelutila</a:t>
            </a:r>
            <a:r>
              <a:rPr lang="fi-FI" sz="2000" dirty="0"/>
              <a:t>”. Tätä tilaa käytetään ensisijaisesti oppitunneilta, sillä täältä löytyvät kaikki opintojaksoilla tarvittavat ohjelmat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Sisäänkirjautuminen samoilla tunnuksilla kuin Wilmaan (tunnus muotoa etunimi.sukunimi)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A79E85E-C027-C80B-D009-634B80F4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69" y="1225940"/>
            <a:ext cx="5681462" cy="120864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786CD16-392A-301C-9E8A-CC6BA542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36" y="3693068"/>
            <a:ext cx="3009389" cy="234916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63F572A-3EA0-9F32-46A1-AEDDE5D828D8}"/>
              </a:ext>
            </a:extLst>
          </p:cNvPr>
          <p:cNvSpPr txBox="1"/>
          <p:nvPr/>
        </p:nvSpPr>
        <p:spPr>
          <a:xfrm>
            <a:off x="96561" y="3693068"/>
            <a:ext cx="5711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Kannettava on valmiiksi yhdistetty langattomaan verkkoon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Jos netti ei toimi, klikkaa alareunasta wifin kuvaketta ja vaihda verkoksi ”</a:t>
            </a:r>
            <a:r>
              <a:rPr lang="fi-FI" sz="2000" b="1" dirty="0"/>
              <a:t>lyseo_oppilas</a:t>
            </a:r>
            <a:r>
              <a:rPr lang="fi-FI" sz="2000" dirty="0"/>
              <a:t>” ja salasanaksi ”</a:t>
            </a:r>
            <a:r>
              <a:rPr lang="fi-FI" sz="2000" b="1" dirty="0"/>
              <a:t>forssa123</a:t>
            </a:r>
            <a:r>
              <a:rPr lang="fi-FI" sz="20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Menu-napin takaa löytyvät sovellukset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D4CACFC-401B-8771-ADAD-3D0E627C3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556" y="4612811"/>
            <a:ext cx="1184783" cy="2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96" y="152100"/>
            <a:ext cx="8782769" cy="654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Koetila (Abitti)</a:t>
            </a:r>
          </a:p>
          <a:p>
            <a:r>
              <a:rPr lang="fi-FI" sz="2000" dirty="0"/>
              <a:t>Sähköisten kokeiden tekopaikka</a:t>
            </a:r>
          </a:p>
          <a:p>
            <a:r>
              <a:rPr lang="fi-FI" sz="2000" dirty="0"/>
              <a:t>Käynnistä kone (tai käynnistä kone uudelleen, jos se on jo päällä) ja valitse alkuvalikossa nuolilla ja enterillä ”</a:t>
            </a:r>
            <a:r>
              <a:rPr lang="fi-FI" sz="2000" b="1" dirty="0"/>
              <a:t>Koetila</a:t>
            </a:r>
            <a:r>
              <a:rPr lang="fi-FI" sz="2000" dirty="0"/>
              <a:t>”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Kone käynnistyy sähköiseen koejärjestelmään (ruutu saattaa olla mustana parikin minuuttia, tämä on normaalia)</a:t>
            </a:r>
          </a:p>
          <a:p>
            <a:r>
              <a:rPr lang="fi-FI" sz="2000" dirty="0"/>
              <a:t>Klikkaa yläoikealta maapallo-kuvaketta ja valitse listasta ”</a:t>
            </a:r>
            <a:r>
              <a:rPr lang="fi-FI" sz="2000" b="1" dirty="0"/>
              <a:t>Abitti</a:t>
            </a:r>
            <a:r>
              <a:rPr lang="fi-FI" sz="2000" dirty="0"/>
              <a:t>” ja anna salasanaksi ”</a:t>
            </a:r>
            <a:r>
              <a:rPr lang="fi-FI" sz="2000" b="1" dirty="0"/>
              <a:t>abitti123</a:t>
            </a:r>
            <a:r>
              <a:rPr lang="fi-FI" sz="2000" dirty="0"/>
              <a:t>”</a:t>
            </a:r>
          </a:p>
          <a:p>
            <a:endParaRPr lang="fi-FI" sz="2000" b="1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285FD5D-4A42-A4C9-5DD7-4B1E46BE6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57" y="1746786"/>
            <a:ext cx="5278543" cy="10319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7C6C6D-6179-FA68-AF81-34314944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427" y="4373414"/>
            <a:ext cx="2712306" cy="22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96" y="152100"/>
            <a:ext cx="8782769" cy="654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Koetila (Abitti)</a:t>
            </a:r>
          </a:p>
          <a:p>
            <a:r>
              <a:rPr lang="fi-FI" sz="2000" dirty="0"/>
              <a:t>Eteen avautuu näkymä, johon syötetään oma nimi ja henkilötunnus sekä valitaan suoritettava koe</a:t>
            </a:r>
          </a:p>
          <a:p>
            <a:endParaRPr lang="fi-FI" sz="2000" b="1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ED04CF-D75E-A249-1065-53EE220D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07" y="1508939"/>
            <a:ext cx="7079810" cy="30573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D69FD95-F04A-4B38-638D-4DE025E1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94" y="4255296"/>
            <a:ext cx="838317" cy="2667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322B614-7412-25C1-B45D-0FC0427F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38" y="4255295"/>
            <a:ext cx="838317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96" y="152101"/>
            <a:ext cx="6083641" cy="3744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Vapaa-ajan tila (Windows)</a:t>
            </a:r>
          </a:p>
          <a:p>
            <a:r>
              <a:rPr lang="fi-FI" sz="2000" dirty="0"/>
              <a:t>Koneelle voi lisätä opiskelu- ja koetilan rinnalle myös normaalin Windowsin</a:t>
            </a:r>
          </a:p>
          <a:p>
            <a:r>
              <a:rPr lang="fi-FI" sz="2000" dirty="0"/>
              <a:t>Klikkaa Menu        </a:t>
            </a:r>
            <a:r>
              <a:rPr lang="fi-FI" sz="2000" dirty="0">
                <a:sym typeface="Wingdings" panose="05000000000000000000" pitchFamily="2" charset="2"/>
              </a:rPr>
              <a:t> Kannettavan asetukset ja laita rasti kohtaan ”</a:t>
            </a:r>
            <a:r>
              <a:rPr lang="fi-FI" sz="2000" b="1" dirty="0">
                <a:sym typeface="Wingdings" panose="05000000000000000000" pitchFamily="2" charset="2"/>
              </a:rPr>
              <a:t>Ota Windows käyttöön</a:t>
            </a:r>
            <a:r>
              <a:rPr lang="fi-FI" sz="2000" dirty="0">
                <a:sym typeface="Wingdings" panose="05000000000000000000" pitchFamily="2" charset="2"/>
              </a:rPr>
              <a:t>”</a:t>
            </a: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>
              <a:sym typeface="Wingdings" panose="05000000000000000000" pitchFamily="2" charset="2"/>
            </a:endParaRPr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821E618-A474-12A4-32EB-0235CC47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87" y="152100"/>
            <a:ext cx="2647716" cy="3744968"/>
          </a:xfrm>
          <a:prstGeom prst="rect">
            <a:avLst/>
          </a:prstGeom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51009D46-6F59-70DD-20B2-9DE8BB173B67}"/>
              </a:ext>
            </a:extLst>
          </p:cNvPr>
          <p:cNvCxnSpPr>
            <a:cxnSpLocks/>
          </p:cNvCxnSpPr>
          <p:nvPr/>
        </p:nvCxnSpPr>
        <p:spPr>
          <a:xfrm flipV="1">
            <a:off x="4762123" y="1511929"/>
            <a:ext cx="1579964" cy="29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6D15C2A5-4B25-A5E5-63D6-70E6AFAE0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98" y="1228290"/>
            <a:ext cx="278282" cy="29567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214FBF88-9DE0-FBAF-198C-D440C1F0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7" y="2609160"/>
            <a:ext cx="5651558" cy="939098"/>
          </a:xfrm>
          <a:prstGeom prst="rect">
            <a:avLst/>
          </a:prstGeom>
        </p:spPr>
      </p:pic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96F2749D-AF0D-A92B-A8E3-95914FF348D2}"/>
              </a:ext>
            </a:extLst>
          </p:cNvPr>
          <p:cNvCxnSpPr>
            <a:cxnSpLocks/>
          </p:cNvCxnSpPr>
          <p:nvPr/>
        </p:nvCxnSpPr>
        <p:spPr>
          <a:xfrm>
            <a:off x="3196016" y="1919335"/>
            <a:ext cx="2245117" cy="12199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D85342F-D356-AAD1-BD7B-8F3DA25F0C78}"/>
              </a:ext>
            </a:extLst>
          </p:cNvPr>
          <p:cNvSpPr txBox="1"/>
          <p:nvPr/>
        </p:nvSpPr>
        <p:spPr>
          <a:xfrm>
            <a:off x="154197" y="4119327"/>
            <a:ext cx="8835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Käynnistä kone uudelleen, jolloin alkuvalikosta voi valita myös Vapaa-ajan tilan, joka käynnistää Windowsin. Voit asentaa tänne omia ohjelmiasi.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Ensimmäisellä käynnistyskerralla Windows kysyy joitakin asioita. Voit luoda online-tilin sijasta paikallisen tilin ja seurata ohjeita sen määrittämiseksi.</a:t>
            </a:r>
            <a:endParaRPr lang="fi-FI" sz="1800" b="1" dirty="0"/>
          </a:p>
          <a:p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793810EA-0CFB-C399-3EC7-138821ABB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460" y="4845934"/>
            <a:ext cx="3739079" cy="11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196" y="152100"/>
            <a:ext cx="8782769" cy="6541997"/>
          </a:xfrm>
        </p:spPr>
        <p:txBody>
          <a:bodyPr>
            <a:normAutofit/>
          </a:bodyPr>
          <a:lstStyle/>
          <a:p>
            <a:r>
              <a:rPr lang="fi-FI" sz="2000" dirty="0"/>
              <a:t>Käynnistä kone uudelleen, jolloin alkuvalikosta voi valita myös Vapaa-ajan tilan, joka käynnistää Windowsin. Voit asentaa tänne omia ohjelmiasi.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Ensimmäisellä käynnistyskerralla Windows kysyy joitakin asioita. Voit luoda online-tilin sijasta paikallisen tilin ja seurata ohjeita sen määrittämiseksi.</a:t>
            </a:r>
            <a:endParaRPr lang="fi-FI" sz="2000" b="1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DD5C694-47C5-B7AB-1088-E727E09B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73" y="947523"/>
            <a:ext cx="4620557" cy="14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0394840E9047B79FC2F85E94387E" ma:contentTypeVersion="16" ma:contentTypeDescription="Create a new document." ma:contentTypeScope="" ma:versionID="cd5677406d7606a924cacfb17adb0782">
  <xsd:schema xmlns:xsd="http://www.w3.org/2001/XMLSchema" xmlns:xs="http://www.w3.org/2001/XMLSchema" xmlns:p="http://schemas.microsoft.com/office/2006/metadata/properties" xmlns:ns1="http://schemas.microsoft.com/sharepoint/v3" xmlns:ns3="2aaec76f-df8f-441d-a649-5d32f9469c67" xmlns:ns4="808b8312-1270-4b82-af52-1872dcb5b36c" targetNamespace="http://schemas.microsoft.com/office/2006/metadata/properties" ma:root="true" ma:fieldsID="e8a7bfa15379abd62c5e54b32b869ce5" ns1:_="" ns3:_="" ns4:_="">
    <xsd:import namespace="http://schemas.microsoft.com/sharepoint/v3"/>
    <xsd:import namespace="2aaec76f-df8f-441d-a649-5d32f9469c67"/>
    <xsd:import namespace="808b8312-1270-4b82-af52-1872dcb5b3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ec76f-df8f-441d-a649-5d32f9469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b8312-1270-4b82-af52-1872dcb5b3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5D379-44C7-4FBB-8562-CAB1631E1844}">
  <ds:schemaRefs>
    <ds:schemaRef ds:uri="808b8312-1270-4b82-af52-1872dcb5b36c"/>
    <ds:schemaRef ds:uri="http://schemas.microsoft.com/office/2006/metadata/properties"/>
    <ds:schemaRef ds:uri="http://www.w3.org/XML/1998/namespace"/>
    <ds:schemaRef ds:uri="2aaec76f-df8f-441d-a649-5d32f9469c6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8AA80D-05EB-4E80-A2E4-CF0BE96A3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2CF1D-034D-4D5E-8E06-6229913D0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aec76f-df8f-441d-a649-5d32f9469c67"/>
    <ds:schemaRef ds:uri="808b8312-1270-4b82-af52-1872dcb5b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258</Words>
  <Application>Microsoft Office PowerPoint</Application>
  <PresentationFormat>Näytössä katseltava diaesitys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Oppilaskannettavan käyttöönotto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Forssan kaupunki / Sivistustoimi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Oppilaskannettavan käyttöönotto</dc:title>
  <dc:creator>Timo Suojoki</dc:creator>
  <cp:lastModifiedBy>Timo Suojoki</cp:lastModifiedBy>
  <cp:revision>1</cp:revision>
  <dcterms:created xsi:type="dcterms:W3CDTF">2022-08-09T11:36:11Z</dcterms:created>
  <dcterms:modified xsi:type="dcterms:W3CDTF">2022-08-09T20:19:21Z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0x010100E4DD0394840E9047B79FC2F85E94387E</vt:lpwstr>
  </property>
</Properties>
</file>