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9"/>
  </p:notesMasterIdLst>
  <p:sldIdLst>
    <p:sldId id="256" r:id="rId5"/>
    <p:sldId id="262" r:id="rId6"/>
    <p:sldId id="259" r:id="rId7"/>
    <p:sldId id="269" r:id="rId8"/>
    <p:sldId id="270" r:id="rId9"/>
    <p:sldId id="271" r:id="rId10"/>
    <p:sldId id="265" r:id="rId11"/>
    <p:sldId id="257" r:id="rId12"/>
    <p:sldId id="260" r:id="rId13"/>
    <p:sldId id="263" r:id="rId14"/>
    <p:sldId id="267" r:id="rId15"/>
    <p:sldId id="268" r:id="rId16"/>
    <p:sldId id="258" r:id="rId17"/>
    <p:sldId id="26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F6FB20-5F54-48BE-8C6C-594461146E72}" v="3" dt="2026-08-12T13:30:27.7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36" d="100"/>
          <a:sy n="136" d="100"/>
        </p:scale>
        <p:origin x="2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mo Suojoki" userId="698b1f84-0435-4b10-9faa-8f61b5f48df1" providerId="ADAL" clId="{185B39EB-B13B-4825-A1D2-E00863BE09D1}"/>
    <pc:docChg chg="custSel addSld delSld modSld sldOrd modMainMaster">
      <pc:chgData name="Timo Suojoki" userId="698b1f84-0435-4b10-9faa-8f61b5f48df1" providerId="ADAL" clId="{185B39EB-B13B-4825-A1D2-E00863BE09D1}" dt="2026-08-12T13:30:39.345" v="329"/>
      <pc:docMkLst>
        <pc:docMk/>
      </pc:docMkLst>
      <pc:sldChg chg="modSp">
        <pc:chgData name="Timo Suojoki" userId="698b1f84-0435-4b10-9faa-8f61b5f48df1" providerId="ADAL" clId="{185B39EB-B13B-4825-A1D2-E00863BE09D1}" dt="2026-08-10T16:05:41.398" v="0"/>
        <pc:sldMkLst>
          <pc:docMk/>
          <pc:sldMk cId="2660549616" sldId="256"/>
        </pc:sldMkLst>
        <pc:spChg chg="mod">
          <ac:chgData name="Timo Suojoki" userId="698b1f84-0435-4b10-9faa-8f61b5f48df1" providerId="ADAL" clId="{185B39EB-B13B-4825-A1D2-E00863BE09D1}" dt="2026-08-10T16:05:41.398" v="0"/>
          <ac:spMkLst>
            <pc:docMk/>
            <pc:sldMk cId="2660549616" sldId="256"/>
            <ac:spMk id="2" creationId="{00000000-0000-0000-0000-000000000000}"/>
          </ac:spMkLst>
        </pc:spChg>
        <pc:spChg chg="mod">
          <ac:chgData name="Timo Suojoki" userId="698b1f84-0435-4b10-9faa-8f61b5f48df1" providerId="ADAL" clId="{185B39EB-B13B-4825-A1D2-E00863BE09D1}" dt="2026-08-10T16:05:41.398" v="0"/>
          <ac:spMkLst>
            <pc:docMk/>
            <pc:sldMk cId="2660549616" sldId="256"/>
            <ac:spMk id="3" creationId="{00000000-0000-0000-0000-000000000000}"/>
          </ac:spMkLst>
        </pc:spChg>
      </pc:sldChg>
      <pc:sldChg chg="modSp mod">
        <pc:chgData name="Timo Suojoki" userId="698b1f84-0435-4b10-9faa-8f61b5f48df1" providerId="ADAL" clId="{185B39EB-B13B-4825-A1D2-E00863BE09D1}" dt="2026-08-12T12:43:54.660" v="290" actId="5793"/>
        <pc:sldMkLst>
          <pc:docMk/>
          <pc:sldMk cId="919991467" sldId="257"/>
        </pc:sldMkLst>
        <pc:spChg chg="mod">
          <ac:chgData name="Timo Suojoki" userId="698b1f84-0435-4b10-9faa-8f61b5f48df1" providerId="ADAL" clId="{185B39EB-B13B-4825-A1D2-E00863BE09D1}" dt="2026-08-12T12:43:54.660" v="290" actId="5793"/>
          <ac:spMkLst>
            <pc:docMk/>
            <pc:sldMk cId="919991467" sldId="257"/>
            <ac:spMk id="3" creationId="{00000000-0000-0000-0000-000000000000}"/>
          </ac:spMkLst>
        </pc:spChg>
      </pc:sldChg>
      <pc:sldChg chg="modSp mod">
        <pc:chgData name="Timo Suojoki" userId="698b1f84-0435-4b10-9faa-8f61b5f48df1" providerId="ADAL" clId="{185B39EB-B13B-4825-A1D2-E00863BE09D1}" dt="2026-08-12T12:44:39.240" v="326" actId="20577"/>
        <pc:sldMkLst>
          <pc:docMk/>
          <pc:sldMk cId="40657145" sldId="258"/>
        </pc:sldMkLst>
        <pc:spChg chg="mod">
          <ac:chgData name="Timo Suojoki" userId="698b1f84-0435-4b10-9faa-8f61b5f48df1" providerId="ADAL" clId="{185B39EB-B13B-4825-A1D2-E00863BE09D1}" dt="2026-08-10T16:05:41.398" v="0"/>
          <ac:spMkLst>
            <pc:docMk/>
            <pc:sldMk cId="40657145" sldId="258"/>
            <ac:spMk id="3" creationId="{00000000-0000-0000-0000-000000000000}"/>
          </ac:spMkLst>
        </pc:spChg>
        <pc:spChg chg="mod">
          <ac:chgData name="Timo Suojoki" userId="698b1f84-0435-4b10-9faa-8f61b5f48df1" providerId="ADAL" clId="{185B39EB-B13B-4825-A1D2-E00863BE09D1}" dt="2026-08-12T12:44:39.240" v="326" actId="20577"/>
          <ac:spMkLst>
            <pc:docMk/>
            <pc:sldMk cId="40657145" sldId="258"/>
            <ac:spMk id="22" creationId="{3D85342F-D356-AAD1-BD7B-8F3DA25F0C78}"/>
          </ac:spMkLst>
        </pc:spChg>
        <pc:picChg chg="mod">
          <ac:chgData name="Timo Suojoki" userId="698b1f84-0435-4b10-9faa-8f61b5f48df1" providerId="ADAL" clId="{185B39EB-B13B-4825-A1D2-E00863BE09D1}" dt="2026-08-10T16:05:41.398" v="0"/>
          <ac:picMkLst>
            <pc:docMk/>
            <pc:sldMk cId="40657145" sldId="258"/>
            <ac:picMk id="4" creationId="{2821E618-A474-12A4-32EB-0235CC472252}"/>
          </ac:picMkLst>
        </pc:picChg>
        <pc:picChg chg="mod">
          <ac:chgData name="Timo Suojoki" userId="698b1f84-0435-4b10-9faa-8f61b5f48df1" providerId="ADAL" clId="{185B39EB-B13B-4825-A1D2-E00863BE09D1}" dt="2026-08-10T16:05:41.398" v="0"/>
          <ac:picMkLst>
            <pc:docMk/>
            <pc:sldMk cId="40657145" sldId="258"/>
            <ac:picMk id="12" creationId="{6D15C2A5-4B25-A5E5-63D6-70E6AFAE0D60}"/>
          </ac:picMkLst>
        </pc:picChg>
        <pc:picChg chg="mod">
          <ac:chgData name="Timo Suojoki" userId="698b1f84-0435-4b10-9faa-8f61b5f48df1" providerId="ADAL" clId="{185B39EB-B13B-4825-A1D2-E00863BE09D1}" dt="2026-08-10T16:05:41.398" v="0"/>
          <ac:picMkLst>
            <pc:docMk/>
            <pc:sldMk cId="40657145" sldId="258"/>
            <ac:picMk id="16" creationId="{214FBF88-9DE0-FBAF-198C-D440C1F034F9}"/>
          </ac:picMkLst>
        </pc:picChg>
        <pc:picChg chg="mod">
          <ac:chgData name="Timo Suojoki" userId="698b1f84-0435-4b10-9faa-8f61b5f48df1" providerId="ADAL" clId="{185B39EB-B13B-4825-A1D2-E00863BE09D1}" dt="2026-08-10T16:05:41.398" v="0"/>
          <ac:picMkLst>
            <pc:docMk/>
            <pc:sldMk cId="40657145" sldId="258"/>
            <ac:picMk id="23" creationId="{793810EA-0CFB-C399-3EC7-138821ABB325}"/>
          </ac:picMkLst>
        </pc:picChg>
        <pc:cxnChg chg="mod">
          <ac:chgData name="Timo Suojoki" userId="698b1f84-0435-4b10-9faa-8f61b5f48df1" providerId="ADAL" clId="{185B39EB-B13B-4825-A1D2-E00863BE09D1}" dt="2026-08-10T16:05:41.398" v="0"/>
          <ac:cxnSpMkLst>
            <pc:docMk/>
            <pc:sldMk cId="40657145" sldId="258"/>
            <ac:cxnSpMk id="6" creationId="{51009D46-6F59-70DD-20B2-9DE8BB173B67}"/>
          </ac:cxnSpMkLst>
        </pc:cxnChg>
        <pc:cxnChg chg="mod">
          <ac:chgData name="Timo Suojoki" userId="698b1f84-0435-4b10-9faa-8f61b5f48df1" providerId="ADAL" clId="{185B39EB-B13B-4825-A1D2-E00863BE09D1}" dt="2026-08-10T16:05:41.398" v="0"/>
          <ac:cxnSpMkLst>
            <pc:docMk/>
            <pc:sldMk cId="40657145" sldId="258"/>
            <ac:cxnSpMk id="17" creationId="{96F2749D-AF0D-A92B-A8E3-95914FF348D2}"/>
          </ac:cxnSpMkLst>
        </pc:cxnChg>
      </pc:sldChg>
      <pc:sldChg chg="modSp mod">
        <pc:chgData name="Timo Suojoki" userId="698b1f84-0435-4b10-9faa-8f61b5f48df1" providerId="ADAL" clId="{185B39EB-B13B-4825-A1D2-E00863BE09D1}" dt="2026-08-12T12:43:35.175" v="287" actId="14100"/>
        <pc:sldMkLst>
          <pc:docMk/>
          <pc:sldMk cId="2186650744" sldId="259"/>
        </pc:sldMkLst>
        <pc:spChg chg="mod">
          <ac:chgData name="Timo Suojoki" userId="698b1f84-0435-4b10-9faa-8f61b5f48df1" providerId="ADAL" clId="{185B39EB-B13B-4825-A1D2-E00863BE09D1}" dt="2026-08-12T12:43:00.085" v="245" actId="20577"/>
          <ac:spMkLst>
            <pc:docMk/>
            <pc:sldMk cId="2186650744" sldId="259"/>
            <ac:spMk id="3" creationId="{00000000-0000-0000-0000-000000000000}"/>
          </ac:spMkLst>
        </pc:spChg>
        <pc:spChg chg="mod">
          <ac:chgData name="Timo Suojoki" userId="698b1f84-0435-4b10-9faa-8f61b5f48df1" providerId="ADAL" clId="{185B39EB-B13B-4825-A1D2-E00863BE09D1}" dt="2026-08-12T12:43:35.175" v="287" actId="14100"/>
          <ac:spMkLst>
            <pc:docMk/>
            <pc:sldMk cId="2186650744" sldId="259"/>
            <ac:spMk id="7" creationId="{A63F572A-3EA0-9F32-46A1-AEDDE5D828D8}"/>
          </ac:spMkLst>
        </pc:spChg>
        <pc:picChg chg="mod">
          <ac:chgData name="Timo Suojoki" userId="698b1f84-0435-4b10-9faa-8f61b5f48df1" providerId="ADAL" clId="{185B39EB-B13B-4825-A1D2-E00863BE09D1}" dt="2026-08-10T16:05:41.398" v="0"/>
          <ac:picMkLst>
            <pc:docMk/>
            <pc:sldMk cId="2186650744" sldId="259"/>
            <ac:picMk id="4" creationId="{DA79E85E-C027-C80B-D009-634B80F403F8}"/>
          </ac:picMkLst>
        </pc:picChg>
        <pc:picChg chg="mod">
          <ac:chgData name="Timo Suojoki" userId="698b1f84-0435-4b10-9faa-8f61b5f48df1" providerId="ADAL" clId="{185B39EB-B13B-4825-A1D2-E00863BE09D1}" dt="2026-08-12T12:43:12.131" v="249" actId="1076"/>
          <ac:picMkLst>
            <pc:docMk/>
            <pc:sldMk cId="2186650744" sldId="259"/>
            <ac:picMk id="6" creationId="{9786CD16-392A-301C-9E8A-CC6BA54281EC}"/>
          </ac:picMkLst>
        </pc:picChg>
        <pc:picChg chg="mod">
          <ac:chgData name="Timo Suojoki" userId="698b1f84-0435-4b10-9faa-8f61b5f48df1" providerId="ADAL" clId="{185B39EB-B13B-4825-A1D2-E00863BE09D1}" dt="2026-08-12T12:43:14.712" v="250" actId="1076"/>
          <ac:picMkLst>
            <pc:docMk/>
            <pc:sldMk cId="2186650744" sldId="259"/>
            <ac:picMk id="9" creationId="{FD4CACFC-401B-8771-ADAD-3D0E627C31FC}"/>
          </ac:picMkLst>
        </pc:picChg>
      </pc:sldChg>
      <pc:sldChg chg="add">
        <pc:chgData name="Timo Suojoki" userId="698b1f84-0435-4b10-9faa-8f61b5f48df1" providerId="ADAL" clId="{185B39EB-B13B-4825-A1D2-E00863BE09D1}" dt="2026-08-10T16:10:56.025" v="1"/>
        <pc:sldMkLst>
          <pc:docMk/>
          <pc:sldMk cId="141920055" sldId="260"/>
        </pc:sldMkLst>
      </pc:sldChg>
      <pc:sldChg chg="modSp del">
        <pc:chgData name="Timo Suojoki" userId="698b1f84-0435-4b10-9faa-8f61b5f48df1" providerId="ADAL" clId="{185B39EB-B13B-4825-A1D2-E00863BE09D1}" dt="2026-08-12T12:44:30.419" v="291" actId="47"/>
        <pc:sldMkLst>
          <pc:docMk/>
          <pc:sldMk cId="385758311" sldId="261"/>
        </pc:sldMkLst>
      </pc:sldChg>
      <pc:sldChg chg="modSp">
        <pc:chgData name="Timo Suojoki" userId="698b1f84-0435-4b10-9faa-8f61b5f48df1" providerId="ADAL" clId="{185B39EB-B13B-4825-A1D2-E00863BE09D1}" dt="2026-08-10T16:05:41.398" v="0"/>
        <pc:sldMkLst>
          <pc:docMk/>
          <pc:sldMk cId="442895831" sldId="262"/>
        </pc:sldMkLst>
        <pc:spChg chg="mod">
          <ac:chgData name="Timo Suojoki" userId="698b1f84-0435-4b10-9faa-8f61b5f48df1" providerId="ADAL" clId="{185B39EB-B13B-4825-A1D2-E00863BE09D1}" dt="2026-08-10T16:05:41.398" v="0"/>
          <ac:spMkLst>
            <pc:docMk/>
            <pc:sldMk cId="442895831" sldId="262"/>
            <ac:spMk id="3" creationId="{00000000-0000-0000-0000-000000000000}"/>
          </ac:spMkLst>
        </pc:spChg>
        <pc:picChg chg="mod">
          <ac:chgData name="Timo Suojoki" userId="698b1f84-0435-4b10-9faa-8f61b5f48df1" providerId="ADAL" clId="{185B39EB-B13B-4825-A1D2-E00863BE09D1}" dt="2026-08-10T16:05:41.398" v="0"/>
          <ac:picMkLst>
            <pc:docMk/>
            <pc:sldMk cId="442895831" sldId="262"/>
            <ac:picMk id="9" creationId="{FD4CACFC-401B-8771-ADAD-3D0E627C31FC}"/>
          </ac:picMkLst>
        </pc:picChg>
      </pc:sldChg>
      <pc:sldChg chg="add">
        <pc:chgData name="Timo Suojoki" userId="698b1f84-0435-4b10-9faa-8f61b5f48df1" providerId="ADAL" clId="{185B39EB-B13B-4825-A1D2-E00863BE09D1}" dt="2026-08-10T16:11:05.074" v="2"/>
        <pc:sldMkLst>
          <pc:docMk/>
          <pc:sldMk cId="2593210423" sldId="263"/>
        </pc:sldMkLst>
      </pc:sldChg>
      <pc:sldChg chg="modSp">
        <pc:chgData name="Timo Suojoki" userId="698b1f84-0435-4b10-9faa-8f61b5f48df1" providerId="ADAL" clId="{185B39EB-B13B-4825-A1D2-E00863BE09D1}" dt="2026-08-10T16:05:41.398" v="0"/>
        <pc:sldMkLst>
          <pc:docMk/>
          <pc:sldMk cId="3228978903" sldId="264"/>
        </pc:sldMkLst>
        <pc:spChg chg="mod">
          <ac:chgData name="Timo Suojoki" userId="698b1f84-0435-4b10-9faa-8f61b5f48df1" providerId="ADAL" clId="{185B39EB-B13B-4825-A1D2-E00863BE09D1}" dt="2026-08-10T16:05:41.398" v="0"/>
          <ac:spMkLst>
            <pc:docMk/>
            <pc:sldMk cId="3228978903" sldId="264"/>
            <ac:spMk id="8" creationId="{AD3D34E0-8651-7679-2F97-E82705537188}"/>
          </ac:spMkLst>
        </pc:spChg>
        <pc:picChg chg="mod">
          <ac:chgData name="Timo Suojoki" userId="698b1f84-0435-4b10-9faa-8f61b5f48df1" providerId="ADAL" clId="{185B39EB-B13B-4825-A1D2-E00863BE09D1}" dt="2026-08-10T16:05:41.398" v="0"/>
          <ac:picMkLst>
            <pc:docMk/>
            <pc:sldMk cId="3228978903" sldId="264"/>
            <ac:picMk id="5" creationId="{08EC6B12-B8CD-76F5-3E03-53B50C2393BF}"/>
          </ac:picMkLst>
        </pc:picChg>
        <pc:picChg chg="mod">
          <ac:chgData name="Timo Suojoki" userId="698b1f84-0435-4b10-9faa-8f61b5f48df1" providerId="ADAL" clId="{185B39EB-B13B-4825-A1D2-E00863BE09D1}" dt="2026-08-10T16:05:41.398" v="0"/>
          <ac:picMkLst>
            <pc:docMk/>
            <pc:sldMk cId="3228978903" sldId="264"/>
            <ac:picMk id="7" creationId="{8AD2F762-938E-3226-E070-D4017676EF77}"/>
          </ac:picMkLst>
        </pc:picChg>
      </pc:sldChg>
      <pc:sldChg chg="modSp ord">
        <pc:chgData name="Timo Suojoki" userId="698b1f84-0435-4b10-9faa-8f61b5f48df1" providerId="ADAL" clId="{185B39EB-B13B-4825-A1D2-E00863BE09D1}" dt="2026-08-12T13:30:39.345" v="329"/>
        <pc:sldMkLst>
          <pc:docMk/>
          <pc:sldMk cId="1617771932" sldId="265"/>
        </pc:sldMkLst>
        <pc:spChg chg="mod">
          <ac:chgData name="Timo Suojoki" userId="698b1f84-0435-4b10-9faa-8f61b5f48df1" providerId="ADAL" clId="{185B39EB-B13B-4825-A1D2-E00863BE09D1}" dt="2026-08-10T16:05:41.398" v="0"/>
          <ac:spMkLst>
            <pc:docMk/>
            <pc:sldMk cId="1617771932" sldId="265"/>
            <ac:spMk id="2" creationId="{10D5836D-0F1B-2526-DAEB-408A1C4F7D1C}"/>
          </ac:spMkLst>
        </pc:spChg>
        <pc:spChg chg="mod">
          <ac:chgData name="Timo Suojoki" userId="698b1f84-0435-4b10-9faa-8f61b5f48df1" providerId="ADAL" clId="{185B39EB-B13B-4825-A1D2-E00863BE09D1}" dt="2026-08-10T16:05:41.398" v="0"/>
          <ac:spMkLst>
            <pc:docMk/>
            <pc:sldMk cId="1617771932" sldId="265"/>
            <ac:spMk id="3" creationId="{3C385556-FA8C-678B-8E90-C055B68EE371}"/>
          </ac:spMkLst>
        </pc:spChg>
        <pc:spChg chg="mod">
          <ac:chgData name="Timo Suojoki" userId="698b1f84-0435-4b10-9faa-8f61b5f48df1" providerId="ADAL" clId="{185B39EB-B13B-4825-A1D2-E00863BE09D1}" dt="2026-08-10T16:05:41.398" v="0"/>
          <ac:spMkLst>
            <pc:docMk/>
            <pc:sldMk cId="1617771932" sldId="265"/>
            <ac:spMk id="7" creationId="{FFA7BDAE-A1A3-DF27-7345-95EC2698C6F0}"/>
          </ac:spMkLst>
        </pc:spChg>
        <pc:picChg chg="mod">
          <ac:chgData name="Timo Suojoki" userId="698b1f84-0435-4b10-9faa-8f61b5f48df1" providerId="ADAL" clId="{185B39EB-B13B-4825-A1D2-E00863BE09D1}" dt="2026-08-10T16:05:41.398" v="0"/>
          <ac:picMkLst>
            <pc:docMk/>
            <pc:sldMk cId="1617771932" sldId="265"/>
            <ac:picMk id="4" creationId="{9C30414E-8F05-DB86-19DE-2519EFBE6A93}"/>
          </ac:picMkLst>
        </pc:picChg>
        <pc:picChg chg="mod">
          <ac:chgData name="Timo Suojoki" userId="698b1f84-0435-4b10-9faa-8f61b5f48df1" providerId="ADAL" clId="{185B39EB-B13B-4825-A1D2-E00863BE09D1}" dt="2026-08-10T16:05:41.398" v="0"/>
          <ac:picMkLst>
            <pc:docMk/>
            <pc:sldMk cId="1617771932" sldId="265"/>
            <ac:picMk id="6" creationId="{191397C8-D078-BA13-CA81-6CE9BFE5886C}"/>
          </ac:picMkLst>
        </pc:picChg>
        <pc:picChg chg="mod">
          <ac:chgData name="Timo Suojoki" userId="698b1f84-0435-4b10-9faa-8f61b5f48df1" providerId="ADAL" clId="{185B39EB-B13B-4825-A1D2-E00863BE09D1}" dt="2026-08-10T16:05:41.398" v="0"/>
          <ac:picMkLst>
            <pc:docMk/>
            <pc:sldMk cId="1617771932" sldId="265"/>
            <ac:picMk id="9" creationId="{8915898D-FD6D-9CB9-8BDA-E43F07B4281F}"/>
          </ac:picMkLst>
        </pc:picChg>
      </pc:sldChg>
      <pc:sldChg chg="add">
        <pc:chgData name="Timo Suojoki" userId="698b1f84-0435-4b10-9faa-8f61b5f48df1" providerId="ADAL" clId="{185B39EB-B13B-4825-A1D2-E00863BE09D1}" dt="2026-08-10T16:11:09.428" v="3"/>
        <pc:sldMkLst>
          <pc:docMk/>
          <pc:sldMk cId="3692276665" sldId="267"/>
        </pc:sldMkLst>
      </pc:sldChg>
      <pc:sldChg chg="add">
        <pc:chgData name="Timo Suojoki" userId="698b1f84-0435-4b10-9faa-8f61b5f48df1" providerId="ADAL" clId="{185B39EB-B13B-4825-A1D2-E00863BE09D1}" dt="2026-08-10T16:11:16.201" v="4"/>
        <pc:sldMkLst>
          <pc:docMk/>
          <pc:sldMk cId="787354798" sldId="268"/>
        </pc:sldMkLst>
      </pc:sldChg>
      <pc:sldChg chg="add">
        <pc:chgData name="Timo Suojoki" userId="698b1f84-0435-4b10-9faa-8f61b5f48df1" providerId="ADAL" clId="{185B39EB-B13B-4825-A1D2-E00863BE09D1}" dt="2026-08-12T13:30:27.747" v="327"/>
        <pc:sldMkLst>
          <pc:docMk/>
          <pc:sldMk cId="926548" sldId="269"/>
        </pc:sldMkLst>
      </pc:sldChg>
      <pc:sldChg chg="add">
        <pc:chgData name="Timo Suojoki" userId="698b1f84-0435-4b10-9faa-8f61b5f48df1" providerId="ADAL" clId="{185B39EB-B13B-4825-A1D2-E00863BE09D1}" dt="2026-08-12T13:30:27.747" v="327"/>
        <pc:sldMkLst>
          <pc:docMk/>
          <pc:sldMk cId="2535461913" sldId="270"/>
        </pc:sldMkLst>
      </pc:sldChg>
      <pc:sldChg chg="add">
        <pc:chgData name="Timo Suojoki" userId="698b1f84-0435-4b10-9faa-8f61b5f48df1" providerId="ADAL" clId="{185B39EB-B13B-4825-A1D2-E00863BE09D1}" dt="2026-08-12T13:30:27.747" v="327"/>
        <pc:sldMkLst>
          <pc:docMk/>
          <pc:sldMk cId="956119929" sldId="271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9T14:26:47.0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70 40 24575,'0'-2'0,"1"1"0,-1-1 0,1 1 0,0-1 0,-1 1 0,1 0 0,0-1 0,0 1 0,0 0 0,0-1 0,0 1 0,1 0 0,-1 0 0,0 0 0,0 0 0,1 0 0,-1 0 0,1 0 0,-1 1 0,1-1 0,-1 0 0,1 1 0,-1-1 0,1 1 0,-1 0 0,1-1 0,2 1 0,50-7 0,-50 7 0,3-1 0,14-1 0,0 1 0,1 1 0,-1 1 0,1 0 0,20 5 0,-37-5 0,0 0 0,0 1 0,-1-1 0,1 1 0,-1 0 0,1 0 0,-1 1 0,0-1 0,0 1 0,0 0 0,0 0 0,0 0 0,-1 1 0,1-1 0,-1 1 0,0 0 0,0 0 0,0 0 0,-1 0 0,1 1 0,-1-1 0,0 1 0,0-1 0,-1 1 0,0 0 0,1-1 0,0 10 0,15 72 0,-11-60 0,-1 1 0,4 47 0,-9-45 0,0-1 0,-2 0 0,-1 0 0,-2-1 0,0 1 0,-2-1 0,-1 0 0,-13 30 0,15-41 0,-1 0 0,-1 0 0,0-1 0,-1 0 0,-20 24 0,-9 4 0,15-19 0,2 1 0,-33 50 0,49-66 0,-1 1 0,2-1 0,0 1 0,0 0 0,1 1 0,0-1 0,0 1 0,1-1 0,1 1 0,0 0 0,0-1 0,2 19 0,0-25 0,-1 0 0,1-1 0,0 1 0,0 0 0,1-1 0,-1 1 0,1-1 0,0 1 0,0-1 0,0 0 0,0 0 0,0 0 0,1 0 0,-1 0 0,1 0 0,0-1 0,0 1 0,5 3 0,6 2 0,0 0 0,0-1 0,21 7 0,11 6 0,-31-13 0,-7-4 0,-1 1 0,1 0 0,-1 0 0,13 10 0,-20-14 0,1 1 0,0 0 0,0-1 0,0 1 0,-1 0 0,1 0 0,-1 0 0,1 0 0,0 0 0,-1 0 0,1-1 0,-1 1 0,0 1 0,1-1 0,-1 0 0,0 0 0,0 0 0,0 0 0,1 0 0,-1 0 0,0 0 0,0 0 0,-1 0 0,1 0 0,0 0 0,0 0 0,0 0 0,-1 0 0,1 0 0,0 0 0,-1 0 0,1 0 0,-1 0 0,0 0 0,1 0 0,-1 0 0,0 0 0,1-1 0,-1 1 0,0 0 0,0 0 0,1-1 0,-1 1 0,-1 0 0,-8 7 0,1 0 0,0 1 0,0 0 0,1 0 0,-10 15 0,15-18 0,1-1 0,0 1 0,-1-1 0,2 1 0,-1 0 0,1-1 0,0 1 0,0 0 0,0 0 0,1 0 0,0 0 0,0 0 0,2 10 0,6 24 0,2-1 0,2-1 0,16 39 0,-21-58 0,-1 1 0,0 0 0,-1 0 0,-2 0 0,0 0 0,-1 1 0,-1 0 0,0-1 0,-2 1 0,-1-1 0,0 1 0,-9 33 0,5-37 0,-1 0 0,-1-1 0,0 0 0,-1 0 0,-1-1 0,0 0 0,-1-1 0,0 0 0,-2-1 0,1 0 0,-1-1 0,-30 21 0,-17-9 0,47-20 0,0 1 0,0 0 0,-16 10 0,21-10-227,-1 0-1,0-1 1,0 0-1,0-1 1,-15 4-1,-1-2-6598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9T16:25:49.282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1 136 24575,'4'-2'0,"1"1"0,0-1 0,-1 0 0,0 0 0,1-1 0,-1 1 0,0-1 0,0 0 0,-1 0 0,1-1 0,0 1 0,-1-1 0,5-6 0,12-10 0,3 3 0,0 1 0,32-15 0,-54 30 0,0 0 0,0 0 0,0 1 0,0-1 0,0 0 0,0 1 0,0-1 0,0 1 0,1 0 0,-1-1 0,0 1 0,0 0 0,1 0 0,-1 0 0,0 0 0,0 0 0,1 0 0,-1 0 0,0 0 0,1 0 0,-1 0 0,0 1 0,0-1 0,0 1 0,1-1 0,-1 1 0,0-1 0,0 1 0,0 0 0,0-1 0,0 1 0,0 0 0,0 0 0,0 0 0,0 0 0,-1 0 0,1 0 0,0 0 0,0 0 0,-1 0 0,1 0 0,-1 0 0,1 0 0,-1 1 0,1-1 0,-1 0 0,0 0 0,0 1 0,1 1 0,1 9 0,-1 1 0,0-1 0,-1 1 0,-1 14 0,1-11 0,-2 40 0,0 8 0,3 0 0,9 67 0,-5-89 0,-3-24 0,0 1 0,2-1 0,7 24 0,-5-19 0,0 0 0,-1 0 0,-1 0 0,1 36 0,-7 99 0,0-62 0,2-79 41,0 19-744,-8 65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9T16:25:50.40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0 24575,'0'0'-8191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9T16:25:58.37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1204 2082 24566,'-1203'-2081'0,"1229"2515"0,-52-868 0,389 674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9T16:26:03.30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20 24575,'143'-11'0,"-96"6"0,80 1 0,-123 4 0,0 0 0,1 1 0,-1-1 0,0 1 0,0 0 0,0 0 0,0 0 0,0 0 0,0 1 0,0-1 0,0 1 0,-1 0 0,1 0 0,-1 1 0,1-1 0,-1 1 0,0 0 0,0 0 0,0 0 0,0 0 0,-1 0 0,1 0 0,-1 1 0,0 0 0,3 5 0,-1 3 0,-1 0 0,0 1 0,-1-1 0,0 1 0,-1-1 0,0 1 0,-2 14 0,1-7 0,0 11 0,-7 55 0,6-77 0,-1 1 0,0-1 0,-1 0 0,0 0 0,-1-1 0,0 1 0,0-1 0,-1 1 0,0-1 0,-7 9 0,-45 54 0,-45 51 0,91-109 0,1 0 0,1 1 0,-13 24 0,-6 9 0,28-46 0,-1 0 0,0 0 0,1-1 0,-1 1 0,0 0 0,1 0 0,-1 0 0,1 1 0,-1-1 0,1 0 0,0 0 0,-1 0 0,1 0 0,0 0 0,0 0 0,0 1 0,0-1 0,0 0 0,0 0 0,0 0 0,1 2 0,-1-2 0,1 0 0,0 0 0,-1-1 0,1 1 0,0 0 0,0-1 0,-1 1 0,1-1 0,0 1 0,0-1 0,0 0 0,0 1 0,0-1 0,0 0 0,0 1 0,-1-1 0,1 0 0,0 0 0,0 0 0,2 0 0,8 0 0,1-1 0,0 0 0,16-5 0,-14 4 0,58-8 0,-41 7 0,1-2 0,0-1 0,47-15 0,-62 16-114,1 1 1,0 0-1,0 2 0,0 0 0,0 1 1,0 1-1,0 0 0,0 2 0,0 0 1,0 1-1,21 6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9T16:26:03.948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0 24575,'3'0'0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9T16:26:09.61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2731 343 24508,'-2730'-343'0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9T16:26:17.83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1 370 24575,'0'-4'0,"0"0"0,1 0 0,-1 0 0,1 0 0,0 0 0,0 0 0,0 1 0,1-1 0,-1 0 0,1 0 0,0 1 0,0-1 0,0 1 0,5-6 0,1 0 0,1 1 0,0 0 0,16-10 0,6-5 0,-12 9 0,0 1 0,1 1 0,1 1 0,0 1 0,0 1 0,45-13 0,-46 16 0,5-5 0,0 0 0,0-1 0,35-25 0,-7 4 0,5-7 0,-84 63 0,-27 26 0,37-34 0,0-1 0,-1-1 0,-1-1 0,0 0 0,0-1 0,-1-1 0,-1-1 0,-20 7 0,8-2 0,-53 32 0,54-27 0,10-7 0,0 1 0,1 1 0,-23 22 0,39-33 0,1 0 0,-1 1 0,1-1 0,0 1 0,0 0 0,0 0 0,1 0 0,-1 0 0,1 0 0,0 1 0,0-1 0,1 1 0,-1-1 0,1 1 0,0 0 0,0 0 0,1-1 0,-1 1 0,1 0 0,0 0 0,0 0 0,2 7 0,-1-8 0,1 1 0,0-1 0,0 0 0,0 0 0,1 0 0,0 0 0,-1 0 0,1 0 0,1-1 0,-1 1 0,0-1 0,1 0 0,-1 0 0,1 0 0,5 3 0,11 5 0,42 19 0,-17-10 0,-15 0 0,1 0 0,-2 2 0,-1 2 0,40 42 0,-44-42 0,-16-15-195,0 0 0,-1 1 0,0 0 0,-1 1 0,0-1 0,7 17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9T16:26:21.16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5 24575,'62'-2'0,"-38"0"0,0 2 0,0 0 0,-1 1 0,1 2 0,28 6 0,-44-6 0,-1 0 0,1 1 0,-1 0 0,0 0 0,0 1 0,0 0 0,0 1 0,-1-1 0,0 1 0,0 0 0,-1 0 0,0 1 0,0 0 0,5 9 0,-3-4 0,0 0 0,-1 1 0,0 0 0,-1 0 0,0 0 0,-1 0 0,3 26 0,-4-18 0,-1 1 0,-1-1 0,-1 1 0,-1-1 0,-4 24 0,3-38 0,1 0 0,-1-1 0,0 1 0,0-1 0,-1 0 0,1 0 0,-2 0 0,1 0 0,0 0 0,-1-1 0,0 0 0,-1 1 0,1-1 0,-1-1 0,0 1 0,0-1 0,0 0 0,-1 0 0,1 0 0,-11 4 0,6-3 0,-10 5 0,0-1 0,-1-1 0,0 0 0,0-2 0,-1 0 0,-34 4 0,29-6 0,24 0 0,17 0 0,39 3 0,-31-5 0,-1 1 0,26 7 0,-2 0 0,-32-8 0,0 1 0,0 1 0,0 0 0,15 7 0,-25-9 0,1-1 0,-1 1 0,0 0 0,0 1 0,0-1 0,0 0 0,-1 1 0,1 0 0,-1 0 0,1-1 0,-1 1 0,0 1 0,0-1 0,0 0 0,-1 0 0,1 1 0,-1-1 0,0 1 0,2 6 0,-1 0 0,-1 0 0,0 1 0,-1-1 0,0 0 0,0 0 0,-1 0 0,-1 0 0,1 0 0,-2 0 0,1 0 0,-1 0 0,-1-1 0,0 1 0,0-1 0,-1 0 0,0 0 0,-1-1 0,1 1 0,-2-1 0,1 0 0,-1-1 0,-9 8 0,9-9 0,0-1 0,-1 1 0,0-1 0,0-1 0,-9 5 0,-30 18 0,36-18-97,1 0-1,-2-1 1,1 0-1,-1-1 1,0 0-1,-1-1 1,1 0-1,-1-1 1,0-1-1,-1 0 1,1 0-1,-1-2 0,-13 2 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9T16:26:21.83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24575,'0'0'-8191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9T16:26:26.17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1917 0 24575,'0'5'0,"-1"-1"0,1 1 0,-1-1 0,0 0 0,-1 0 0,1 0 0,-1 0 0,0 0 0,0 0 0,0 0 0,0 0 0,-6 6 0,-41 41 0,27-29 0,-17 16 0,-2-1 0,-56 39 0,12-18 0,-118 60 0,128-71 0,56-33 0,-1-2 0,0 0 0,-35 15 0,9-8 0,-80 48 0,41-20 0,-68 26 0,116-56 0,-75 24 0,-1-1 0,-77 26 0,161-57 0,-10 7 0,-16 4 0,-4-3 0,47-12 0,0-1 0,0 0 0,-1-1 0,1-1 0,-23 2 0,34-4 0,0 0 0,-1 0 0,1 0 0,0 0 0,0 0 0,0 0 0,0 0 0,0 0 0,0-1 0,0 1 0,1 0 0,-1-1 0,0 1 0,0-1 0,0 1 0,0-1 0,0 0 0,0 1 0,1-1 0,-1 0 0,0 1 0,1-1 0,-1 0 0,0 0 0,1 0 0,-1 0 0,1 1 0,-1-1 0,1 0 0,0 0 0,-1 0 0,1 0 0,0 0 0,-1 0 0,1 0 0,0 0 0,0 0 0,0 0 0,0 0 0,0 0 0,0 0 0,1 0 0,-1 0 0,0 0 0,0 0 0,1 0 0,0-2 0,2-8 0,1 1 0,0 0 0,10-17 0,-6 12 0,0-4 0,1 1 0,1 0 0,0 1 0,1 0 0,1 0 0,23-24 0,-11 13 0,0 0 0,24-41 0,-5 8 0,-42 60 0,-1 0 0,1 0 0,-1 1 0,1-1 0,-1 0 0,1 0 0,0 1 0,-1-1 0,1 0 0,0 1 0,0-1 0,0 1 0,-1-1 0,1 1 0,0-1 0,0 1 0,0 0 0,1-1 0,-1 1 0,-1 0 0,0 1 0,1-1 0,-1 0 0,1 0 0,-1 1 0,0-1 0,1 0 0,-1 1 0,0-1 0,1 0 0,-1 1 0,0-1 0,0 0 0,0 1 0,1-1 0,-1 1 0,0-1 0,0 0 0,0 1 0,0-1 0,0 1 0,1-1 0,-1 1 0,0-1 0,0 1 0,0 4 0,0-1 0,0 1 0,0-1 0,0 1 0,-1-1 0,-1 7 0,-5 5 0,0 0 0,0-1 0,-2 0 0,-16 22 0,2-2 0,14-22 0,-1-1 0,-1 1 0,0-2 0,-17 15 0,17-16 0,-1 1 0,2 0 0,-1 1 0,-16 24 0,-1 0 0,24-31 0,-1-1 0,1 1 0,0 0 0,0 1 0,1-1 0,-1 1 0,1 0 0,0-1 0,1 1 0,-1 1 0,-2 11 0,6-16 0,-1 0 0,1 0 0,0 0 0,0 0 0,0-1 0,0 1 0,0 0 0,0 0 0,0 0 0,1-1 0,-1 1 0,0-1 0,1 1 0,0-1 0,-1 1 0,1-1 0,0 0 0,0 0 0,-1 0 0,5 1 0,40 17 0,1-4 0,48 23 0,34 12 0,-101-40 12,0 2 0,28 16-1,-18-9-1411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9T14:27:29.08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0 612 24488,'3134'-521'0,"-3428"430"0,588 182 0,-543 90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9T16:26:27.882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435 1 24575,'-1'3'0,"0"-1"0,1 1 0,-1 0 0,0 0 0,0-1 0,0 1 0,-1-1 0,1 1 0,-3 2 0,-6 15 0,-14 41 0,12-32 0,-14 50 0,19-57 0,-1-1 0,-1 0 0,-1-1 0,-1 0 0,0 0 0,-21 26 0,8-10 0,-5 13 0,23-36 0,-2 1 0,0-1 0,-1-1 0,-12 16 0,-19 16 0,-66 97 0,105-140 0,0 0 0,0 0 0,0 0 0,1 0 0,-1 0 0,0 0 0,1 0 0,-1 0 0,0 0 0,1 0 0,-1 0 0,1 0 0,0 1 0,-1-1 0,1 0 0,0 0 0,0 0 0,0 1 0,0-1 0,0 0 0,0 0 0,0 1 0,0-1 0,1 0 0,-1 0 0,0 0 0,1 0 0,-1 1 0,0-1 0,1 0 0,0 1 0,2 0 0,0-1 0,0 1 0,-1-1 0,1 0 0,0 0 0,0 0 0,0-1 0,0 1 0,0-1 0,0 1 0,0-1 0,4 0 0,283-1 0,-117-2 0,-150 2 0,-1-2 0,0-1 0,0 0 0,25-10 0,-14 5 0,17-7 299,-35 10-715,1 1 0,-1 1 0,18-3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9T16:26:29.32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217 0 24575,'-2'0'0,"1"1"0,-1-1 0,1 0 0,0 1 0,-1-1 0,1 1 0,-1 0 0,1-1 0,0 1 0,0 0 0,-1 0 0,1 0 0,0 0 0,0 0 0,0 0 0,0 0 0,0 0 0,0 0 0,0 0 0,1 1 0,-1-1 0,0 0 0,1 1 0,-1-1 0,1 1 0,-1-1 0,1 0 0,-1 3 0,-6 48 0,7-45 0,-1 83 0,2-69 0,0 1 0,-2-1 0,0 0 0,-2 0 0,0 0 0,-6 20 0,-8 10 0,6-14 0,-18 39 0,4-19 0,-30 100 0,29-87-1365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9T16:26:30.04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8 24575,'0'-4'0,"6"0"0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06:45:34.73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905 1 24575,'-549'0'0,"536"1"0,0 0 0,-1 1 0,1 0 0,0 2 0,0-1 0,0 2 0,1-1 0,-1 2 0,1 0 0,1 0 0,-1 1 0,1 0 0,0 1 0,0 1 0,-13 13 0,8-6 0,1 1 0,0 0 0,2 1 0,0 1 0,0 0 0,2 1 0,1 0 0,-12 31 0,16-27 0,2-1 0,0 1 0,1 0 0,2 1 0,0-1 0,5 40 0,-2 0 0,-2-50 0,0-1 0,2 1 0,-1-1 0,1 1 0,1-1 0,5 13 0,-5-19 0,0 0 0,0 0 0,1 0 0,0-1 0,1 0 0,-1 1 0,1-1 0,0-1 0,1 1 0,0-1 0,-1 0 0,9 5 0,17 9 0,2-1 0,0-2 0,62 22 0,-14-7 0,-58-22 0,0-2 0,1 0 0,-1-2 0,1 0 0,29 1 0,124-2 0,-149-4 0,-21-1 0,1 1 0,-1-1 0,1 0 0,-1 0 0,1-1 0,-1 0 0,0-1 0,1 1 0,-1-1 0,-1-1 0,1 1 0,8-7 0,1-3 0,-1 0 0,0-1 0,16-19 0,9-10 0,-28 30 0,0 0 0,-1-1 0,0-1 0,-1 1 0,-1-2 0,0 1 0,-1-1 0,10-29 0,-10 21 0,1-4 0,0-1 0,5-33 0,-13 52 0,0 0 0,-1 1 0,1-1 0,-2 0 0,1 0 0,-2 1 0,1-1 0,-1 0 0,-1 1 0,-5-16 0,3 12 0,-1 1 0,0-1 0,-1 1 0,-1 0 0,0 1 0,0 0 0,-1 0 0,0 1 0,-16-13 0,11 10-227,1 1-1,0-2 1,1 1-1,1-2 1,-18-27-1,21 24-6598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06:45:40.1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41 960 24575,'52'0'0,"24"0"0,114 12 0,-112-4 0,116-4 0,46 4 0,-73-4 0,-7 1 0,-140-2 0,0 1 0,20 6 0,-22-4 0,-1-2 0,34 5 0,-21-7 0,-1 2 0,54 14 0,-52-11 0,0-2 0,1-1 0,38-1 0,32 5 0,-53-4 0,66-4 0,33 4 0,-127-1 0,37 11 0,-40-8 0,0-2 0,33 5 0,303-6 0,-182-6 0,-94 4 0,5 0 0,129-14 0,16-7 0,-169 15 0,-39 4 0,-1-1 0,1-1 0,32-8 0,-29 5 0,0 1 0,1 1 0,0 1 0,27 0 0,13-1 0,8-12 0,-4 0 0,-38 13 0,-8 1 0,-1-1 0,0 0 0,33-11 0,-49 13 0,0-1 0,-1 0 0,1 0 0,0 0 0,-1-1 0,0 0 0,0 0 0,0 0 0,0 0 0,0 0 0,0-1 0,-1 0 0,1 0 0,-1 0 0,0 0 0,-1 0 0,1 0 0,-1-1 0,0 1 0,3-8 0,3-17 0,-2 0 0,-1 0 0,-1-1 0,-2 0 0,0 1 0,-6-52 0,3 69 0,-2 0 0,1 0 0,-1 1 0,-1 0 0,0-1 0,-1 1 0,0 1 0,-1-1 0,0 1 0,0 0 0,-13-14 0,-4-2 0,-2 1 0,-43-32 0,47 40 0,4 2 0,-12-10 0,-1 2 0,0 0 0,-2 2 0,-35-17 0,47 29 0,-1-2 0,0 1 0,-1 2 0,0 0 0,-1 1 0,0 1 0,-26-3 0,30 6 0,0-1 0,-26-8 0,-33-6 0,-10-2 0,66 14 0,0 0 0,-41-4 0,32 7 0,-1-1 0,-47-13 0,45 11 0,0 0 0,0 3 0,-39 0 0,-50-5 0,22 0 0,-163 7 0,118 3 0,-1267-2 0,1396-1 0,-1-1 0,1-1 0,0 0 0,-19-7 0,16 5 0,0 0 0,-31-3 0,5 4 0,-1 2 0,0 2 0,1 2 0,-76 13 0,111-13 0,1 0 0,0 1 0,0 1 0,0-1 0,0 2 0,1-1 0,-1 1 0,1 1 0,0-1 0,1 2 0,-1-1 0,1 1 0,0 0 0,1 1 0,0 0 0,0 0 0,-9 15 0,-11 16 0,19-28 0,0-1 0,1 1 0,0 0 0,1 1 0,0-1 0,1 1 0,0 0 0,-2 14 0,0 14 0,-2 48 0,3-21 0,-12 9 0,13-58 0,0 0 0,-3 34 0,7-42 0,-1 83 0,2-85 0,1 1 0,0-1 0,1 0 0,0-1 0,0 1 0,0 0 0,1 0 0,0-1 0,7 11 0,-7-14 0,0-1 0,0 1 0,0-1 0,1 0 0,0 0 0,-1 0 0,1 0 0,0-1 0,1 0 0,6 4 0,49 15 0,-42-15 0,55 23-1365,-53-22-5461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06:45:51.0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 1 24575,'-10'138'0,"0"-2"0,11 1114 0,0-1227 0,0 1 0,2-1 0,1 0 0,0 0 0,14 38 0,-16-57 0,0 1 0,0-1 0,1 0 0,-1 0 0,1 0 0,0-1 0,0 1 0,1 0 0,-1-1 0,1 0 0,-1 0 0,1 0 0,7 4 0,6 2 0,1 0 0,20 7 0,20 10 0,-40-15 0,0 0 0,0-2 0,1 0 0,0-1 0,1 0 0,0-2 0,0 0 0,24 3 0,123 10 0,-95-2 0,-54-12 0,1 0 0,36 4 0,318-6 0,-190-6 0,-149 3 0,-1 1 0,1 2 0,-1 1 0,46 11 0,-42-7 0,0-3 0,1-1 0,0-1 0,70-6 0,-61 1 0,0 2 0,67 8 0,-20 2 0,0-4 0,111-8 0,-61 0 0,-138 2 0,0 0 0,0-1 0,0 1 0,0-1 0,0 0 0,0-1 0,-1 1 0,1-1 0,0 0 0,-1-1 0,9-4 0,-11 5 0,-1 0 0,1 0 0,-1-1 0,0 1 0,0-1 0,0 1 0,0-1 0,0 0 0,0 0 0,-1 0 0,1 0 0,-1 0 0,0 0 0,0 0 0,0 0 0,0 0 0,-1-1 0,1 1 0,-1 0 0,0 0 0,0-1 0,-1-5 0,0-1 0,0 1 0,-1 0 0,0 0 0,-1 0 0,0 0 0,0 0 0,-1 1 0,0-1 0,-1 1 0,0 0 0,0 0 0,0 1 0,-11-12 0,10 12 0,-5-9 0,2 0 0,0-1 0,-10-23 0,13 25 0,0 1 0,-2 0 0,1 0 0,-2 1 0,-10-14 0,15 24 0,4 5 0,8 14 0,17 22 0,24 15 0,-19-21 0,-2 1 0,34 51 0,-46-59 0,5 12 0,3-1 0,1 0 0,39 40 0,-62-73 0,1-1 0,-1 0 0,0 1 0,0 0 0,0-1 0,0 1 0,0 0 0,-1 0 0,1 0 0,-1 0 0,2 6 0,-3-8 0,0 0 0,0 0 0,0-1 0,0 1 0,0 0 0,0 0 0,0 0 0,0-1 0,0 1 0,-1 0 0,1 0 0,0-1 0,-1 1 0,1 0 0,0-1 0,-1 1 0,1 0 0,-1-1 0,1 1 0,-2 0 0,0 1 0,1-1 0,-1 0 0,0 0 0,0 0 0,0 0 0,0 0 0,0 0 0,-1-1 0,1 1 0,-4 0 0,-36 4 0,32-5 0,0 1 0,0 0 0,0 1 0,0 0 0,0 0 0,1 1 0,-1 1 0,1-1 0,0 2 0,0-1 0,0 1 0,-9 7 0,-6 7 0,-52 30 0,53-36 0,1 1 0,1 1 0,-28 26 0,45-38-170,1 1-1,0-1 0,0 1 1,1 0-1,-1 0 0,1 1 1,-3 4-1,-2 9-6655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06:45:55.86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7475 24575,'6'-1'0,"0"-1"0,0 0 0,-1 0 0,1-1 0,-1 0 0,1 0 0,-1 0 0,0-1 0,5-4 0,-3 3 0,26-20 0,-15 11 0,37-21 0,-43 27 0,1 0 0,-1 0 0,0-1 0,-1 0 0,0-1 0,-1-1 0,12-14 0,3-9 0,25-43 0,-33 49 0,14-18 0,-19 30 0,-1 0 0,-1-1 0,12-27 0,24-53 0,-34 76 0,-1 0 0,-1-1 0,-1-1 0,-1 0 0,-1 0 0,-1 0 0,5-43 0,-9-68 0,-3 73 0,11-89 0,-2 65 0,-6-152 0,-4 114 0,0 105 0,0-1 0,-1 1 0,-1-1 0,-7-22 0,-3-9 0,2 1 0,3 15 0,2 0 0,1 0 0,-2-45 0,8 62 0,-1-12 0,0-1 0,-2 1 0,-6-30 0,-6-13 0,4 0 0,-3-82 0,14 28 0,2 75 0,-7-61 0,2 92 0,-1 0 0,-7-19 0,6 22 0,0-1 0,-4-34 0,5 15 0,-16-59 0,5 31 0,-2 2 0,12 44 0,0 0 0,1-1 0,-2-23 0,3-31 0,-6-63 0,4 78 0,4-100 0,-2-34 0,0 173 0,-1 0 0,-6-21 0,4 23 0,2-1 0,-5-31 0,6-303 0,5 183 0,8 8 0,0-1 0,-12 77 0,0 27 0,6-63 0,-1 103 0,1-1 0,7-20 0,-5 23 0,-2-1 0,5-33 0,-6-5 0,-3 31 0,2-1 0,0 1 0,2 0 0,0 0 0,15-43 0,21-56 0,-17 51 0,-15 45 0,17-42 0,50-94 0,-66 144 0,-1 1 0,9-34 0,8-19 0,6-9 0,-17 43 0,26-51 0,9 17 0,-38 58 0,-1 1 0,0-1 0,-1-1 0,-1 0 0,11-27 0,-6 13 0,0 0 0,2 0 0,1 2 0,35-45 0,-11 14 0,-18 29 0,2 0 0,54-50 0,2-2 0,38-34 0,-101 98 0,1 0 0,0 2 0,1 0 0,1 2 0,25-14 0,-17 10 0,52-40 0,-48 36 0,-28 19 0,0 0 0,0-1 0,0 1 0,0-1 0,0 0 0,0 0 0,-1 0 0,0 0 0,5-7 0,-7 9 0,-1 0 0,1 0 0,-1 0 0,0 0 0,1-1 0,-1 1 0,0 0 0,0 0 0,0 0 0,0-1 0,0 1 0,0 0 0,0 0 0,0-1 0,-1 1 0,1 0 0,0 0 0,-1 0 0,1 0 0,-1 0 0,1-1 0,-1 1 0,0 0 0,1 0 0,-1 0 0,0 1 0,0-1 0,0 0 0,0 0 0,0 0 0,0 0 0,0 1 0,0-1 0,0 1 0,0-1 0,-2 0 0,-3-3 0,0 1 0,-1 0 0,1 1 0,-1-1 0,-6-1 0,-34-2 0,1 2 0,-1 2 0,-91 8 0,116-5 0,-140 18 0,141-14 0,0 1 0,-34 13 0,68-12 0,0-1 0,0-1 0,0 0 0,17 5 0,12-3 0,1-1 0,-1-2 0,1-2 0,82-7 0,-105 2 0,0 0 0,25-7 0,18-4 0,-61 14 0,1 0 0,-1 0 0,0 0 0,1 0 0,-1 0 0,0 1 0,1-1 0,-1 1 0,0-1 0,0 1 0,1 0 0,-1 0 0,0 0 0,0 0 0,0 0 0,0 1 0,0-1 0,0 0 0,-1 1 0,1 0 0,0-1 0,-1 1 0,1 0 0,-1 0 0,2 2 0,2 6 0,1 0 0,-2 1 0,0-1 0,4 13 0,1 2 0,27 76 0,-22-59 0,37 75 0,-43-97 0,0-1 0,-1 1 0,-1 1 0,-1-1 0,4 37 0,-6-39 0,4 8-1365,2-4-5461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3T18:12:51.185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1 1 24425,'1452'95'0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3T18:12:57.105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0 43 24575,'19'0'0,"-1"0"0,0-1 0,1-1 0,-1-1 0,24-6 0,-14 1 0,1 2 0,-1 1 0,55-3 0,90 9 0,-67 2 0,616-3 0,-590 10 0,-3-1 0,31 1 0,7 0 0,-119-11 0,-27-1 0,1 2 0,-1 0 0,1 2 0,-1 0 0,0 1 0,21 7 0,-16-3 0,1-1 0,-1 0 0,1-3 0,31 2 0,112-7 0,-63 0 0,-9 2-1365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06:39:45.502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1531 24575,'23'-1'0,"0"-2"0,0 0 0,32-9 0,-30 5 0,0 2 0,43-3 0,-42 7 0,0-2 0,0 0 0,44-13 0,-38 8 0,-1-2 0,0-1 0,-1-1 0,0-2 0,-1 0 0,38-27 0,-52 32 0,1 0 0,1 1 0,0 0 0,0 1 0,23-5 0,-23 7 0,0 0 0,0-2 0,0 0 0,-1 0 0,28-19 0,132-91 0,-70 49 0,-87 54 0,31-31 0,1 0 0,-31 28 0,-1-2 0,26-32 0,-1 0 0,-33 40 0,10-11 0,0-1 0,-1-1 0,23-36 0,-34 46 0,2 0 0,-1 0 0,21-18 0,-19 20 0,0 0 0,-2 0 0,17-25 0,38-58 0,3-7 0,6-49 0,-66 137 0,-2 0 0,0 0 0,-1-1 0,0 0 0,-1-1 0,-1 1 0,2-25 0,-5 40 0,0-1 0,0 0 0,0 0 0,0 0 0,0 0 0,0 1 0,0-1 0,-1 0 0,1 0 0,0 0 0,0 1 0,-1-1 0,1 0 0,-1 0 0,1 1 0,-1-1 0,1 0 0,-1 1 0,1-1 0,-1 0 0,1 1 0,-1-1 0,0 1 0,1-1 0,-1 1 0,0-1 0,0 1 0,1 0 0,-3-1 0,1 0 0,0 1 0,-1 0 0,1 0 0,-1 0 0,1 0 0,-1 0 0,1 1 0,-1-1 0,1 1 0,-4 1 0,-4 1 0,0 2 0,0-1 0,-16 11 0,1 0 0,-35 17 0,43-25 0,1 1 0,0 0 0,1 1 0,0 1 0,1 1 0,-21 19 0,26-21 0,2-1 0,0 0 0,-1-1 0,0 0 0,0 0 0,-13 7 0,-6 10 0,22-13 0,6-10 0,-1-1 0,1 1 0,-1-1 0,1 0 0,-1 0 0,1 1 0,-1-1 0,1 0 0,-1 0 0,1 0 0,0 0 0,-1 0 0,1 0 0,-1 1 0,1-1 0,0-1 0,-1 1 0,1 0 0,-1 0 0,1 0 0,0 0 0,-1 0 0,1 0 0,-1-1 0,2 1 0,10-4 0,0 1 0,0-2 0,-1 1 0,1-2 0,-1 1 0,0-2 0,0 1 0,-1-1 0,0-1 0,0 0 0,-1-1 0,13-14 0,-12 13 0,0 1 0,0 0 0,0 1 0,1 0 0,14-7 0,-13 7 0,0 1 0,0-2 0,-1 0 0,17-16 0,-13 6 0,-11 14 0,-1 0 0,1 0 0,0 1 0,1 0 0,-1-1 0,1 1 0,0 1 0,0-1 0,10-5 0,-15 9 0,1 0 0,0-1 0,-1 1 0,1 0 0,0 0 0,-1 0 0,1-1 0,0 1 0,-1 0 0,1 0 0,0 0 0,-1 0 0,1 0 0,0 1 0,-1-1 0,1 0 0,0 0 0,-1 0 0,1 1 0,-1-1 0,1 0 0,0 0 0,-1 1 0,1-1 0,-1 1 0,1-1 0,0 1 0,8 20 0,-5 31 0,-4-46 0,0 17 0,1 1 0,1-1 0,5 23 0,-5-37 0,0-1 0,1 1 0,0 0 0,1-1 0,0 1 0,0-1 0,1 0 0,0-1 0,0 1 0,11 11 0,-8-9 0,0 1 0,0 0 0,-1 0 0,-1 1 0,0 0 0,0 0 0,-1 0 0,4 17 0,10 24 0,-14-39-455,0 0 0,5 28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06:42:32.45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1854 1996 24575,'-6'-1'0,"0"-1"0,0 1 0,1-1 0,-1 0 0,-6-3 0,-3-1 0,-12-5 0,1-1 0,1-1 0,0-1 0,-40-31 0,52 36 0,-184-132 0,116 83 0,-91-48 0,151 93 0,-10-8 0,2-1 0,0-2 0,-41-44 0,33 30 0,-44-46 0,-33-31 0,103 103 0,0 0 0,1 0 0,0-1 0,-15-28 0,-5-6 0,-58-100 0,8 9 0,66 114 0,1 1 0,1-1 0,-9-28 0,-3-6 0,16 37 0,1-1 0,0 1 0,-5-41 0,8 35 0,-16-49 0,-18-57 0,-35-79 0,73 212 0,0 0 0,0-1 0,0 1 0,0 0 0,-1 0 0,1-1 0,0 1 0,0 0 0,0 0 0,0-1 0,0 1 0,-1 0 0,1 0 0,0-1 0,0 1 0,0 0 0,0 0 0,-1 0 0,1-1 0,0 1 0,0 0 0,-1 0 0,1 0 0,0 0 0,0 0 0,-1 0 0,1 0 0,0-1 0,0 1 0,-1 0 0,1 0 0,0 0 0,-1 0 0,1 0 0,0 0 0,0 0 0,-1 1 0,-9 7 0,-3 16 0,-12 41 0,9-24 0,-13 48 0,-9 39 0,5-23 0,-5 18 0,30-87 0,1 0 0,1 1 0,2-1 0,2 1 0,3 46 0,0-91 0,0 0 0,0 0 0,0 0 0,1 0 0,0 0 0,7-14 0,5-24 0,19-99 0,-21 82 0,-8 43 0,10-38 0,-8 37 0,-2 0 0,0-1 0,-1 0 0,-1 0 0,-1-23 0,0 20 0,0 0 0,1 0 0,8-32 0,-9 51 0,1 0 0,-1 0 0,1 0 0,0 1 0,1-1 0,0 0 0,-1 1 0,1 0 0,1 0 0,-1 0 0,1 0 0,0 0 0,0 0 0,1 1 0,-1 0 0,1 0 0,0 0 0,0 1 0,0 0 0,1 0 0,-1 0 0,1 0 0,-1 1 0,1 0 0,0 0 0,0 0 0,0 1 0,0 0 0,0 0 0,10 1 0,25 0 0,0 3 0,-1 1 0,76 18 0,-54-9 0,-34-6 0,1 1 0,44 20 0,-48-17 0,1-1 0,0-1 0,39 7 0,-50-12-94,1 1 0,0 1 0,-1 0 0,0 1 0,-1 0 0,1 1-1,-1 1 1,-1 0 0,20 18 0,-24-20-330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9T16:25:08.83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2282 637 24538,'-2282'-636'0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9T16:25:13.52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24575,'2'1'0,"-1"1"0,1-1 0,-1 1 0,0-1 0,0 1 0,0-1 0,0 1 0,0 0 0,0 0 0,0-1 0,0 1 0,-1 0 0,1 0 0,-1 0 0,1 0 0,-1 2 0,2 4 0,7 18 0,2 0 0,0-1 0,1 0 0,31 44 0,-38-61 0,0 0 0,-1 0 0,0 1 0,0-1 0,4 16 0,-6-16 0,1 1 0,1-1 0,-1 1 0,1-1 0,1-1 0,7 12 0,0-2 0,-1 1 0,-1 0 0,-1 1 0,0 0 0,-1 0 0,-1 1 0,6 30 0,4 6 0,-11-42 82,0 0-1,1 0 1,10 16-1,13 25-1772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9T16:25:16.05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0 266 24575,'2'-3'0,"0"0"0,0 0 0,0 0 0,0 0 0,1 0 0,-1 1 0,1 0 0,0-1 0,0 1 0,0 0 0,0 0 0,0 0 0,4-1 0,2-3 0,11-8 0,-4 1 0,2 1 0,29-14 0,-28 16 0,-1-1 0,0-1 0,19-17 0,-8 7 0,0 1-682,59-32-1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F6339F-63B5-4FF3-948C-8FEA2610BFA9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A3D1DD-FB77-408B-BA99-A22CBC0F927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71901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1CF77A-55A0-4DC5-8365-B446B2132E2F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91970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8C4C-A646-40A1-8450-812D60BAC9E1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456F4-DAE3-48C5-88BE-779C7A720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67078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8C4C-A646-40A1-8450-812D60BAC9E1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456F4-DAE3-48C5-88BE-779C7A720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49767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8C4C-A646-40A1-8450-812D60BAC9E1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456F4-DAE3-48C5-88BE-779C7A720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07231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8C4C-A646-40A1-8450-812D60BAC9E1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456F4-DAE3-48C5-88BE-779C7A720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38076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8C4C-A646-40A1-8450-812D60BAC9E1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456F4-DAE3-48C5-88BE-779C7A720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18055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8C4C-A646-40A1-8450-812D60BAC9E1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456F4-DAE3-48C5-88BE-779C7A720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30223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8C4C-A646-40A1-8450-812D60BAC9E1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456F4-DAE3-48C5-88BE-779C7A720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62928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8C4C-A646-40A1-8450-812D60BAC9E1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456F4-DAE3-48C5-88BE-779C7A720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06009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8C4C-A646-40A1-8450-812D60BAC9E1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456F4-DAE3-48C5-88BE-779C7A720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94054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8C4C-A646-40A1-8450-812D60BAC9E1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456F4-DAE3-48C5-88BE-779C7A720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81384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8C4C-A646-40A1-8450-812D60BAC9E1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456F4-DAE3-48C5-88BE-779C7A720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86638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28C4C-A646-40A1-8450-812D60BAC9E1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456F4-DAE3-48C5-88BE-779C7A720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62163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3.png"/><Relationship Id="rId7" Type="http://schemas.openxmlformats.org/officeDocument/2006/relationships/image" Target="../media/image9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.xml"/><Relationship Id="rId5" Type="http://schemas.openxmlformats.org/officeDocument/2006/relationships/image" Target="../media/image80.png"/><Relationship Id="rId4" Type="http://schemas.openxmlformats.org/officeDocument/2006/relationships/customXml" Target="../ink/ink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6.png"/><Relationship Id="rId7" Type="http://schemas.openxmlformats.org/officeDocument/2006/relationships/image" Target="../media/image15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.xml"/><Relationship Id="rId11" Type="http://schemas.openxmlformats.org/officeDocument/2006/relationships/image" Target="../media/image30.png"/><Relationship Id="rId5" Type="http://schemas.openxmlformats.org/officeDocument/2006/relationships/image" Target="../media/image28.png"/><Relationship Id="rId10" Type="http://schemas.openxmlformats.org/officeDocument/2006/relationships/image" Target="../media/image171.png"/><Relationship Id="rId4" Type="http://schemas.openxmlformats.org/officeDocument/2006/relationships/image" Target="../media/image27.png"/><Relationship Id="rId9" Type="http://schemas.openxmlformats.org/officeDocument/2006/relationships/customXml" Target="../ink/ink6.xml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1.xml"/><Relationship Id="rId18" Type="http://schemas.openxmlformats.org/officeDocument/2006/relationships/image" Target="../media/image200.png"/><Relationship Id="rId26" Type="http://schemas.openxmlformats.org/officeDocument/2006/relationships/image" Target="../media/image240.png"/><Relationship Id="rId39" Type="http://schemas.openxmlformats.org/officeDocument/2006/relationships/image" Target="../media/image310.png"/><Relationship Id="rId21" Type="http://schemas.openxmlformats.org/officeDocument/2006/relationships/customXml" Target="../ink/ink15.xml"/><Relationship Id="rId34" Type="http://schemas.openxmlformats.org/officeDocument/2006/relationships/customXml" Target="../ink/ink22.xml"/><Relationship Id="rId42" Type="http://schemas.openxmlformats.org/officeDocument/2006/relationships/customXml" Target="../ink/ink25.xml"/><Relationship Id="rId7" Type="http://schemas.openxmlformats.org/officeDocument/2006/relationships/customXml" Target="../ink/ink8.xml"/><Relationship Id="rId2" Type="http://schemas.openxmlformats.org/officeDocument/2006/relationships/image" Target="../media/image31.png"/><Relationship Id="rId16" Type="http://schemas.openxmlformats.org/officeDocument/2006/relationships/image" Target="../media/image190.png"/><Relationship Id="rId29" Type="http://schemas.openxmlformats.org/officeDocument/2006/relationships/image" Target="../media/image2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11" Type="http://schemas.openxmlformats.org/officeDocument/2006/relationships/customXml" Target="../ink/ink10.xml"/><Relationship Id="rId24" Type="http://schemas.openxmlformats.org/officeDocument/2006/relationships/image" Target="../media/image230.png"/><Relationship Id="rId32" Type="http://schemas.openxmlformats.org/officeDocument/2006/relationships/customXml" Target="../ink/ink21.xml"/><Relationship Id="rId37" Type="http://schemas.openxmlformats.org/officeDocument/2006/relationships/image" Target="../media/image35.png"/><Relationship Id="rId40" Type="http://schemas.openxmlformats.org/officeDocument/2006/relationships/customXml" Target="../ink/ink24.xml"/><Relationship Id="rId45" Type="http://schemas.openxmlformats.org/officeDocument/2006/relationships/image" Target="../media/image340.png"/><Relationship Id="rId5" Type="http://schemas.openxmlformats.org/officeDocument/2006/relationships/customXml" Target="../ink/ink7.xml"/><Relationship Id="rId15" Type="http://schemas.openxmlformats.org/officeDocument/2006/relationships/customXml" Target="../ink/ink12.xml"/><Relationship Id="rId23" Type="http://schemas.openxmlformats.org/officeDocument/2006/relationships/customXml" Target="../ink/ink16.xml"/><Relationship Id="rId28" Type="http://schemas.openxmlformats.org/officeDocument/2006/relationships/customXml" Target="../ink/ink19.xml"/><Relationship Id="rId36" Type="http://schemas.openxmlformats.org/officeDocument/2006/relationships/image" Target="../media/image34.png"/><Relationship Id="rId10" Type="http://schemas.openxmlformats.org/officeDocument/2006/relationships/image" Target="../media/image160.png"/><Relationship Id="rId19" Type="http://schemas.openxmlformats.org/officeDocument/2006/relationships/customXml" Target="../ink/ink14.xml"/><Relationship Id="rId31" Type="http://schemas.openxmlformats.org/officeDocument/2006/relationships/image" Target="../media/image260.png"/><Relationship Id="rId44" Type="http://schemas.openxmlformats.org/officeDocument/2006/relationships/customXml" Target="../ink/ink26.xml"/><Relationship Id="rId4" Type="http://schemas.openxmlformats.org/officeDocument/2006/relationships/image" Target="../media/image33.png"/><Relationship Id="rId9" Type="http://schemas.openxmlformats.org/officeDocument/2006/relationships/customXml" Target="../ink/ink9.xml"/><Relationship Id="rId14" Type="http://schemas.openxmlformats.org/officeDocument/2006/relationships/image" Target="../media/image180.png"/><Relationship Id="rId22" Type="http://schemas.openxmlformats.org/officeDocument/2006/relationships/image" Target="../media/image220.png"/><Relationship Id="rId27" Type="http://schemas.openxmlformats.org/officeDocument/2006/relationships/customXml" Target="../ink/ink18.xml"/><Relationship Id="rId30" Type="http://schemas.openxmlformats.org/officeDocument/2006/relationships/customXml" Target="../ink/ink20.xml"/><Relationship Id="rId35" Type="http://schemas.openxmlformats.org/officeDocument/2006/relationships/image" Target="../media/image280.png"/><Relationship Id="rId43" Type="http://schemas.openxmlformats.org/officeDocument/2006/relationships/image" Target="../media/image330.png"/><Relationship Id="rId8" Type="http://schemas.openxmlformats.org/officeDocument/2006/relationships/image" Target="../media/image150.png"/><Relationship Id="rId3" Type="http://schemas.openxmlformats.org/officeDocument/2006/relationships/image" Target="../media/image32.png"/><Relationship Id="rId12" Type="http://schemas.openxmlformats.org/officeDocument/2006/relationships/image" Target="../media/image170.png"/><Relationship Id="rId17" Type="http://schemas.openxmlformats.org/officeDocument/2006/relationships/customXml" Target="../ink/ink13.xml"/><Relationship Id="rId25" Type="http://schemas.openxmlformats.org/officeDocument/2006/relationships/customXml" Target="../ink/ink17.xml"/><Relationship Id="rId33" Type="http://schemas.openxmlformats.org/officeDocument/2006/relationships/image" Target="../media/image270.png"/><Relationship Id="rId38" Type="http://schemas.openxmlformats.org/officeDocument/2006/relationships/customXml" Target="../ink/ink23.xml"/><Relationship Id="rId20" Type="http://schemas.openxmlformats.org/officeDocument/2006/relationships/image" Target="../media/image210.png"/><Relationship Id="rId41" Type="http://schemas.openxmlformats.org/officeDocument/2006/relationships/image" Target="../media/image3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5" Type="http://schemas.openxmlformats.org/officeDocument/2006/relationships/image" Target="../media/image60.png"/><Relationship Id="rId4" Type="http://schemas.openxmlformats.org/officeDocument/2006/relationships/customXml" Target="../ink/ink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Opiskelijakannettavan käyttöönotto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605496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23524F-A075-68CC-5BE2-EB94390B7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8B9676B-8E01-345A-BB92-21A79576F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290" y="311728"/>
            <a:ext cx="5929745" cy="5872163"/>
          </a:xfrm>
        </p:spPr>
        <p:txBody>
          <a:bodyPr/>
          <a:lstStyle/>
          <a:p>
            <a:r>
              <a:rPr lang="fi-FI" dirty="0"/>
              <a:t>Syötä tietosi ja klikkaa ”Siirry kokeen valintaan”</a:t>
            </a:r>
          </a:p>
          <a:p>
            <a:endParaRPr lang="fi-FI" dirty="0"/>
          </a:p>
          <a:p>
            <a:r>
              <a:rPr lang="fi-FI" dirty="0"/>
              <a:t>Valitse kieleksi suomi ja valitse oikea koe listasta. Klikkaa lopuksi ”Vahvista koevalinta”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r>
              <a:rPr lang="fi-FI" dirty="0"/>
              <a:t>Syötä opettajalta saamasi avainluku ja vahvistuskoodi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AA979AFD-4A7E-D47E-2FFB-B5C6C1CBC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1151" y="70633"/>
            <a:ext cx="4558556" cy="2265121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09A30762-1638-28C4-95A0-83913F6C1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1152" y="2604395"/>
            <a:ext cx="4558556" cy="244745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Käsinkirjoitus 10">
                <a:extLst>
                  <a:ext uri="{FF2B5EF4-FFF2-40B4-BE49-F238E27FC236}">
                    <a16:creationId xmlns:a16="http://schemas.microsoft.com/office/drawing/2014/main" id="{BB5624FD-552C-A030-80B2-7731B92C30B4}"/>
                  </a:ext>
                </a:extLst>
              </p14:cNvPr>
              <p14:cNvContentPartPr/>
              <p14:nvPr/>
            </p14:nvContentPartPr>
            <p14:xfrm>
              <a:off x="10449742" y="4427453"/>
              <a:ext cx="523080" cy="34560"/>
            </p14:xfrm>
          </p:contentPart>
        </mc:Choice>
        <mc:Fallback xmlns="">
          <p:pic>
            <p:nvPicPr>
              <p:cNvPr id="11" name="Käsinkirjoitus 10">
                <a:extLst>
                  <a:ext uri="{FF2B5EF4-FFF2-40B4-BE49-F238E27FC236}">
                    <a16:creationId xmlns:a16="http://schemas.microsoft.com/office/drawing/2014/main" id="{A6F43744-EEED-0EDA-5804-1FDB0CC4B24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387102" y="4364813"/>
                <a:ext cx="648720" cy="16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Käsinkirjoitus 11">
                <a:extLst>
                  <a:ext uri="{FF2B5EF4-FFF2-40B4-BE49-F238E27FC236}">
                    <a16:creationId xmlns:a16="http://schemas.microsoft.com/office/drawing/2014/main" id="{5A277699-01A0-CC16-866F-861705B1E8B8}"/>
                  </a:ext>
                </a:extLst>
              </p14:cNvPr>
              <p14:cNvContentPartPr/>
              <p14:nvPr/>
            </p14:nvContentPartPr>
            <p14:xfrm>
              <a:off x="7480121" y="4396853"/>
              <a:ext cx="953280" cy="30600"/>
            </p14:xfrm>
          </p:contentPart>
        </mc:Choice>
        <mc:Fallback xmlns="">
          <p:pic>
            <p:nvPicPr>
              <p:cNvPr id="12" name="Käsinkirjoitus 11">
                <a:extLst>
                  <a:ext uri="{FF2B5EF4-FFF2-40B4-BE49-F238E27FC236}">
                    <a16:creationId xmlns:a16="http://schemas.microsoft.com/office/drawing/2014/main" id="{9271AED1-4001-BBB0-7DB4-35FF49686DC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417121" y="4334213"/>
                <a:ext cx="1078920" cy="156240"/>
              </a:xfrm>
              <a:prstGeom prst="rect">
                <a:avLst/>
              </a:prstGeom>
            </p:spPr>
          </p:pic>
        </mc:Fallback>
      </mc:AlternateContent>
      <p:pic>
        <p:nvPicPr>
          <p:cNvPr id="14" name="Kuva 13">
            <a:extLst>
              <a:ext uri="{FF2B5EF4-FFF2-40B4-BE49-F238E27FC236}">
                <a16:creationId xmlns:a16="http://schemas.microsoft.com/office/drawing/2014/main" id="{53408361-246E-7DFA-6C39-AA818D83C2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50165" y="5320487"/>
            <a:ext cx="4010585" cy="114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2104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94047-B622-7214-05AD-AD2473A8C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0265118-70FF-D2DE-2E1E-ED9135ABB6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290" y="311728"/>
            <a:ext cx="5929745" cy="6419081"/>
          </a:xfrm>
        </p:spPr>
        <p:txBody>
          <a:bodyPr/>
          <a:lstStyle/>
          <a:p>
            <a:r>
              <a:rPr lang="fi-FI" sz="2400" dirty="0"/>
              <a:t>Sovellukset löytyvät vasemman yläkulman        -painikkeesta</a:t>
            </a:r>
          </a:p>
          <a:p>
            <a:r>
              <a:rPr lang="fi-FI" sz="2400" dirty="0"/>
              <a:t>Kuvakaappaus          -painikkeella</a:t>
            </a:r>
          </a:p>
          <a:p>
            <a:r>
              <a:rPr lang="fi-FI" sz="2400" dirty="0"/>
              <a:t>      -painikkeesta pääsee muuttamaan asetuksia</a:t>
            </a:r>
          </a:p>
          <a:p>
            <a:r>
              <a:rPr lang="fi-FI" sz="2400" dirty="0"/>
              <a:t>Ikkunat voi asemoida uudelleen näillä </a:t>
            </a:r>
          </a:p>
          <a:p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FA776AAC-41DD-8ECC-692F-593D9D11D1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1382" y="705258"/>
            <a:ext cx="371527" cy="304843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8E5B3B02-BBCD-65A1-84DE-FBFAB8C6FA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5941" y="1119342"/>
            <a:ext cx="514422" cy="342948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942FA32A-5656-BE8A-51CC-9894B284DF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520" y="1559214"/>
            <a:ext cx="304843" cy="342948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EB41CC90-313F-F118-9169-05733A4D36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213" y="311728"/>
            <a:ext cx="3354042" cy="462685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3" name="Käsinkirjoitus 12">
                <a:extLst>
                  <a:ext uri="{FF2B5EF4-FFF2-40B4-BE49-F238E27FC236}">
                    <a16:creationId xmlns:a16="http://schemas.microsoft.com/office/drawing/2014/main" id="{E0ECE2C2-D33A-B820-B2B8-869B002396A4}"/>
                  </a:ext>
                </a:extLst>
              </p14:cNvPr>
              <p14:cNvContentPartPr/>
              <p14:nvPr/>
            </p14:nvContentPartPr>
            <p14:xfrm>
              <a:off x="8572932" y="4784124"/>
              <a:ext cx="749160" cy="551520"/>
            </p14:xfrm>
          </p:contentPart>
        </mc:Choice>
        <mc:Fallback xmlns="">
          <p:pic>
            <p:nvPicPr>
              <p:cNvPr id="13" name="Käsinkirjoitus 12">
                <a:extLst>
                  <a:ext uri="{FF2B5EF4-FFF2-40B4-BE49-F238E27FC236}">
                    <a16:creationId xmlns:a16="http://schemas.microsoft.com/office/drawing/2014/main" id="{E0ECE2C2-D33A-B820-B2B8-869B002396A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537292" y="4748124"/>
                <a:ext cx="820800" cy="623160"/>
              </a:xfrm>
              <a:prstGeom prst="rect">
                <a:avLst/>
              </a:prstGeom>
            </p:spPr>
          </p:pic>
        </mc:Fallback>
      </mc:AlternateContent>
      <p:sp>
        <p:nvSpPr>
          <p:cNvPr id="14" name="Tekstiruutu 13">
            <a:extLst>
              <a:ext uri="{FF2B5EF4-FFF2-40B4-BE49-F238E27FC236}">
                <a16:creationId xmlns:a16="http://schemas.microsoft.com/office/drawing/2014/main" id="{58E953E4-0569-F3D6-4DE6-071381D9B1EB}"/>
              </a:ext>
            </a:extLst>
          </p:cNvPr>
          <p:cNvSpPr txBox="1"/>
          <p:nvPr/>
        </p:nvSpPr>
        <p:spPr>
          <a:xfrm>
            <a:off x="7772213" y="5465774"/>
            <a:ext cx="29805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rgbClr val="FF0000"/>
                </a:solidFill>
              </a:rPr>
              <a:t>Tämä ei sulje tietokonetta, vaan vie valikkoon, josta voi esim. yhdistää </a:t>
            </a:r>
            <a:r>
              <a:rPr lang="fi-FI" dirty="0" err="1">
                <a:solidFill>
                  <a:srgbClr val="FF0000"/>
                </a:solidFill>
              </a:rPr>
              <a:t>wifiin</a:t>
            </a:r>
            <a:r>
              <a:rPr lang="fi-FI" dirty="0">
                <a:solidFill>
                  <a:srgbClr val="FF0000"/>
                </a:solidFill>
              </a:rPr>
              <a:t> tai sammuttaa koneen.</a:t>
            </a:r>
          </a:p>
        </p:txBody>
      </p:sp>
      <p:pic>
        <p:nvPicPr>
          <p:cNvPr id="16" name="Kuva 15">
            <a:extLst>
              <a:ext uri="{FF2B5EF4-FFF2-40B4-BE49-F238E27FC236}">
                <a16:creationId xmlns:a16="http://schemas.microsoft.com/office/drawing/2014/main" id="{E7910044-B281-BDD8-70F7-84FA55C254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31775" y="3283727"/>
            <a:ext cx="4286848" cy="300079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7" name="Käsinkirjoitus 16">
                <a:extLst>
                  <a:ext uri="{FF2B5EF4-FFF2-40B4-BE49-F238E27FC236}">
                    <a16:creationId xmlns:a16="http://schemas.microsoft.com/office/drawing/2014/main" id="{5A422814-B98A-3C1A-C7E1-8DD632CCD2C6}"/>
                  </a:ext>
                </a:extLst>
              </p14:cNvPr>
              <p14:cNvContentPartPr/>
              <p14:nvPr/>
            </p14:nvContentPartPr>
            <p14:xfrm>
              <a:off x="4869037" y="4579306"/>
              <a:ext cx="667800" cy="718560"/>
            </p14:xfrm>
          </p:contentPart>
        </mc:Choice>
        <mc:Fallback xmlns="">
          <p:pic>
            <p:nvPicPr>
              <p:cNvPr id="17" name="Käsinkirjoitus 16">
                <a:extLst>
                  <a:ext uri="{FF2B5EF4-FFF2-40B4-BE49-F238E27FC236}">
                    <a16:creationId xmlns:a16="http://schemas.microsoft.com/office/drawing/2014/main" id="{5A422814-B98A-3C1A-C7E1-8DD632CCD2C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833037" y="4543306"/>
                <a:ext cx="739440" cy="790200"/>
              </a:xfrm>
              <a:prstGeom prst="rect">
                <a:avLst/>
              </a:prstGeom>
            </p:spPr>
          </p:pic>
        </mc:Fallback>
      </mc:AlternateContent>
      <p:sp>
        <p:nvSpPr>
          <p:cNvPr id="18" name="Tekstiruutu 17">
            <a:extLst>
              <a:ext uri="{FF2B5EF4-FFF2-40B4-BE49-F238E27FC236}">
                <a16:creationId xmlns:a16="http://schemas.microsoft.com/office/drawing/2014/main" id="{225EA06A-0989-1770-EBA5-EF889B9D4466}"/>
              </a:ext>
            </a:extLst>
          </p:cNvPr>
          <p:cNvSpPr txBox="1"/>
          <p:nvPr/>
        </p:nvSpPr>
        <p:spPr>
          <a:xfrm>
            <a:off x="4701574" y="5490642"/>
            <a:ext cx="2234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rgbClr val="FF0000"/>
                </a:solidFill>
              </a:rPr>
              <a:t>Tallennetut tiedostot löytyvät tästä</a:t>
            </a:r>
          </a:p>
        </p:txBody>
      </p:sp>
      <p:pic>
        <p:nvPicPr>
          <p:cNvPr id="20" name="Kuva 19">
            <a:extLst>
              <a:ext uri="{FF2B5EF4-FFF2-40B4-BE49-F238E27FC236}">
                <a16:creationId xmlns:a16="http://schemas.microsoft.com/office/drawing/2014/main" id="{64EC1904-3734-285E-7757-6A9C161B499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20306" y="2408328"/>
            <a:ext cx="933580" cy="30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276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CDBF6-671F-060E-2DAC-21BBB08FB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E2BC3C3-177A-D9B4-8C8C-EE81C5401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290" y="311728"/>
            <a:ext cx="5929745" cy="5872163"/>
          </a:xfrm>
        </p:spPr>
        <p:txBody>
          <a:bodyPr/>
          <a:lstStyle/>
          <a:p>
            <a:r>
              <a:rPr lang="fi-FI" dirty="0"/>
              <a:t>Koe päätetään samalla tavalla kuin vanhassa koejärjestelmässä, eli kokeen lopusta valitaan ”</a:t>
            </a:r>
            <a:r>
              <a:rPr lang="fi-FI" b="1" dirty="0"/>
              <a:t>Siirry</a:t>
            </a:r>
            <a:r>
              <a:rPr lang="fi-FI" dirty="0"/>
              <a:t> </a:t>
            </a:r>
            <a:r>
              <a:rPr lang="fi-FI" b="1" dirty="0"/>
              <a:t>tarkastelemaan</a:t>
            </a:r>
            <a:r>
              <a:rPr lang="fi-FI" dirty="0"/>
              <a:t> </a:t>
            </a:r>
            <a:r>
              <a:rPr lang="fi-FI" b="1" dirty="0"/>
              <a:t>vastauksiasi</a:t>
            </a:r>
            <a:r>
              <a:rPr lang="fi-FI" dirty="0"/>
              <a:t>” ja avautuvan sivun lopusta ”</a:t>
            </a:r>
            <a:r>
              <a:rPr lang="fi-FI" b="1" dirty="0"/>
              <a:t>Päätä</a:t>
            </a:r>
            <a:r>
              <a:rPr lang="fi-FI" dirty="0"/>
              <a:t> </a:t>
            </a:r>
            <a:r>
              <a:rPr lang="fi-FI" b="1" dirty="0"/>
              <a:t>koe</a:t>
            </a:r>
            <a:r>
              <a:rPr lang="fi-FI" dirty="0"/>
              <a:t>”</a:t>
            </a:r>
          </a:p>
          <a:p>
            <a:r>
              <a:rPr lang="fi-FI" dirty="0"/>
              <a:t>Klikkaa vielä oikean yläkulman rataskuvakkeesta ”Sammuta koejärjestelmä” ja sen jälkeen voit sammuttaa koneen oikean yläkulman sammuta-napista kuvan mukaisesti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8A24F6E1-8A5A-F551-3B36-70AD803A4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3486" y="311728"/>
            <a:ext cx="3729142" cy="2691855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F222443B-CFB1-FBC0-8571-7194FCC76B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1951" y="3120780"/>
            <a:ext cx="3120677" cy="1692707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3C9DFFA0-3580-CC4D-7A05-492FD232D1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8120" y="4931874"/>
            <a:ext cx="3048338" cy="169270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Käsinkirjoitus 9">
                <a:extLst>
                  <a:ext uri="{FF2B5EF4-FFF2-40B4-BE49-F238E27FC236}">
                    <a16:creationId xmlns:a16="http://schemas.microsoft.com/office/drawing/2014/main" id="{A966951F-BE21-C5C9-AF16-97ED18E05EB1}"/>
                  </a:ext>
                </a:extLst>
              </p14:cNvPr>
              <p14:cNvContentPartPr/>
              <p14:nvPr/>
            </p14:nvContentPartPr>
            <p14:xfrm rot="1407655">
              <a:off x="11074320" y="817760"/>
              <a:ext cx="821520" cy="229320"/>
            </p14:xfrm>
          </p:contentPart>
        </mc:Choice>
        <mc:Fallback xmlns="">
          <p:pic>
            <p:nvPicPr>
              <p:cNvPr id="10" name="Käsinkirjoitus 9">
                <a:extLst>
                  <a:ext uri="{FF2B5EF4-FFF2-40B4-BE49-F238E27FC236}">
                    <a16:creationId xmlns:a16="http://schemas.microsoft.com/office/drawing/2014/main" id="{A966951F-BE21-C5C9-AF16-97ED18E05EB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 rot="1407655">
                <a:off x="11038320" y="782120"/>
                <a:ext cx="893160" cy="300960"/>
              </a:xfrm>
              <a:prstGeom prst="rect">
                <a:avLst/>
              </a:prstGeom>
            </p:spPr>
          </p:pic>
        </mc:Fallback>
      </mc:AlternateContent>
      <p:grpSp>
        <p:nvGrpSpPr>
          <p:cNvPr id="13" name="Ryhmä 12">
            <a:extLst>
              <a:ext uri="{FF2B5EF4-FFF2-40B4-BE49-F238E27FC236}">
                <a16:creationId xmlns:a16="http://schemas.microsoft.com/office/drawing/2014/main" id="{11A47811-5EA8-9F16-1CF8-3C80D802D182}"/>
              </a:ext>
            </a:extLst>
          </p:cNvPr>
          <p:cNvGrpSpPr/>
          <p:nvPr/>
        </p:nvGrpSpPr>
        <p:grpSpPr>
          <a:xfrm rot="1407655">
            <a:off x="11040016" y="527020"/>
            <a:ext cx="153720" cy="390960"/>
            <a:chOff x="9370692" y="461244"/>
            <a:chExt cx="153720" cy="390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1" name="Käsinkirjoitus 10">
                  <a:extLst>
                    <a:ext uri="{FF2B5EF4-FFF2-40B4-BE49-F238E27FC236}">
                      <a16:creationId xmlns:a16="http://schemas.microsoft.com/office/drawing/2014/main" id="{CDC829DA-CEC4-4C2F-C6F5-39D690767620}"/>
                    </a:ext>
                  </a:extLst>
                </p14:cNvPr>
                <p14:cNvContentPartPr/>
                <p14:nvPr/>
              </p14:nvContentPartPr>
              <p14:xfrm>
                <a:off x="9370692" y="597684"/>
                <a:ext cx="118800" cy="254520"/>
              </p14:xfrm>
            </p:contentPart>
          </mc:Choice>
          <mc:Fallback xmlns="">
            <p:pic>
              <p:nvPicPr>
                <p:cNvPr id="11" name="Käsinkirjoitus 10">
                  <a:extLst>
                    <a:ext uri="{FF2B5EF4-FFF2-40B4-BE49-F238E27FC236}">
                      <a16:creationId xmlns:a16="http://schemas.microsoft.com/office/drawing/2014/main" id="{CDC829DA-CEC4-4C2F-C6F5-39D690767620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9334692" y="562044"/>
                  <a:ext cx="190440" cy="32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2" name="Käsinkirjoitus 11">
                  <a:extLst>
                    <a:ext uri="{FF2B5EF4-FFF2-40B4-BE49-F238E27FC236}">
                      <a16:creationId xmlns:a16="http://schemas.microsoft.com/office/drawing/2014/main" id="{2C8C611F-E613-8C03-DC7C-4B62667F7736}"/>
                    </a:ext>
                  </a:extLst>
                </p14:cNvPr>
                <p14:cNvContentPartPr/>
                <p14:nvPr/>
              </p14:nvContentPartPr>
              <p14:xfrm>
                <a:off x="9384372" y="461244"/>
                <a:ext cx="140040" cy="95760"/>
              </p14:xfrm>
            </p:contentPart>
          </mc:Choice>
          <mc:Fallback xmlns="">
            <p:pic>
              <p:nvPicPr>
                <p:cNvPr id="12" name="Käsinkirjoitus 11">
                  <a:extLst>
                    <a:ext uri="{FF2B5EF4-FFF2-40B4-BE49-F238E27FC236}">
                      <a16:creationId xmlns:a16="http://schemas.microsoft.com/office/drawing/2014/main" id="{2C8C611F-E613-8C03-DC7C-4B62667F7736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9348372" y="425604"/>
                  <a:ext cx="211680" cy="167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" name="Ryhmä 18">
            <a:extLst>
              <a:ext uri="{FF2B5EF4-FFF2-40B4-BE49-F238E27FC236}">
                <a16:creationId xmlns:a16="http://schemas.microsoft.com/office/drawing/2014/main" id="{8C09A8D4-9537-99C2-20AC-CA74F43C8C22}"/>
              </a:ext>
            </a:extLst>
          </p:cNvPr>
          <p:cNvGrpSpPr/>
          <p:nvPr/>
        </p:nvGrpSpPr>
        <p:grpSpPr>
          <a:xfrm>
            <a:off x="11859372" y="1429284"/>
            <a:ext cx="234000" cy="441000"/>
            <a:chOff x="11859372" y="1429284"/>
            <a:chExt cx="234000" cy="441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7" name="Käsinkirjoitus 16">
                  <a:extLst>
                    <a:ext uri="{FF2B5EF4-FFF2-40B4-BE49-F238E27FC236}">
                      <a16:creationId xmlns:a16="http://schemas.microsoft.com/office/drawing/2014/main" id="{3FF14570-1C3D-E231-81AD-DA5BD262553C}"/>
                    </a:ext>
                  </a:extLst>
                </p14:cNvPr>
                <p14:cNvContentPartPr/>
                <p14:nvPr/>
              </p14:nvContentPartPr>
              <p14:xfrm>
                <a:off x="11859372" y="1429284"/>
                <a:ext cx="104760" cy="408600"/>
              </p14:xfrm>
            </p:contentPart>
          </mc:Choice>
          <mc:Fallback xmlns="">
            <p:pic>
              <p:nvPicPr>
                <p:cNvPr id="17" name="Käsinkirjoitus 16">
                  <a:extLst>
                    <a:ext uri="{FF2B5EF4-FFF2-40B4-BE49-F238E27FC236}">
                      <a16:creationId xmlns:a16="http://schemas.microsoft.com/office/drawing/2014/main" id="{3FF14570-1C3D-E231-81AD-DA5BD262553C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1823732" y="1393644"/>
                  <a:ext cx="176400" cy="48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8" name="Käsinkirjoitus 17">
                  <a:extLst>
                    <a:ext uri="{FF2B5EF4-FFF2-40B4-BE49-F238E27FC236}">
                      <a16:creationId xmlns:a16="http://schemas.microsoft.com/office/drawing/2014/main" id="{FDC0A6BF-16D1-063F-FE1D-3B15BDA65E5D}"/>
                    </a:ext>
                  </a:extLst>
                </p14:cNvPr>
                <p14:cNvContentPartPr/>
                <p14:nvPr/>
              </p14:nvContentPartPr>
              <p14:xfrm>
                <a:off x="12093012" y="1869924"/>
                <a:ext cx="360" cy="360"/>
              </p14:xfrm>
            </p:contentPart>
          </mc:Choice>
          <mc:Fallback xmlns="">
            <p:pic>
              <p:nvPicPr>
                <p:cNvPr id="18" name="Käsinkirjoitus 17">
                  <a:extLst>
                    <a:ext uri="{FF2B5EF4-FFF2-40B4-BE49-F238E27FC236}">
                      <a16:creationId xmlns:a16="http://schemas.microsoft.com/office/drawing/2014/main" id="{FDC0A6BF-16D1-063F-FE1D-3B15BDA65E5D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2057372" y="1833924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1" name="Käsinkirjoitus 20">
                <a:extLst>
                  <a:ext uri="{FF2B5EF4-FFF2-40B4-BE49-F238E27FC236}">
                    <a16:creationId xmlns:a16="http://schemas.microsoft.com/office/drawing/2014/main" id="{90CD5021-AD90-FF0B-CE05-06A9926A8508}"/>
                  </a:ext>
                </a:extLst>
              </p14:cNvPr>
              <p14:cNvContentPartPr/>
              <p14:nvPr/>
            </p14:nvContentPartPr>
            <p14:xfrm>
              <a:off x="10883052" y="1298964"/>
              <a:ext cx="433440" cy="749520"/>
            </p14:xfrm>
          </p:contentPart>
        </mc:Choice>
        <mc:Fallback xmlns="">
          <p:pic>
            <p:nvPicPr>
              <p:cNvPr id="21" name="Käsinkirjoitus 20">
                <a:extLst>
                  <a:ext uri="{FF2B5EF4-FFF2-40B4-BE49-F238E27FC236}">
                    <a16:creationId xmlns:a16="http://schemas.microsoft.com/office/drawing/2014/main" id="{90CD5021-AD90-FF0B-CE05-06A9926A8508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0847412" y="1263324"/>
                <a:ext cx="505080" cy="821160"/>
              </a:xfrm>
              <a:prstGeom prst="rect">
                <a:avLst/>
              </a:prstGeom>
            </p:spPr>
          </p:pic>
        </mc:Fallback>
      </mc:AlternateContent>
      <p:grpSp>
        <p:nvGrpSpPr>
          <p:cNvPr id="24" name="Ryhmä 23">
            <a:extLst>
              <a:ext uri="{FF2B5EF4-FFF2-40B4-BE49-F238E27FC236}">
                <a16:creationId xmlns:a16="http://schemas.microsoft.com/office/drawing/2014/main" id="{BBDD9B17-5A69-470A-8282-52F28C6D773C}"/>
              </a:ext>
            </a:extLst>
          </p:cNvPr>
          <p:cNvGrpSpPr/>
          <p:nvPr/>
        </p:nvGrpSpPr>
        <p:grpSpPr>
          <a:xfrm>
            <a:off x="11364372" y="2227404"/>
            <a:ext cx="400320" cy="337320"/>
            <a:chOff x="11364372" y="2227404"/>
            <a:chExt cx="400320" cy="337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2" name="Käsinkirjoitus 21">
                  <a:extLst>
                    <a:ext uri="{FF2B5EF4-FFF2-40B4-BE49-F238E27FC236}">
                      <a16:creationId xmlns:a16="http://schemas.microsoft.com/office/drawing/2014/main" id="{409E66D9-55C4-63F6-9440-5BF8561F06B9}"/>
                    </a:ext>
                  </a:extLst>
                </p14:cNvPr>
                <p14:cNvContentPartPr/>
                <p14:nvPr/>
              </p14:nvContentPartPr>
              <p14:xfrm>
                <a:off x="11364372" y="2227404"/>
                <a:ext cx="253800" cy="276120"/>
              </p14:xfrm>
            </p:contentPart>
          </mc:Choice>
          <mc:Fallback xmlns="">
            <p:pic>
              <p:nvPicPr>
                <p:cNvPr id="22" name="Käsinkirjoitus 21">
                  <a:extLst>
                    <a:ext uri="{FF2B5EF4-FFF2-40B4-BE49-F238E27FC236}">
                      <a16:creationId xmlns:a16="http://schemas.microsoft.com/office/drawing/2014/main" id="{409E66D9-55C4-63F6-9440-5BF8561F06B9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1328372" y="2191404"/>
                  <a:ext cx="325440" cy="34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3" name="Käsinkirjoitus 22">
                  <a:extLst>
                    <a:ext uri="{FF2B5EF4-FFF2-40B4-BE49-F238E27FC236}">
                      <a16:creationId xmlns:a16="http://schemas.microsoft.com/office/drawing/2014/main" id="{7B3CEE1D-333E-EF12-8441-DB26D71D5739}"/>
                    </a:ext>
                  </a:extLst>
                </p14:cNvPr>
                <p14:cNvContentPartPr/>
                <p14:nvPr/>
              </p14:nvContentPartPr>
              <p14:xfrm>
                <a:off x="11763252" y="2564364"/>
                <a:ext cx="1440" cy="360"/>
              </p14:xfrm>
            </p:contentPart>
          </mc:Choice>
          <mc:Fallback xmlns="">
            <p:pic>
              <p:nvPicPr>
                <p:cNvPr id="23" name="Käsinkirjoitus 22">
                  <a:extLst>
                    <a:ext uri="{FF2B5EF4-FFF2-40B4-BE49-F238E27FC236}">
                      <a16:creationId xmlns:a16="http://schemas.microsoft.com/office/drawing/2014/main" id="{7B3CEE1D-333E-EF12-8441-DB26D71D5739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1727612" y="2528364"/>
                  <a:ext cx="73080" cy="72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6" name="Käsinkirjoitus 25">
                <a:extLst>
                  <a:ext uri="{FF2B5EF4-FFF2-40B4-BE49-F238E27FC236}">
                    <a16:creationId xmlns:a16="http://schemas.microsoft.com/office/drawing/2014/main" id="{DB08A8B9-542F-85D4-9A02-A08534F4369D}"/>
                  </a:ext>
                </a:extLst>
              </p14:cNvPr>
              <p14:cNvContentPartPr/>
              <p14:nvPr/>
            </p14:nvContentPartPr>
            <p14:xfrm>
              <a:off x="9006012" y="4578924"/>
              <a:ext cx="983520" cy="123840"/>
            </p14:xfrm>
          </p:contentPart>
        </mc:Choice>
        <mc:Fallback xmlns="">
          <p:pic>
            <p:nvPicPr>
              <p:cNvPr id="26" name="Käsinkirjoitus 25">
                <a:extLst>
                  <a:ext uri="{FF2B5EF4-FFF2-40B4-BE49-F238E27FC236}">
                    <a16:creationId xmlns:a16="http://schemas.microsoft.com/office/drawing/2014/main" id="{DB08A8B9-542F-85D4-9A02-A08534F4369D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8970372" y="4542924"/>
                <a:ext cx="1055160" cy="19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7" name="Käsinkirjoitus 26">
                <a:extLst>
                  <a:ext uri="{FF2B5EF4-FFF2-40B4-BE49-F238E27FC236}">
                    <a16:creationId xmlns:a16="http://schemas.microsoft.com/office/drawing/2014/main" id="{08A72AA3-0938-6BF2-3443-BF6598EBBAF3}"/>
                  </a:ext>
                </a:extLst>
              </p14:cNvPr>
              <p14:cNvContentPartPr/>
              <p14:nvPr/>
            </p14:nvContentPartPr>
            <p14:xfrm>
              <a:off x="9006012" y="4445724"/>
              <a:ext cx="201240" cy="298800"/>
            </p14:xfrm>
          </p:contentPart>
        </mc:Choice>
        <mc:Fallback xmlns="">
          <p:pic>
            <p:nvPicPr>
              <p:cNvPr id="27" name="Käsinkirjoitus 26">
                <a:extLst>
                  <a:ext uri="{FF2B5EF4-FFF2-40B4-BE49-F238E27FC236}">
                    <a16:creationId xmlns:a16="http://schemas.microsoft.com/office/drawing/2014/main" id="{08A72AA3-0938-6BF2-3443-BF6598EBBAF3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8970372" y="4410084"/>
                <a:ext cx="272880" cy="370440"/>
              </a:xfrm>
              <a:prstGeom prst="rect">
                <a:avLst/>
              </a:prstGeom>
            </p:spPr>
          </p:pic>
        </mc:Fallback>
      </mc:AlternateContent>
      <p:grpSp>
        <p:nvGrpSpPr>
          <p:cNvPr id="30" name="Ryhmä 29">
            <a:extLst>
              <a:ext uri="{FF2B5EF4-FFF2-40B4-BE49-F238E27FC236}">
                <a16:creationId xmlns:a16="http://schemas.microsoft.com/office/drawing/2014/main" id="{D4D34F8C-CB6D-1DE0-B7E5-93D2325FEDD5}"/>
              </a:ext>
            </a:extLst>
          </p:cNvPr>
          <p:cNvGrpSpPr/>
          <p:nvPr/>
        </p:nvGrpSpPr>
        <p:grpSpPr>
          <a:xfrm>
            <a:off x="10408932" y="4501524"/>
            <a:ext cx="220320" cy="421200"/>
            <a:chOff x="10408932" y="4501524"/>
            <a:chExt cx="220320" cy="421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8" name="Käsinkirjoitus 27">
                  <a:extLst>
                    <a:ext uri="{FF2B5EF4-FFF2-40B4-BE49-F238E27FC236}">
                      <a16:creationId xmlns:a16="http://schemas.microsoft.com/office/drawing/2014/main" id="{39F6F86B-F131-2026-FBD6-FCDC896718B6}"/>
                    </a:ext>
                  </a:extLst>
                </p14:cNvPr>
                <p14:cNvContentPartPr/>
                <p14:nvPr/>
              </p14:nvContentPartPr>
              <p14:xfrm>
                <a:off x="10408932" y="4501524"/>
                <a:ext cx="146520" cy="380880"/>
              </p14:xfrm>
            </p:contentPart>
          </mc:Choice>
          <mc:Fallback xmlns="">
            <p:pic>
              <p:nvPicPr>
                <p:cNvPr id="28" name="Käsinkirjoitus 27">
                  <a:extLst>
                    <a:ext uri="{FF2B5EF4-FFF2-40B4-BE49-F238E27FC236}">
                      <a16:creationId xmlns:a16="http://schemas.microsoft.com/office/drawing/2014/main" id="{39F6F86B-F131-2026-FBD6-FCDC896718B6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0372932" y="4465884"/>
                  <a:ext cx="218160" cy="45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9" name="Käsinkirjoitus 28">
                  <a:extLst>
                    <a:ext uri="{FF2B5EF4-FFF2-40B4-BE49-F238E27FC236}">
                      <a16:creationId xmlns:a16="http://schemas.microsoft.com/office/drawing/2014/main" id="{32927ACA-A628-778E-940E-D224A3F4FFD8}"/>
                    </a:ext>
                  </a:extLst>
                </p14:cNvPr>
                <p14:cNvContentPartPr/>
                <p14:nvPr/>
              </p14:nvContentPartPr>
              <p14:xfrm>
                <a:off x="10628892" y="4922364"/>
                <a:ext cx="360" cy="360"/>
              </p14:xfrm>
            </p:contentPart>
          </mc:Choice>
          <mc:Fallback xmlns="">
            <p:pic>
              <p:nvPicPr>
                <p:cNvPr id="29" name="Käsinkirjoitus 28">
                  <a:extLst>
                    <a:ext uri="{FF2B5EF4-FFF2-40B4-BE49-F238E27FC236}">
                      <a16:creationId xmlns:a16="http://schemas.microsoft.com/office/drawing/2014/main" id="{32927ACA-A628-778E-940E-D224A3F4FFD8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0592892" y="4886724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" name="Ryhmä 35">
            <a:extLst>
              <a:ext uri="{FF2B5EF4-FFF2-40B4-BE49-F238E27FC236}">
                <a16:creationId xmlns:a16="http://schemas.microsoft.com/office/drawing/2014/main" id="{BBB8EB7A-51F6-7837-6214-9FB05F010833}"/>
              </a:ext>
            </a:extLst>
          </p:cNvPr>
          <p:cNvGrpSpPr/>
          <p:nvPr/>
        </p:nvGrpSpPr>
        <p:grpSpPr>
          <a:xfrm>
            <a:off x="10743012" y="5396844"/>
            <a:ext cx="1256400" cy="814320"/>
            <a:chOff x="10743012" y="5396844"/>
            <a:chExt cx="1256400" cy="814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31" name="Käsinkirjoitus 30">
                  <a:extLst>
                    <a:ext uri="{FF2B5EF4-FFF2-40B4-BE49-F238E27FC236}">
                      <a16:creationId xmlns:a16="http://schemas.microsoft.com/office/drawing/2014/main" id="{6C25221F-1E78-F238-9A04-AFC60077030C}"/>
                    </a:ext>
                  </a:extLst>
                </p14:cNvPr>
                <p14:cNvContentPartPr/>
                <p14:nvPr/>
              </p14:nvContentPartPr>
              <p14:xfrm>
                <a:off x="10743012" y="5761164"/>
                <a:ext cx="690480" cy="450000"/>
              </p14:xfrm>
            </p:contentPart>
          </mc:Choice>
          <mc:Fallback xmlns="">
            <p:pic>
              <p:nvPicPr>
                <p:cNvPr id="31" name="Käsinkirjoitus 30">
                  <a:extLst>
                    <a:ext uri="{FF2B5EF4-FFF2-40B4-BE49-F238E27FC236}">
                      <a16:creationId xmlns:a16="http://schemas.microsoft.com/office/drawing/2014/main" id="{6C25221F-1E78-F238-9A04-AFC60077030C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0707012" y="5725164"/>
                  <a:ext cx="762120" cy="52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32" name="Käsinkirjoitus 31">
                  <a:extLst>
                    <a:ext uri="{FF2B5EF4-FFF2-40B4-BE49-F238E27FC236}">
                      <a16:creationId xmlns:a16="http://schemas.microsoft.com/office/drawing/2014/main" id="{74D208FE-3290-8BED-8976-71C779A122CE}"/>
                    </a:ext>
                  </a:extLst>
                </p14:cNvPr>
                <p14:cNvContentPartPr/>
                <p14:nvPr/>
              </p14:nvContentPartPr>
              <p14:xfrm>
                <a:off x="11613852" y="5396844"/>
                <a:ext cx="290880" cy="283320"/>
              </p14:xfrm>
            </p:contentPart>
          </mc:Choice>
          <mc:Fallback xmlns="">
            <p:pic>
              <p:nvPicPr>
                <p:cNvPr id="32" name="Käsinkirjoitus 31">
                  <a:extLst>
                    <a:ext uri="{FF2B5EF4-FFF2-40B4-BE49-F238E27FC236}">
                      <a16:creationId xmlns:a16="http://schemas.microsoft.com/office/drawing/2014/main" id="{74D208FE-3290-8BED-8976-71C779A122CE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1578212" y="5361204"/>
                  <a:ext cx="362520" cy="35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33" name="Käsinkirjoitus 32">
                  <a:extLst>
                    <a:ext uri="{FF2B5EF4-FFF2-40B4-BE49-F238E27FC236}">
                      <a16:creationId xmlns:a16="http://schemas.microsoft.com/office/drawing/2014/main" id="{B5B4B8E4-05B3-D11A-2A45-5E92EDD64003}"/>
                    </a:ext>
                  </a:extLst>
                </p14:cNvPr>
                <p14:cNvContentPartPr/>
                <p14:nvPr/>
              </p14:nvContentPartPr>
              <p14:xfrm>
                <a:off x="11808972" y="5541564"/>
                <a:ext cx="78120" cy="286200"/>
              </p14:xfrm>
            </p:contentPart>
          </mc:Choice>
          <mc:Fallback xmlns="">
            <p:pic>
              <p:nvPicPr>
                <p:cNvPr id="33" name="Käsinkirjoitus 32">
                  <a:extLst>
                    <a:ext uri="{FF2B5EF4-FFF2-40B4-BE49-F238E27FC236}">
                      <a16:creationId xmlns:a16="http://schemas.microsoft.com/office/drawing/2014/main" id="{B5B4B8E4-05B3-D11A-2A45-5E92EDD64003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1773332" y="5505564"/>
                  <a:ext cx="149760" cy="35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35" name="Käsinkirjoitus 34">
                  <a:extLst>
                    <a:ext uri="{FF2B5EF4-FFF2-40B4-BE49-F238E27FC236}">
                      <a16:creationId xmlns:a16="http://schemas.microsoft.com/office/drawing/2014/main" id="{669320CD-D6B4-2001-8C28-DA9138E9BB5B}"/>
                    </a:ext>
                  </a:extLst>
                </p14:cNvPr>
                <p14:cNvContentPartPr/>
                <p14:nvPr/>
              </p14:nvContentPartPr>
              <p14:xfrm>
                <a:off x="11996892" y="5882484"/>
                <a:ext cx="2520" cy="3240"/>
              </p14:xfrm>
            </p:contentPart>
          </mc:Choice>
          <mc:Fallback xmlns="">
            <p:pic>
              <p:nvPicPr>
                <p:cNvPr id="35" name="Käsinkirjoitus 34">
                  <a:extLst>
                    <a:ext uri="{FF2B5EF4-FFF2-40B4-BE49-F238E27FC236}">
                      <a16:creationId xmlns:a16="http://schemas.microsoft.com/office/drawing/2014/main" id="{669320CD-D6B4-2001-8C28-DA9138E9BB5B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11961252" y="5846484"/>
                  <a:ext cx="74160" cy="7488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9" name="Kuva 8">
            <a:extLst>
              <a:ext uri="{FF2B5EF4-FFF2-40B4-BE49-F238E27FC236}">
                <a16:creationId xmlns:a16="http://schemas.microsoft.com/office/drawing/2014/main" id="{B369FC6D-3BB6-725B-A313-A072EFBA2BA2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3479887" y="5882484"/>
            <a:ext cx="2501526" cy="881000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58F5BF23-05B0-26FF-1888-B7B14B242D5E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3535169" y="5067704"/>
            <a:ext cx="2446244" cy="7600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16" name="Käsinkirjoitus 15">
                <a:extLst>
                  <a:ext uri="{FF2B5EF4-FFF2-40B4-BE49-F238E27FC236}">
                    <a16:creationId xmlns:a16="http://schemas.microsoft.com/office/drawing/2014/main" id="{8408FB94-9253-8D40-5407-D336793FB6CA}"/>
                  </a:ext>
                </a:extLst>
              </p14:cNvPr>
              <p14:cNvContentPartPr/>
              <p14:nvPr/>
            </p14:nvContentPartPr>
            <p14:xfrm>
              <a:off x="5690052" y="5004804"/>
              <a:ext cx="396000" cy="330840"/>
            </p14:xfrm>
          </p:contentPart>
        </mc:Choice>
        <mc:Fallback xmlns="">
          <p:pic>
            <p:nvPicPr>
              <p:cNvPr id="16" name="Käsinkirjoitus 15">
                <a:extLst>
                  <a:ext uri="{FF2B5EF4-FFF2-40B4-BE49-F238E27FC236}">
                    <a16:creationId xmlns:a16="http://schemas.microsoft.com/office/drawing/2014/main" id="{8408FB94-9253-8D40-5407-D336793FB6CA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5672052" y="4987164"/>
                <a:ext cx="431640" cy="36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20" name="Käsinkirjoitus 19">
                <a:extLst>
                  <a:ext uri="{FF2B5EF4-FFF2-40B4-BE49-F238E27FC236}">
                    <a16:creationId xmlns:a16="http://schemas.microsoft.com/office/drawing/2014/main" id="{19FBEEF3-05C8-E10B-0424-1438F96CAE4A}"/>
                  </a:ext>
                </a:extLst>
              </p14:cNvPr>
              <p14:cNvContentPartPr/>
              <p14:nvPr/>
            </p14:nvContentPartPr>
            <p14:xfrm>
              <a:off x="4034772" y="6323124"/>
              <a:ext cx="1494360" cy="408600"/>
            </p14:xfrm>
          </p:contentPart>
        </mc:Choice>
        <mc:Fallback xmlns="">
          <p:pic>
            <p:nvPicPr>
              <p:cNvPr id="20" name="Käsinkirjoitus 19">
                <a:extLst>
                  <a:ext uri="{FF2B5EF4-FFF2-40B4-BE49-F238E27FC236}">
                    <a16:creationId xmlns:a16="http://schemas.microsoft.com/office/drawing/2014/main" id="{19FBEEF3-05C8-E10B-0424-1438F96CAE4A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4016772" y="6305484"/>
                <a:ext cx="1530000" cy="44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25" name="Käsinkirjoitus 24">
                <a:extLst>
                  <a:ext uri="{FF2B5EF4-FFF2-40B4-BE49-F238E27FC236}">
                    <a16:creationId xmlns:a16="http://schemas.microsoft.com/office/drawing/2014/main" id="{DC39FBB1-E52A-A546-F9D6-39C79683B38C}"/>
                  </a:ext>
                </a:extLst>
              </p14:cNvPr>
              <p14:cNvContentPartPr/>
              <p14:nvPr/>
            </p14:nvContentPartPr>
            <p14:xfrm>
              <a:off x="2227212" y="5156004"/>
              <a:ext cx="1016640" cy="855720"/>
            </p14:xfrm>
          </p:contentPart>
        </mc:Choice>
        <mc:Fallback xmlns="">
          <p:pic>
            <p:nvPicPr>
              <p:cNvPr id="25" name="Käsinkirjoitus 24">
                <a:extLst>
                  <a:ext uri="{FF2B5EF4-FFF2-40B4-BE49-F238E27FC236}">
                    <a16:creationId xmlns:a16="http://schemas.microsoft.com/office/drawing/2014/main" id="{DC39FBB1-E52A-A546-F9D6-39C79683B38C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2209212" y="5138364"/>
                <a:ext cx="1052280" cy="89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34" name="Käsinkirjoitus 33">
                <a:extLst>
                  <a:ext uri="{FF2B5EF4-FFF2-40B4-BE49-F238E27FC236}">
                    <a16:creationId xmlns:a16="http://schemas.microsoft.com/office/drawing/2014/main" id="{FF7F98EC-A920-1E3A-7764-5795032919A0}"/>
                  </a:ext>
                </a:extLst>
              </p14:cNvPr>
              <p14:cNvContentPartPr/>
              <p14:nvPr/>
            </p14:nvContentPartPr>
            <p14:xfrm>
              <a:off x="6448572" y="2183484"/>
              <a:ext cx="632160" cy="2691000"/>
            </p14:xfrm>
          </p:contentPart>
        </mc:Choice>
        <mc:Fallback xmlns="">
          <p:pic>
            <p:nvPicPr>
              <p:cNvPr id="34" name="Käsinkirjoitus 33">
                <a:extLst>
                  <a:ext uri="{FF2B5EF4-FFF2-40B4-BE49-F238E27FC236}">
                    <a16:creationId xmlns:a16="http://schemas.microsoft.com/office/drawing/2014/main" id="{FF7F98EC-A920-1E3A-7764-5795032919A0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6430572" y="2165844"/>
                <a:ext cx="667800" cy="2726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87354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678197" y="152101"/>
            <a:ext cx="6083641" cy="37449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000" b="1" dirty="0"/>
              <a:t>Vapaa-ajan tila (Windows)</a:t>
            </a:r>
          </a:p>
          <a:p>
            <a:r>
              <a:rPr lang="fi-FI" sz="2000" dirty="0"/>
              <a:t>Koneelle voi lisätä opiskelu- ja koetilan rinnalle myös normaalin Windowsin</a:t>
            </a:r>
          </a:p>
          <a:p>
            <a:r>
              <a:rPr lang="fi-FI" sz="2000" dirty="0"/>
              <a:t>Klikkaa Menu        </a:t>
            </a:r>
            <a:r>
              <a:rPr lang="fi-FI" sz="2000" dirty="0">
                <a:sym typeface="Wingdings" panose="05000000000000000000" pitchFamily="2" charset="2"/>
              </a:rPr>
              <a:t> Kannettavan asetukset ja laita rasti kohtaan ”</a:t>
            </a:r>
            <a:r>
              <a:rPr lang="fi-FI" sz="2000" b="1" dirty="0">
                <a:sym typeface="Wingdings" panose="05000000000000000000" pitchFamily="2" charset="2"/>
              </a:rPr>
              <a:t>Ota Windows käyttöön</a:t>
            </a:r>
            <a:r>
              <a:rPr lang="fi-FI" sz="2000" dirty="0">
                <a:sym typeface="Wingdings" panose="05000000000000000000" pitchFamily="2" charset="2"/>
              </a:rPr>
              <a:t>”</a:t>
            </a:r>
          </a:p>
          <a:p>
            <a:endParaRPr lang="fi-FI" sz="2000" dirty="0">
              <a:sym typeface="Wingdings" panose="05000000000000000000" pitchFamily="2" charset="2"/>
            </a:endParaRPr>
          </a:p>
          <a:p>
            <a:endParaRPr lang="fi-FI" sz="2000" dirty="0">
              <a:sym typeface="Wingdings" panose="05000000000000000000" pitchFamily="2" charset="2"/>
            </a:endParaRPr>
          </a:p>
          <a:p>
            <a:endParaRPr lang="fi-FI" sz="2000" dirty="0">
              <a:sym typeface="Wingdings" panose="05000000000000000000" pitchFamily="2" charset="2"/>
            </a:endParaRPr>
          </a:p>
          <a:p>
            <a:endParaRPr lang="fi-FI" sz="2000" dirty="0">
              <a:sym typeface="Wingdings" panose="05000000000000000000" pitchFamily="2" charset="2"/>
            </a:endParaRPr>
          </a:p>
          <a:p>
            <a:endParaRPr lang="fi-FI" sz="2000" dirty="0">
              <a:sym typeface="Wingdings" panose="05000000000000000000" pitchFamily="2" charset="2"/>
            </a:endParaRPr>
          </a:p>
          <a:p>
            <a:endParaRPr lang="fi-FI" sz="2000" dirty="0">
              <a:sym typeface="Wingdings" panose="05000000000000000000" pitchFamily="2" charset="2"/>
            </a:endParaRPr>
          </a:p>
          <a:p>
            <a:endParaRPr lang="fi-FI" sz="2000" dirty="0">
              <a:sym typeface="Wingdings" panose="05000000000000000000" pitchFamily="2" charset="2"/>
            </a:endParaRPr>
          </a:p>
          <a:p>
            <a:endParaRPr lang="fi-FI" sz="2000" dirty="0"/>
          </a:p>
          <a:p>
            <a:endParaRPr lang="fi-FI" sz="2000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2821E618-A474-12A4-32EB-0235CC472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6087" y="152100"/>
            <a:ext cx="2647716" cy="3744968"/>
          </a:xfrm>
          <a:prstGeom prst="rect">
            <a:avLst/>
          </a:prstGeom>
        </p:spPr>
      </p:pic>
      <p:cxnSp>
        <p:nvCxnSpPr>
          <p:cNvPr id="6" name="Suora nuoliyhdysviiva 5">
            <a:extLst>
              <a:ext uri="{FF2B5EF4-FFF2-40B4-BE49-F238E27FC236}">
                <a16:creationId xmlns:a16="http://schemas.microsoft.com/office/drawing/2014/main" id="{51009D46-6F59-70DD-20B2-9DE8BB173B67}"/>
              </a:ext>
            </a:extLst>
          </p:cNvPr>
          <p:cNvCxnSpPr>
            <a:cxnSpLocks/>
          </p:cNvCxnSpPr>
          <p:nvPr/>
        </p:nvCxnSpPr>
        <p:spPr>
          <a:xfrm flipV="1">
            <a:off x="6286123" y="1511930"/>
            <a:ext cx="1579964" cy="2919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Kuva 11">
            <a:extLst>
              <a:ext uri="{FF2B5EF4-FFF2-40B4-BE49-F238E27FC236}">
                <a16:creationId xmlns:a16="http://schemas.microsoft.com/office/drawing/2014/main" id="{6D15C2A5-4B25-A5E5-63D6-70E6AFAE0D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6598" y="1228291"/>
            <a:ext cx="278282" cy="295675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214FBF88-9DE0-FBAF-198C-D440C1F034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4237" y="2609160"/>
            <a:ext cx="5651558" cy="939098"/>
          </a:xfrm>
          <a:prstGeom prst="rect">
            <a:avLst/>
          </a:prstGeom>
        </p:spPr>
      </p:pic>
      <p:cxnSp>
        <p:nvCxnSpPr>
          <p:cNvPr id="17" name="Suora nuoliyhdysviiva 16">
            <a:extLst>
              <a:ext uri="{FF2B5EF4-FFF2-40B4-BE49-F238E27FC236}">
                <a16:creationId xmlns:a16="http://schemas.microsoft.com/office/drawing/2014/main" id="{96F2749D-AF0D-A92B-A8E3-95914FF348D2}"/>
              </a:ext>
            </a:extLst>
          </p:cNvPr>
          <p:cNvCxnSpPr>
            <a:cxnSpLocks/>
          </p:cNvCxnSpPr>
          <p:nvPr/>
        </p:nvCxnSpPr>
        <p:spPr>
          <a:xfrm>
            <a:off x="4720017" y="1919335"/>
            <a:ext cx="2245117" cy="121999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kstiruutu 21">
            <a:extLst>
              <a:ext uri="{FF2B5EF4-FFF2-40B4-BE49-F238E27FC236}">
                <a16:creationId xmlns:a16="http://schemas.microsoft.com/office/drawing/2014/main" id="{3D85342F-D356-AAD1-BD7B-8F3DA25F0C78}"/>
              </a:ext>
            </a:extLst>
          </p:cNvPr>
          <p:cNvSpPr txBox="1"/>
          <p:nvPr/>
        </p:nvSpPr>
        <p:spPr>
          <a:xfrm>
            <a:off x="1678197" y="4119327"/>
            <a:ext cx="883560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Käynnistä kone uudelleen, jolloin alkuvalikosta voi valita myös Vapaa-ajan tilan, joka käynnistää Windowsin. Voit asentaa tänne omia ohjelmiasi.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Ensimmäisellä käynnistyskerralla Windows kysyy joitakin asioita. Voit luoda online-tilin sijasta paikallisen tilin ja seurata ohjeita sen määrittämiseksi. Kysy tarvittaessa Timo Suojoelta</a:t>
            </a:r>
            <a:endParaRPr lang="fi-FI" b="1" dirty="0"/>
          </a:p>
          <a:p>
            <a:endParaRPr lang="fi-FI" dirty="0"/>
          </a:p>
        </p:txBody>
      </p:sp>
      <p:pic>
        <p:nvPicPr>
          <p:cNvPr id="23" name="Kuva 22">
            <a:extLst>
              <a:ext uri="{FF2B5EF4-FFF2-40B4-BE49-F238E27FC236}">
                <a16:creationId xmlns:a16="http://schemas.microsoft.com/office/drawing/2014/main" id="{793810EA-0CFB-C399-3EC7-138821ABB3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6461" y="4845935"/>
            <a:ext cx="3739079" cy="115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7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08EC6B12-B8CD-76F5-3E03-53B50C2393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8894" y="169890"/>
            <a:ext cx="8783637" cy="1671223"/>
          </a:xfr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8AD2F762-938E-3226-E070-D4017676EF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961739"/>
            <a:ext cx="9144000" cy="835698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AD3D34E0-8651-7679-2F97-E82705537188}"/>
              </a:ext>
            </a:extLst>
          </p:cNvPr>
          <p:cNvSpPr txBox="1"/>
          <p:nvPr/>
        </p:nvSpPr>
        <p:spPr>
          <a:xfrm>
            <a:off x="1695835" y="3429001"/>
            <a:ext cx="86714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Laitteen vikaantuessa ota yhteys Timo Suojokeen </a:t>
            </a:r>
            <a:r>
              <a:rPr lang="fi-FI" sz="2000" dirty="0"/>
              <a:t>(SUT) esimerkiksi wilma-viestillä tai kysymällä luokassa/käytävällä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Tukeen ei ole pakko ottaa itse yhteyttä, ole tässä tapauksessa yhteydessä Timoon</a:t>
            </a:r>
          </a:p>
        </p:txBody>
      </p:sp>
    </p:spTree>
    <p:extLst>
      <p:ext uri="{BB962C8B-B14F-4D97-AF65-F5344CB8AC3E}">
        <p14:creationId xmlns:p14="http://schemas.microsoft.com/office/powerpoint/2010/main" val="3228978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678197" y="152101"/>
            <a:ext cx="8782769" cy="654199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i-FI" sz="2400" b="1" dirty="0"/>
              <a:t>Ensimmäinen käynnistyskerta</a:t>
            </a:r>
          </a:p>
          <a:p>
            <a:endParaRPr lang="fi-FI" sz="2000" dirty="0"/>
          </a:p>
          <a:p>
            <a:r>
              <a:rPr lang="fi-FI" sz="2000" dirty="0"/>
              <a:t>Tietokoneen akku on virransäästötilassa, eikä kone avaudu virtanappia painamalla</a:t>
            </a:r>
          </a:p>
          <a:p>
            <a:r>
              <a:rPr lang="fi-FI" sz="2000" dirty="0"/>
              <a:t>Liitä kone ensimmäisellä kerralla laturiin, odota hetki ja paina virtanappia, niin kone käynnistyy</a:t>
            </a:r>
          </a:p>
          <a:p>
            <a:r>
              <a:rPr lang="fi-FI" sz="2000" dirty="0"/>
              <a:t>Seuraavilla kerroilla kone käynnistyy ilman laturia</a:t>
            </a:r>
          </a:p>
          <a:p>
            <a:pPr marL="0" indent="0">
              <a:buNone/>
            </a:pPr>
            <a:endParaRPr lang="fi-FI" sz="2000" dirty="0"/>
          </a:p>
          <a:p>
            <a:endParaRPr lang="fi-FI" sz="2000" dirty="0"/>
          </a:p>
          <a:p>
            <a:endParaRPr lang="fi-FI" sz="2000" dirty="0"/>
          </a:p>
          <a:p>
            <a:endParaRPr lang="fi-FI" sz="2000" dirty="0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FD4CACFC-401B-8771-ADAD-3D0E627C3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6557" y="4612811"/>
            <a:ext cx="1184783" cy="25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895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678197" y="152101"/>
            <a:ext cx="8782769" cy="6541997"/>
          </a:xfrm>
        </p:spPr>
        <p:txBody>
          <a:bodyPr>
            <a:normAutofit/>
          </a:bodyPr>
          <a:lstStyle/>
          <a:p>
            <a:r>
              <a:rPr lang="fi-FI" sz="2000" dirty="0"/>
              <a:t>Konetta käynnistettäessä valitse nuolilla ja enterillä ”</a:t>
            </a:r>
            <a:r>
              <a:rPr lang="fi-FI" sz="2000" b="1" dirty="0"/>
              <a:t>Opiskelutila</a:t>
            </a:r>
            <a:r>
              <a:rPr lang="fi-FI" sz="2000" dirty="0"/>
              <a:t>”. Tätä tilaa käytetään ensisijaisesti oppitunneilta, sillä täältä löytyvät kaikki opintojaksoilla tarvittavat ohjelmat</a:t>
            </a:r>
          </a:p>
          <a:p>
            <a:endParaRPr lang="fi-FI" sz="2000" dirty="0"/>
          </a:p>
          <a:p>
            <a:pPr marL="0" indent="0">
              <a:buNone/>
            </a:pPr>
            <a:endParaRPr lang="fi-FI" sz="2000" dirty="0"/>
          </a:p>
          <a:p>
            <a:pPr marL="0" indent="0">
              <a:buNone/>
            </a:pPr>
            <a:endParaRPr lang="fi-FI" sz="2000" dirty="0"/>
          </a:p>
          <a:p>
            <a:pPr marL="0" indent="0">
              <a:buNone/>
            </a:pPr>
            <a:endParaRPr lang="fi-FI" sz="2000" dirty="0"/>
          </a:p>
          <a:p>
            <a:r>
              <a:rPr lang="fi-FI" sz="2000" dirty="0"/>
              <a:t>Sisäänkirjautuminen samoilla tunnuksilla kuin Wilmaan/</a:t>
            </a:r>
            <a:r>
              <a:rPr lang="fi-FI" sz="2000" dirty="0" err="1"/>
              <a:t>Deskuun</a:t>
            </a:r>
            <a:r>
              <a:rPr lang="fi-FI" sz="2000" dirty="0"/>
              <a:t> (tunnus muotoa etunimi.sukunimi).                                                                                     </a:t>
            </a:r>
            <a:r>
              <a:rPr lang="fi-FI" sz="2000" dirty="0">
                <a:solidFill>
                  <a:srgbClr val="FF0000"/>
                </a:solidFill>
              </a:rPr>
              <a:t>HUOM! Koneen on oltava </a:t>
            </a:r>
            <a:r>
              <a:rPr lang="fi-FI" sz="2000" dirty="0" err="1">
                <a:solidFill>
                  <a:srgbClr val="FF0000"/>
                </a:solidFill>
              </a:rPr>
              <a:t>wifi</a:t>
            </a:r>
            <a:r>
              <a:rPr lang="fi-FI" sz="2000" dirty="0">
                <a:solidFill>
                  <a:srgbClr val="FF0000"/>
                </a:solidFill>
              </a:rPr>
              <a:t>-verkossa, muuten kirjautuminen ei toimi. Katso alta ohje sen tarkistamiseen.</a:t>
            </a:r>
          </a:p>
          <a:p>
            <a:endParaRPr lang="fi-FI" sz="2000" dirty="0"/>
          </a:p>
          <a:p>
            <a:endParaRPr lang="fi-FI" sz="2000" dirty="0"/>
          </a:p>
          <a:p>
            <a:endParaRPr lang="fi-FI" sz="2000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DA79E85E-C027-C80B-D009-634B80F40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5269" y="1225940"/>
            <a:ext cx="5681462" cy="1208646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9786CD16-392A-301C-9E8A-CC6BA54281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2036" y="4136510"/>
            <a:ext cx="3009389" cy="2349166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A63F572A-3EA0-9F32-46A1-AEDDE5D828D8}"/>
              </a:ext>
            </a:extLst>
          </p:cNvPr>
          <p:cNvSpPr txBox="1"/>
          <p:nvPr/>
        </p:nvSpPr>
        <p:spPr>
          <a:xfrm>
            <a:off x="1571466" y="4033821"/>
            <a:ext cx="584102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Kannettava on valmiiksi yhdistetty langattomaan verkkoon </a:t>
            </a:r>
            <a:r>
              <a:rPr lang="fi-FI" sz="2000" b="1" dirty="0" err="1"/>
              <a:t>lyseo_linux</a:t>
            </a:r>
            <a:r>
              <a:rPr lang="fi-FI" sz="2000" b="1" dirty="0"/>
              <a:t> </a:t>
            </a:r>
            <a:r>
              <a:rPr lang="fi-FI" sz="2000" dirty="0"/>
              <a:t>(tämä toimii ilman salasanaa)</a:t>
            </a:r>
            <a:endParaRPr lang="fi-FI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Jos näin ei ole, niin klikkaa alareunasta wifin kuvaketta ja vaihda verkoksi ”</a:t>
            </a:r>
            <a:r>
              <a:rPr lang="fi-FI" sz="2000" b="1" dirty="0"/>
              <a:t>lyseo_oppilas</a:t>
            </a:r>
            <a:r>
              <a:rPr lang="fi-FI" sz="2000" dirty="0"/>
              <a:t>” ja salasanaksi ”</a:t>
            </a:r>
            <a:r>
              <a:rPr lang="fi-FI" sz="2000" b="1" dirty="0"/>
              <a:t>forssa123</a:t>
            </a:r>
            <a:r>
              <a:rPr lang="fi-FI" sz="2000" dirty="0"/>
              <a:t>”</a:t>
            </a:r>
          </a:p>
          <a:p>
            <a:endParaRPr lang="fi-FI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Menu-napin takaa löytyvät sovellukset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FD4CACFC-401B-8771-ADAD-3D0E627C31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7241" y="5054923"/>
            <a:ext cx="1184783" cy="25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650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55532" y="158001"/>
            <a:ext cx="6748496" cy="654199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i-FI" sz="2400" b="1" dirty="0" err="1"/>
              <a:t>Desku</a:t>
            </a:r>
            <a:endParaRPr lang="fi-FI" sz="2400" b="1" dirty="0"/>
          </a:p>
          <a:p>
            <a:endParaRPr lang="fi-FI" sz="2000" dirty="0"/>
          </a:p>
          <a:p>
            <a:r>
              <a:rPr lang="fi-FI" sz="2000" dirty="0" err="1"/>
              <a:t>Desku</a:t>
            </a:r>
            <a:r>
              <a:rPr lang="fi-FI" sz="2000" dirty="0"/>
              <a:t> kerää yhteen useammat palvelut, jolloin niihin ei tarvitse erikseen kirjautua. Esim. Wilma, Sähköposti, Onedrive</a:t>
            </a:r>
          </a:p>
          <a:p>
            <a:r>
              <a:rPr lang="fi-FI" sz="2000" dirty="0"/>
              <a:t>Osoite on </a:t>
            </a:r>
            <a:r>
              <a:rPr lang="fi-FI" sz="2000" b="1" dirty="0"/>
              <a:t>desku.fi</a:t>
            </a:r>
          </a:p>
          <a:p>
            <a:r>
              <a:rPr lang="fi-FI" sz="2000" dirty="0"/>
              <a:t>Kuvakkeet-napista voi lisätä omia laattoja etusivulle klikkaamalla kuvakkeen nimen vieressä olevaa nuolta. +-merkistä kohdassa ”Omat” voi luoda laatan mille tahansa sivustolle</a:t>
            </a:r>
          </a:p>
          <a:p>
            <a:endParaRPr lang="fi-FI" sz="2000" dirty="0"/>
          </a:p>
          <a:p>
            <a:endParaRPr lang="fi-FI" sz="2000" dirty="0"/>
          </a:p>
          <a:p>
            <a:endParaRPr lang="fi-FI" sz="2000" dirty="0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FD4CACFC-401B-8771-ADAD-3D0E627C3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6557" y="4612811"/>
            <a:ext cx="1184783" cy="256170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B140ECB0-31F6-15AB-2914-018294FF03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5852" y="351854"/>
            <a:ext cx="5120616" cy="2384409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F2618DDD-9A52-081A-E922-88D8EF5E7C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4028" y="2873598"/>
            <a:ext cx="2062002" cy="2213939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86B1580C-E986-243C-B80B-EE27D5AB46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08960" y="3280186"/>
            <a:ext cx="1648055" cy="1228896"/>
          </a:xfrm>
          <a:prstGeom prst="rect">
            <a:avLst/>
          </a:prstGeom>
        </p:spPr>
      </p:pic>
      <p:sp>
        <p:nvSpPr>
          <p:cNvPr id="10" name="Suorakulmio 9">
            <a:extLst>
              <a:ext uri="{FF2B5EF4-FFF2-40B4-BE49-F238E27FC236}">
                <a16:creationId xmlns:a16="http://schemas.microsoft.com/office/drawing/2014/main" id="{6F4DABBE-9D7F-92FB-B742-02DC5171A1E0}"/>
              </a:ext>
            </a:extLst>
          </p:cNvPr>
          <p:cNvSpPr/>
          <p:nvPr/>
        </p:nvSpPr>
        <p:spPr>
          <a:xfrm>
            <a:off x="10929842" y="447995"/>
            <a:ext cx="871441" cy="2577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26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9DB17-0DC8-0AC8-5FED-07349D82E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C62DC3B-942D-0D03-D401-0942FFE10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532" y="158001"/>
            <a:ext cx="6748496" cy="654199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i-FI" sz="2400" b="1" dirty="0"/>
              <a:t>Peda.net</a:t>
            </a:r>
          </a:p>
          <a:p>
            <a:endParaRPr lang="fi-FI" sz="2000" dirty="0"/>
          </a:p>
          <a:p>
            <a:r>
              <a:rPr lang="fi-FI" sz="2000" dirty="0" err="1"/>
              <a:t>Peda.nettiä</a:t>
            </a:r>
            <a:r>
              <a:rPr lang="fi-FI" sz="2000" dirty="0"/>
              <a:t> käytetään yleisesti kurssien kotisivuina</a:t>
            </a:r>
          </a:p>
          <a:p>
            <a:r>
              <a:rPr lang="fi-FI" sz="2000" dirty="0"/>
              <a:t>Voit liittää peda.net-tunnuksen </a:t>
            </a:r>
            <a:r>
              <a:rPr lang="fi-FI" sz="2000" dirty="0" err="1"/>
              <a:t>Deskun</a:t>
            </a:r>
            <a:r>
              <a:rPr lang="fi-FI" sz="2000" dirty="0"/>
              <a:t> laattaan. Sinulla voi jo olla tunnus tai voit luoda uuden</a:t>
            </a:r>
            <a:endParaRPr lang="fi-FI" sz="2000" b="1" dirty="0"/>
          </a:p>
          <a:p>
            <a:r>
              <a:rPr lang="fi-FI" sz="2000" dirty="0"/>
              <a:t>Klikkaa </a:t>
            </a:r>
            <a:r>
              <a:rPr lang="fi-FI" sz="2000" dirty="0" err="1"/>
              <a:t>Deskussa</a:t>
            </a:r>
            <a:r>
              <a:rPr lang="fi-FI" sz="2000" dirty="0"/>
              <a:t> laattaa ”Peda.net O365” ja seuraa avautuvan ikkunan ohjeita</a:t>
            </a:r>
          </a:p>
          <a:p>
            <a:r>
              <a:rPr lang="fi-FI" sz="2000" dirty="0" err="1"/>
              <a:t>Peda.netissä</a:t>
            </a:r>
            <a:r>
              <a:rPr lang="fi-FI" sz="2000" dirty="0"/>
              <a:t> voit lisätä eri sivuja ”kirjanmerkeiksi omalle etusivulle, jotta ne löytyvät helpommin</a:t>
            </a:r>
          </a:p>
          <a:p>
            <a:pPr lvl="1"/>
            <a:r>
              <a:rPr lang="fi-FI" sz="2000" dirty="0"/>
              <a:t>Voit etsiä Forssan yhteislyseon </a:t>
            </a:r>
            <a:r>
              <a:rPr lang="fi-FI" sz="2000" dirty="0" err="1"/>
              <a:t>peda.netin</a:t>
            </a:r>
            <a:r>
              <a:rPr lang="fi-FI" sz="2000" dirty="0"/>
              <a:t> etusivun hakukoneella tai kirjoittamalla osoitteeksi:</a:t>
            </a:r>
          </a:p>
          <a:p>
            <a:pPr marL="457200" lvl="1" indent="0">
              <a:buNone/>
            </a:pPr>
            <a:r>
              <a:rPr lang="fi-FI" sz="2000" dirty="0"/>
              <a:t> 	</a:t>
            </a:r>
            <a:r>
              <a:rPr lang="fi-FI" sz="2000" b="1" dirty="0"/>
              <a:t>peda.net/</a:t>
            </a:r>
            <a:r>
              <a:rPr lang="fi-FI" sz="2000" b="1" dirty="0" err="1"/>
              <a:t>forssa</a:t>
            </a:r>
            <a:r>
              <a:rPr lang="fi-FI" sz="2000" b="1" dirty="0"/>
              <a:t>/</a:t>
            </a:r>
            <a:r>
              <a:rPr lang="fi-FI" sz="2000" b="1" dirty="0" err="1"/>
              <a:t>forssan</a:t>
            </a:r>
            <a:r>
              <a:rPr lang="fi-FI" sz="2000" b="1" dirty="0"/>
              <a:t>-yhteislyseo</a:t>
            </a:r>
          </a:p>
          <a:p>
            <a:pPr lvl="1"/>
            <a:r>
              <a:rPr lang="fi-FI" sz="2000" dirty="0"/>
              <a:t>Tallenna se klikkaamalla kuvaketta         ja anna sille nimi avautuvalla sivulla. Riittää kirjoittaa nimi ”Linkin otsikko” –kohtaan.</a:t>
            </a:r>
          </a:p>
          <a:p>
            <a:r>
              <a:rPr lang="fi-FI" sz="2000" dirty="0"/>
              <a:t>Linkit löytyvät etusivulta tai oikean yläreunan nuolen takaa</a:t>
            </a:r>
          </a:p>
          <a:p>
            <a:pPr marL="457200" lvl="1" indent="0">
              <a:buNone/>
            </a:pPr>
            <a:endParaRPr lang="fi-FI" sz="2000" b="1" dirty="0"/>
          </a:p>
          <a:p>
            <a:pPr marL="457200" lvl="1" indent="0">
              <a:buNone/>
            </a:pPr>
            <a:endParaRPr lang="fi-FI" sz="2000" dirty="0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CD48E35C-4991-990D-2060-B750E8000E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6557" y="4612811"/>
            <a:ext cx="1184783" cy="25617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DA44161B-E468-59E7-7674-6516671F61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3229" y="663512"/>
            <a:ext cx="836196" cy="911165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C0E46D99-026C-313B-2E79-DCBE25C8D3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5533" y="645907"/>
            <a:ext cx="2331311" cy="1811436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3627D498-A47C-A552-D142-12C3E673A4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4114" y="4307888"/>
            <a:ext cx="352173" cy="352173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AA12D56C-1F2A-7234-14DE-70E2ED31B6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7676" y="2809516"/>
            <a:ext cx="2663576" cy="998841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11239DE3-BFBB-F1DD-5AE0-A517B2A345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34900" y="2809516"/>
            <a:ext cx="1972452" cy="2996743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8889A5A9-B1B8-D44D-D020-6EF5722C72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45555" y="5804523"/>
            <a:ext cx="2896004" cy="895475"/>
          </a:xfrm>
          <a:prstGeom prst="rect">
            <a:avLst/>
          </a:prstGeom>
        </p:spPr>
      </p:pic>
      <p:sp>
        <p:nvSpPr>
          <p:cNvPr id="19" name="Suorakulmio 18">
            <a:extLst>
              <a:ext uri="{FF2B5EF4-FFF2-40B4-BE49-F238E27FC236}">
                <a16:creationId xmlns:a16="http://schemas.microsoft.com/office/drawing/2014/main" id="{0C19C82B-920C-3CB6-9950-AA4A7A863E36}"/>
              </a:ext>
            </a:extLst>
          </p:cNvPr>
          <p:cNvSpPr/>
          <p:nvPr/>
        </p:nvSpPr>
        <p:spPr>
          <a:xfrm>
            <a:off x="3847844" y="5860752"/>
            <a:ext cx="1028443" cy="44185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35461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E4A87-AFF8-3957-006D-E2401BB89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C9385FD-8501-250B-0F6D-BE55D7861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532" y="158001"/>
            <a:ext cx="6748496" cy="654199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i-FI" sz="2400" b="1" dirty="0"/>
              <a:t>Onedrive</a:t>
            </a:r>
          </a:p>
          <a:p>
            <a:endParaRPr lang="fi-FI" sz="2000" dirty="0"/>
          </a:p>
          <a:p>
            <a:r>
              <a:rPr lang="fi-FI" sz="2000" dirty="0"/>
              <a:t>Onedrive on pilvipalvelu, johon voi tallentaa tärkeitä tiedostoja</a:t>
            </a:r>
          </a:p>
          <a:p>
            <a:r>
              <a:rPr lang="fi-FI" sz="2000" dirty="0"/>
              <a:t>Kannattaa tallentaa kaikki koulutyöt sinne, koska koneen rikkoutuessa niitä ei välttämättä saa talteen koneen omasta tallennustilasta</a:t>
            </a:r>
          </a:p>
          <a:p>
            <a:r>
              <a:rPr lang="fi-FI" sz="2000" dirty="0" err="1"/>
              <a:t>Onedriveen</a:t>
            </a:r>
            <a:r>
              <a:rPr lang="fi-FI" sz="2000" dirty="0"/>
              <a:t> pääsee suoraan </a:t>
            </a:r>
            <a:r>
              <a:rPr lang="fi-FI" sz="2000" dirty="0" err="1"/>
              <a:t>Deskusta</a:t>
            </a:r>
            <a:r>
              <a:rPr lang="fi-FI" sz="2000" dirty="0"/>
              <a:t> laatan kautta</a:t>
            </a:r>
          </a:p>
          <a:p>
            <a:r>
              <a:rPr lang="fi-FI" sz="2000" dirty="0"/>
              <a:t>”Luo tai lataa” –napilla voi lisätä kansioita tai tuoda tiedostoja koneelta. Lisäksi voi esim. luoda uuden Word-asiakirjan</a:t>
            </a:r>
          </a:p>
          <a:p>
            <a:r>
              <a:rPr lang="fi-FI" sz="2000" dirty="0"/>
              <a:t>Omat tiedostot –kohdasta löytyvät kaikki tallennetut tiedostot. Voit klikata suoraan esim. Word-tiedostoa, jolloin se aukeaa Word Onlineen muokattavaksi. Tällöin tiedosto tallentuu automaattisesti.</a:t>
            </a:r>
          </a:p>
          <a:p>
            <a:r>
              <a:rPr lang="fi-FI" sz="2000" dirty="0"/>
              <a:t>Jos klikkaat tiedoston aktiiviseksi sen nimen ulkopuolelta, saat esiin jaa –napin (     ), jonka avulla voit lähettää esimerkiksi kurssityön opettajalle etsimällä opettajan nimen listasta, tai kopioimalla linkin ja jakamalla sen opettajalle. Kynä-ikonista kannattaa valita ”Voi tarkastella”</a:t>
            </a:r>
          </a:p>
          <a:p>
            <a:endParaRPr lang="fi-FI" sz="2000" dirty="0"/>
          </a:p>
          <a:p>
            <a:endParaRPr lang="fi-FI" sz="2000" dirty="0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A2CCCBBD-8913-92E7-09EA-A05F77B03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6557" y="4612811"/>
            <a:ext cx="1184783" cy="25617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C35CA8A2-BC35-1146-AFD6-64DBEC937C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1340" y="413173"/>
            <a:ext cx="1353990" cy="1377884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952BCE11-50A3-C7C4-ECE4-06A9C5CD43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3781" y="1963510"/>
            <a:ext cx="2029108" cy="1238423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A372E917-35D6-609F-FE18-B227FB4369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6557" y="3804753"/>
            <a:ext cx="3128229" cy="585189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F4D427C2-A185-A539-63F2-82CC34F62B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1609" y="5560794"/>
            <a:ext cx="219106" cy="228632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4052D5F3-ED3C-528A-8533-26B103589D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82254" y="4520849"/>
            <a:ext cx="3037553" cy="192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119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A753F-34A8-8610-9876-76E10BC09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C385556-FA8C-678B-8E90-C055B68EE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8197" y="152101"/>
            <a:ext cx="8782769" cy="1615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i-FI" sz="2400" b="1" dirty="0"/>
              <a:t>Laitekäyttösopimus</a:t>
            </a:r>
          </a:p>
          <a:p>
            <a:r>
              <a:rPr lang="fi-FI" sz="2000" dirty="0"/>
              <a:t>Kannettavan tietokoneen käytön edellytyksenä on mobiililaitteen käyttösopimuksen hyväksyminen. Tämä tehdään wilmassa kohdassa       </a:t>
            </a:r>
          </a:p>
          <a:p>
            <a:pPr marL="0" indent="0">
              <a:buNone/>
            </a:pPr>
            <a:r>
              <a:rPr lang="fi-FI" sz="2000" dirty="0"/>
              <a:t>	</a:t>
            </a:r>
            <a:r>
              <a:rPr lang="fi-FI" sz="2000" b="1" dirty="0"/>
              <a:t>Lomakkeet</a:t>
            </a:r>
            <a:r>
              <a:rPr lang="fi-FI" sz="2000" dirty="0"/>
              <a:t> </a:t>
            </a:r>
            <a:r>
              <a:rPr lang="fi-FI" sz="2000" dirty="0">
                <a:sym typeface="Wingdings" panose="05000000000000000000" pitchFamily="2" charset="2"/>
              </a:rPr>
              <a:t> </a:t>
            </a:r>
            <a:r>
              <a:rPr lang="fi-FI" sz="2000" b="1" dirty="0"/>
              <a:t>lu – Laitekäyttösopimus (opiskelija)</a:t>
            </a:r>
          </a:p>
          <a:p>
            <a:pPr marL="0" indent="0">
              <a:buNone/>
            </a:pPr>
            <a:endParaRPr lang="fi-FI" sz="2000" dirty="0"/>
          </a:p>
          <a:p>
            <a:pPr marL="0" indent="0">
              <a:buNone/>
            </a:pPr>
            <a:endParaRPr lang="fi-FI" sz="2000" dirty="0"/>
          </a:p>
          <a:p>
            <a:endParaRPr lang="fi-FI" sz="2000" dirty="0"/>
          </a:p>
          <a:p>
            <a:endParaRPr lang="fi-FI" sz="2000" dirty="0"/>
          </a:p>
          <a:p>
            <a:endParaRPr lang="fi-FI" sz="2000" dirty="0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8915898D-FD6D-9CB9-8BDA-E43F07B42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6557" y="4612811"/>
            <a:ext cx="1184783" cy="256170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10D5836D-0F1B-2526-DAEB-408A1C4F7D1C}"/>
              </a:ext>
            </a:extLst>
          </p:cNvPr>
          <p:cNvSpPr txBox="1"/>
          <p:nvPr/>
        </p:nvSpPr>
        <p:spPr>
          <a:xfrm>
            <a:off x="1622191" y="1663104"/>
            <a:ext cx="5320703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Tietokoneen nimi -kohtaan täytetään koneen tunnus, joka löytyy näytön alareunasta (esim. kuvassa se olisi ”</a:t>
            </a:r>
            <a:r>
              <a:rPr lang="fi-FI" sz="2000" b="1" dirty="0"/>
              <a:t>forlys-t2208-189</a:t>
            </a:r>
            <a:r>
              <a:rPr lang="fi-FI" sz="2000" dirty="0"/>
              <a:t>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Jos opiskelija on </a:t>
            </a:r>
            <a:r>
              <a:rPr lang="fi-FI" sz="2000" b="1" dirty="0"/>
              <a:t>alle 18-vuotias</a:t>
            </a:r>
            <a:r>
              <a:rPr lang="fi-FI" sz="2000" dirty="0"/>
              <a:t> hän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/>
              <a:t>klikkaa ”</a:t>
            </a:r>
            <a:r>
              <a:rPr lang="fi-FI" b="1" dirty="0"/>
              <a:t>tallenna tiedot</a:t>
            </a:r>
            <a:r>
              <a:rPr lang="fi-FI" dirty="0"/>
              <a:t>”</a:t>
            </a:r>
            <a:endParaRPr lang="fi-FI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/>
              <a:t>pyytää huoltajaa kirjautumaan omaan wilmaansa ja menemään kohtaan ”</a:t>
            </a:r>
            <a:r>
              <a:rPr lang="fi-FI" b="1" dirty="0"/>
              <a:t>Lomakkeet</a:t>
            </a:r>
            <a:r>
              <a:rPr lang="fi-FI" dirty="0"/>
              <a:t>” ja sieltä ”</a:t>
            </a:r>
            <a:r>
              <a:rPr lang="fi-FI" b="1" dirty="0"/>
              <a:t>lu – Laitekäyttösopimus (huoltaja)</a:t>
            </a:r>
            <a:r>
              <a:rPr lang="fi-FI" dirty="0"/>
              <a:t>” ja laittamaan rastin ruutuun ”</a:t>
            </a:r>
            <a:r>
              <a:rPr lang="fi-FI" b="1" dirty="0"/>
              <a:t>Hyväksyn sopimuksen</a:t>
            </a:r>
            <a:r>
              <a:rPr lang="fi-FI" dirty="0"/>
              <a:t>” ja syöttämään oikean päivämäärän ja painamaan ”</a:t>
            </a:r>
            <a:r>
              <a:rPr lang="fi-FI" b="1" dirty="0"/>
              <a:t>tallenna tiedot</a:t>
            </a:r>
            <a:r>
              <a:rPr lang="fi-FI" dirty="0"/>
              <a:t>”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i-FI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Jos opiskelija on </a:t>
            </a:r>
            <a:r>
              <a:rPr lang="fi-FI" sz="2000" b="1" dirty="0"/>
              <a:t>yli 18-vuotias</a:t>
            </a:r>
            <a:r>
              <a:rPr lang="fi-FI" sz="2000" dirty="0"/>
              <a:t> hän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/>
              <a:t>laittaa rastin kohtaan ”</a:t>
            </a:r>
            <a:r>
              <a:rPr lang="fi-FI" b="1" dirty="0"/>
              <a:t>Hyväksyn sopimuksen</a:t>
            </a:r>
            <a:r>
              <a:rPr lang="fi-FI" dirty="0"/>
              <a:t>” ja syöttää oikean päivämäärän ja klikkaa ”</a:t>
            </a:r>
            <a:r>
              <a:rPr lang="fi-FI" b="1" dirty="0"/>
              <a:t>tallenna tiedot</a:t>
            </a:r>
            <a:r>
              <a:rPr lang="fi-FI" dirty="0"/>
              <a:t>”</a:t>
            </a:r>
            <a:endParaRPr lang="fi-FI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000" dirty="0"/>
          </a:p>
        </p:txBody>
      </p:sp>
      <p:pic>
        <p:nvPicPr>
          <p:cNvPr id="4" name="Kuva 3" descr="Kuva, joka sisältää kohteen sisä, elektroniikka, näppäimistö, matkapuhelin&#10;&#10;Kuvaus luotu automaattisesti">
            <a:extLst>
              <a:ext uri="{FF2B5EF4-FFF2-40B4-BE49-F238E27FC236}">
                <a16:creationId xmlns:a16="http://schemas.microsoft.com/office/drawing/2014/main" id="{9C30414E-8F05-DB86-19DE-2519EFBE6A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3388" y="4612812"/>
            <a:ext cx="2134920" cy="1221041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191397C8-D078-BA13-CA81-6CE9BFE588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8620" y="1663104"/>
            <a:ext cx="3029689" cy="2621758"/>
          </a:xfrm>
          <a:prstGeom prst="rect">
            <a:avLst/>
          </a:prstGeom>
        </p:spPr>
      </p:pic>
      <p:sp>
        <p:nvSpPr>
          <p:cNvPr id="7" name="Suorakulmio 6">
            <a:extLst>
              <a:ext uri="{FF2B5EF4-FFF2-40B4-BE49-F238E27FC236}">
                <a16:creationId xmlns:a16="http://schemas.microsoft.com/office/drawing/2014/main" id="{FFA7BDAE-A1A3-DF27-7345-95EC2698C6F0}"/>
              </a:ext>
            </a:extLst>
          </p:cNvPr>
          <p:cNvSpPr/>
          <p:nvPr/>
        </p:nvSpPr>
        <p:spPr>
          <a:xfrm>
            <a:off x="8425404" y="3278436"/>
            <a:ext cx="1583324" cy="2452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17771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678197" y="152101"/>
            <a:ext cx="8782769" cy="6541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000" b="1" dirty="0"/>
              <a:t>Koetila (Abitti 2)</a:t>
            </a:r>
          </a:p>
          <a:p>
            <a:r>
              <a:rPr lang="fi-FI" sz="2000" dirty="0"/>
              <a:t>Sähköisten kokeiden tekopaikka</a:t>
            </a:r>
          </a:p>
          <a:p>
            <a:r>
              <a:rPr lang="fi-FI" sz="2000" dirty="0"/>
              <a:t>Käynnistä kone (tai käynnistä kone uudelleen, jos se on jo päällä) ja valitse alkuvalikossa nuolilla ja </a:t>
            </a:r>
            <a:r>
              <a:rPr lang="fi-FI" sz="2000" dirty="0" err="1"/>
              <a:t>enterillä</a:t>
            </a:r>
            <a:r>
              <a:rPr lang="fi-FI" sz="2000" dirty="0"/>
              <a:t> alempi ”</a:t>
            </a:r>
            <a:r>
              <a:rPr lang="fi-FI" sz="2000" b="1" dirty="0"/>
              <a:t>Abitti 2 - kokelassovellus</a:t>
            </a:r>
            <a:r>
              <a:rPr lang="fi-FI" sz="2000" dirty="0"/>
              <a:t>”</a:t>
            </a:r>
          </a:p>
          <a:p>
            <a:endParaRPr lang="fi-FI" sz="2000" dirty="0"/>
          </a:p>
          <a:p>
            <a:endParaRPr lang="fi-FI" sz="2000" dirty="0"/>
          </a:p>
          <a:p>
            <a:endParaRPr lang="fi-FI" sz="2000" dirty="0"/>
          </a:p>
          <a:p>
            <a:pPr marL="0" indent="0">
              <a:buNone/>
            </a:pPr>
            <a:endParaRPr lang="fi-FI" sz="2000" dirty="0"/>
          </a:p>
          <a:p>
            <a:r>
              <a:rPr lang="fi-FI" sz="2000" dirty="0"/>
              <a:t>Kone käynnistyy sähköiseen koejärjestelmään (ruutu saattaa olla mustana parikin minuuttia, tämä on normaalia)</a:t>
            </a:r>
          </a:p>
          <a:p>
            <a:endParaRPr lang="fi-FI" sz="2000" b="1" dirty="0"/>
          </a:p>
          <a:p>
            <a:endParaRPr lang="fi-FI" sz="2000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DDE2BAE0-F2F0-6592-8496-A6265A9097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753" y="1538960"/>
            <a:ext cx="2827352" cy="1561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991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1808A-5F53-E7E8-A519-A234CA91D7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17115C2-B202-ECCA-A8B0-BA9075F62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289" y="89377"/>
            <a:ext cx="6843923" cy="6682683"/>
          </a:xfrm>
        </p:spPr>
        <p:txBody>
          <a:bodyPr>
            <a:normAutofit/>
          </a:bodyPr>
          <a:lstStyle/>
          <a:p>
            <a:r>
              <a:rPr lang="fi-FI" sz="2000" dirty="0"/>
              <a:t>Paina avautuvassa ikkunassa enteriä (”</a:t>
            </a:r>
            <a:r>
              <a:rPr lang="fi-FI" sz="2000" b="1" dirty="0"/>
              <a:t>Start Abitti </a:t>
            </a:r>
            <a:r>
              <a:rPr lang="fi-FI" sz="2000" b="1" dirty="0" err="1"/>
              <a:t>Candidate</a:t>
            </a:r>
            <a:r>
              <a:rPr lang="fi-FI" sz="2000" dirty="0"/>
              <a:t>”)</a:t>
            </a:r>
          </a:p>
          <a:p>
            <a:r>
              <a:rPr lang="fi-FI" sz="2000" dirty="0"/>
              <a:t>Yhdistä wifiin ”</a:t>
            </a:r>
            <a:r>
              <a:rPr lang="fi-FI" sz="2000" b="1" dirty="0"/>
              <a:t>Abitti</a:t>
            </a:r>
            <a:r>
              <a:rPr lang="fi-FI" sz="2000" dirty="0"/>
              <a:t>”, salasana on </a:t>
            </a:r>
            <a:r>
              <a:rPr lang="fi-FI" sz="2000" b="1" dirty="0"/>
              <a:t>abitti123</a:t>
            </a:r>
          </a:p>
          <a:p>
            <a:r>
              <a:rPr lang="fi-FI" sz="2000" dirty="0"/>
              <a:t>Klikkaa kuvaketta ”</a:t>
            </a:r>
            <a:r>
              <a:rPr lang="fi-FI" sz="2000" b="1" dirty="0"/>
              <a:t>Abitti</a:t>
            </a:r>
            <a:r>
              <a:rPr lang="fi-FI" sz="2000" dirty="0"/>
              <a:t>”</a:t>
            </a:r>
          </a:p>
          <a:p>
            <a:r>
              <a:rPr lang="fi-FI" sz="2000" dirty="0"/>
              <a:t>Kirjoita koepalvelimen nimeksi opettajan taululle kirjoittama nimi</a:t>
            </a:r>
          </a:p>
          <a:p>
            <a:r>
              <a:rPr lang="fi-FI" sz="2000" dirty="0"/>
              <a:t>Syötettyäsi palvelimen nimen jatka kirjautuminen loppuun niin kuin aiemmallakin Abitti-järjestelmällä</a:t>
            </a:r>
          </a:p>
          <a:p>
            <a:endParaRPr lang="fi-FI" sz="2000" dirty="0"/>
          </a:p>
          <a:p>
            <a:endParaRPr lang="fi-FI" sz="2000" dirty="0"/>
          </a:p>
          <a:p>
            <a:endParaRPr lang="fi-FI" sz="2000" dirty="0"/>
          </a:p>
          <a:p>
            <a:endParaRPr lang="fi-FI" sz="2000" dirty="0"/>
          </a:p>
          <a:p>
            <a:endParaRPr lang="fi-FI" sz="2000" dirty="0"/>
          </a:p>
          <a:p>
            <a:endParaRPr lang="fi-FI" sz="2000" dirty="0"/>
          </a:p>
          <a:p>
            <a:endParaRPr lang="fi-FI" sz="2000" dirty="0"/>
          </a:p>
          <a:p>
            <a:endParaRPr lang="fi-FI" sz="2000" dirty="0"/>
          </a:p>
          <a:p>
            <a:endParaRPr lang="fi-FI" sz="2000" dirty="0"/>
          </a:p>
          <a:p>
            <a:endParaRPr lang="fi-FI" sz="2000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E71F4099-BC0D-5309-9100-A6681D1E6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9068" y="154021"/>
            <a:ext cx="4127100" cy="3343060"/>
          </a:xfrm>
          <a:prstGeom prst="rect">
            <a:avLst/>
          </a:prstGeom>
        </p:spPr>
      </p:pic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090B9440-DF4D-701C-5832-016CDFB874D0}"/>
              </a:ext>
            </a:extLst>
          </p:cNvPr>
          <p:cNvSpPr txBox="1">
            <a:spLocks/>
          </p:cNvSpPr>
          <p:nvPr/>
        </p:nvSpPr>
        <p:spPr>
          <a:xfrm>
            <a:off x="200859" y="3075047"/>
            <a:ext cx="7619584" cy="75927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sz="2000" dirty="0">
                <a:solidFill>
                  <a:srgbClr val="FF0000"/>
                </a:solidFill>
              </a:rPr>
              <a:t>Jos unohdit yhdistää wifiin, ennen kuin painoit ”Abitti”-kuvaketta palaa takaisin painamalla ”Sulje koejärjestelmä”. Tämä ilmenee ruudun tekstinä ”Ei verkkoa!”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Käsinkirjoitus 8">
                <a:extLst>
                  <a:ext uri="{FF2B5EF4-FFF2-40B4-BE49-F238E27FC236}">
                    <a16:creationId xmlns:a16="http://schemas.microsoft.com/office/drawing/2014/main" id="{6844FCF2-94A4-E479-C28C-9A2550BC3552}"/>
                  </a:ext>
                </a:extLst>
              </p14:cNvPr>
              <p14:cNvContentPartPr/>
              <p14:nvPr/>
            </p14:nvContentPartPr>
            <p14:xfrm>
              <a:off x="5753066" y="704507"/>
              <a:ext cx="162000" cy="785880"/>
            </p14:xfrm>
          </p:contentPart>
        </mc:Choice>
        <mc:Fallback xmlns="">
          <p:pic>
            <p:nvPicPr>
              <p:cNvPr id="9" name="Käsinkirjoitus 8">
                <a:extLst>
                  <a:ext uri="{FF2B5EF4-FFF2-40B4-BE49-F238E27FC236}">
                    <a16:creationId xmlns:a16="http://schemas.microsoft.com/office/drawing/2014/main" id="{6844FCF2-94A4-E479-C28C-9A2550BC355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35026" y="686499"/>
                <a:ext cx="197719" cy="82153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Käsinkirjoitus 11">
                <a:extLst>
                  <a:ext uri="{FF2B5EF4-FFF2-40B4-BE49-F238E27FC236}">
                    <a16:creationId xmlns:a16="http://schemas.microsoft.com/office/drawing/2014/main" id="{95733D1F-5089-8D3D-B3C1-91F85097D8FF}"/>
                  </a:ext>
                </a:extLst>
              </p14:cNvPr>
              <p14:cNvContentPartPr/>
              <p14:nvPr/>
            </p14:nvContentPartPr>
            <p14:xfrm rot="734383">
              <a:off x="6287500" y="987107"/>
              <a:ext cx="1128600" cy="220680"/>
            </p14:xfrm>
          </p:contentPart>
        </mc:Choice>
        <mc:Fallback xmlns="">
          <p:pic>
            <p:nvPicPr>
              <p:cNvPr id="12" name="Käsinkirjoitus 11">
                <a:extLst>
                  <a:ext uri="{FF2B5EF4-FFF2-40B4-BE49-F238E27FC236}">
                    <a16:creationId xmlns:a16="http://schemas.microsoft.com/office/drawing/2014/main" id="{95733D1F-5089-8D3D-B3C1-91F85097D8F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 rot="734383">
                <a:off x="6269500" y="969107"/>
                <a:ext cx="1164240" cy="256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1920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– 2022 -teema">
  <a:themeElements>
    <a:clrScheme name="Office 2013 – 2022 -te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– 2022 -te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– 2022 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DD0394840E9047B79FC2F85E94387E" ma:contentTypeVersion="16" ma:contentTypeDescription="Create a new document." ma:contentTypeScope="" ma:versionID="cd5677406d7606a924cacfb17adb0782">
  <xsd:schema xmlns:xsd="http://www.w3.org/2001/XMLSchema" xmlns:xs="http://www.w3.org/2001/XMLSchema" xmlns:p="http://schemas.microsoft.com/office/2006/metadata/properties" xmlns:ns1="http://schemas.microsoft.com/sharepoint/v3" xmlns:ns3="2aaec76f-df8f-441d-a649-5d32f9469c67" xmlns:ns4="808b8312-1270-4b82-af52-1872dcb5b36c" targetNamespace="http://schemas.microsoft.com/office/2006/metadata/properties" ma:root="true" ma:fieldsID="e8a7bfa15379abd62c5e54b32b869ce5" ns1:_="" ns3:_="" ns4:_="">
    <xsd:import namespace="http://schemas.microsoft.com/sharepoint/v3"/>
    <xsd:import namespace="2aaec76f-df8f-441d-a649-5d32f9469c67"/>
    <xsd:import namespace="808b8312-1270-4b82-af52-1872dcb5b36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1:_ip_UnifiedCompliancePolicyProperties" minOccurs="0"/>
                <xsd:element ref="ns1:_ip_UnifiedCompliancePolicyUIAction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aec76f-df8f-441d-a649-5d32f9469c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8b8312-1270-4b82-af52-1872dcb5b36c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C28AA80D-05EB-4E80-A2E4-CF0BE96A3FC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3E2CF1D-034D-4D5E-8E06-6229913D0C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aaec76f-df8f-441d-a649-5d32f9469c67"/>
    <ds:schemaRef ds:uri="808b8312-1270-4b82-af52-1872dcb5b3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C05D379-44C7-4FBB-8562-CAB1631E1844}">
  <ds:schemaRefs>
    <ds:schemaRef ds:uri="808b8312-1270-4b82-af52-1872dcb5b36c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2aaec76f-df8f-441d-a649-5d32f9469c67"/>
    <ds:schemaRef ds:uri="http://schemas.openxmlformats.org/package/2006/metadata/core-properties"/>
    <ds:schemaRef ds:uri="http://purl.org/dc/terms/"/>
    <ds:schemaRef ds:uri="http://schemas.microsoft.com/sharepoint/v3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107</TotalTime>
  <Words>870</Words>
  <Application>Microsoft Office PowerPoint</Application>
  <PresentationFormat>Laajakuva</PresentationFormat>
  <Paragraphs>116</Paragraphs>
  <Slides>14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14</vt:i4>
      </vt:variant>
    </vt:vector>
  </HeadingPairs>
  <TitlesOfParts>
    <vt:vector size="20" baseType="lpstr">
      <vt:lpstr>Aptos</vt:lpstr>
      <vt:lpstr>Arial</vt:lpstr>
      <vt:lpstr>Calibri</vt:lpstr>
      <vt:lpstr>Calibri Light</vt:lpstr>
      <vt:lpstr>Wingdings</vt:lpstr>
      <vt:lpstr>Office 2013 – 2022 -teema</vt:lpstr>
      <vt:lpstr>Opiskelijakannettavan käyttöönotto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>Forssan kaupunki / Sivistustoimi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Oppilaskannettavan käyttöönotto</dc:title>
  <dc:creator>Timo Suojoki</dc:creator>
  <cp:lastModifiedBy>Timo Suojoki</cp:lastModifiedBy>
  <cp:revision>1</cp:revision>
  <dcterms:created xsi:type="dcterms:W3CDTF">2022-08-09T11:36:11Z</dcterms:created>
  <dcterms:modified xsi:type="dcterms:W3CDTF">2026-08-12T13:30:49Z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0x010100E4DD0394840E9047B79FC2F85E94387E</vt:lpwstr>
  </property>
</Properties>
</file>