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875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664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783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431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894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90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143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5467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8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6364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188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F0830E-B168-4A56-9BEB-D61EA8691D4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5449BB-9282-4A84-B61D-E57E125E1B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759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4557DB-F0B4-0BCD-22A8-5A9AA57443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Laitekäyttösopimus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CF28DF3-5F2A-76D7-A7C7-618D3C0B32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3085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A753F-34A8-8610-9876-76E10BC09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385556-FA8C-678B-8E90-C055B68EE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196" y="152100"/>
            <a:ext cx="8782769" cy="1615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Laitekäyttösopimus</a:t>
            </a:r>
          </a:p>
          <a:p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Kannettavan tietokoneen käytön edellytyksenä on mobiililaitteen käyttösopimuksen hyväksyminen. Tämä tehdään wilmassa kohdassa       </a:t>
            </a:r>
          </a:p>
          <a:p>
            <a:pPr marL="0" indent="0">
              <a:buNone/>
            </a:pP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i-FI" sz="2000" b="1" dirty="0">
                <a:latin typeface="Calibri" panose="020F0502020204030204" pitchFamily="34" charset="0"/>
                <a:cs typeface="Calibri" panose="020F0502020204030204" pitchFamily="34" charset="0"/>
              </a:rPr>
              <a:t>Lomakkeet</a:t>
            </a: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i-FI" sz="2000" b="1" dirty="0">
                <a:latin typeface="Calibri" panose="020F0502020204030204" pitchFamily="34" charset="0"/>
                <a:cs typeface="Calibri" panose="020F0502020204030204" pitchFamily="34" charset="0"/>
              </a:rPr>
              <a:t>lu – Laitekäyttösopimus (opiskelija)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8915898D-FD6D-9CB9-8BDA-E43F07B4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556" y="4612811"/>
            <a:ext cx="1184783" cy="25617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10D5836D-0F1B-2526-DAEB-408A1C4F7D1C}"/>
              </a:ext>
            </a:extLst>
          </p:cNvPr>
          <p:cNvSpPr txBox="1"/>
          <p:nvPr/>
        </p:nvSpPr>
        <p:spPr>
          <a:xfrm>
            <a:off x="98190" y="1663104"/>
            <a:ext cx="532070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Tietokoneen nimi -kohtaan täytetään koneen tunnus, joka löytyy näytön alareunasta (esim. kuvassa se olisi ”</a:t>
            </a:r>
            <a:r>
              <a:rPr lang="fi-FI" sz="2000" b="1" dirty="0">
                <a:latin typeface="Calibri" panose="020F0502020204030204" pitchFamily="34" charset="0"/>
                <a:cs typeface="Calibri" panose="020F0502020204030204" pitchFamily="34" charset="0"/>
              </a:rPr>
              <a:t>forlys-t2208-189</a:t>
            </a: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Jos opiskelija on </a:t>
            </a:r>
            <a:r>
              <a:rPr lang="fi-FI" sz="2000" b="1" dirty="0">
                <a:latin typeface="Calibri" panose="020F0502020204030204" pitchFamily="34" charset="0"/>
                <a:cs typeface="Calibri" panose="020F0502020204030204" pitchFamily="34" charset="0"/>
              </a:rPr>
              <a:t>alle 18-vuotias</a:t>
            </a: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 hän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klikkaa ”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tallenna tiedot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fi-F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pyytää huoltajaa kirjautumaan omaan wilmaansa ja menemään kohtaan ”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Lomakkeet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” ja sieltä ”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lu – Laitekäyttösopimus (huoltaja)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” ja laittamaan rastin ruutuun ”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Hyväksyn sopimuksen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” ja syöttämään oikean päivämäärän ja painamaan ”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tallenna tiedot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Jos opiskelija on </a:t>
            </a:r>
            <a:r>
              <a:rPr lang="fi-FI" sz="2000" b="1" dirty="0">
                <a:latin typeface="Calibri" panose="020F0502020204030204" pitchFamily="34" charset="0"/>
                <a:cs typeface="Calibri" panose="020F0502020204030204" pitchFamily="34" charset="0"/>
              </a:rPr>
              <a:t>yli 18-vuotias</a:t>
            </a:r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 hän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laittaa rastin kohtaan ”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Hyväksyn sopimuksen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” ja syöttää oikean päivämäärän ja klikkaa ”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tallenna tiedot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fi-F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Kuva 3" descr="Kuva, joka sisältää kohteen sisä, elektroniikka, näppäimistö, matkapuhelin&#10;&#10;Kuvaus luotu automaattisesti">
            <a:extLst>
              <a:ext uri="{FF2B5EF4-FFF2-40B4-BE49-F238E27FC236}">
                <a16:creationId xmlns:a16="http://schemas.microsoft.com/office/drawing/2014/main" id="{9C30414E-8F05-DB86-19DE-2519EFBE6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388" y="4612811"/>
            <a:ext cx="2134920" cy="1221041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191397C8-D078-BA13-CA81-6CE9BFE58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619" y="1663104"/>
            <a:ext cx="3029689" cy="2621758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FFA7BDAE-A1A3-DF27-7345-95EC2698C6F0}"/>
              </a:ext>
            </a:extLst>
          </p:cNvPr>
          <p:cNvSpPr/>
          <p:nvPr/>
        </p:nvSpPr>
        <p:spPr>
          <a:xfrm>
            <a:off x="6901404" y="3278435"/>
            <a:ext cx="1583324" cy="2452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7771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117</Words>
  <Application>Microsoft Office PowerPoint</Application>
  <PresentationFormat>Näytössä katseltava diaesitys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Office-teema</vt:lpstr>
      <vt:lpstr>Laitekäyttösopimus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Timo Suojoki</dc:creator>
  <cp:lastModifiedBy>Timo Suojoki</cp:lastModifiedBy>
  <cp:revision>1</cp:revision>
  <dcterms:created xsi:type="dcterms:W3CDTF">2026-08-10T15:57:58Z</dcterms:created>
  <dcterms:modified xsi:type="dcterms:W3CDTF">2026-08-10T16:01:06Z</dcterms:modified>
</cp:coreProperties>
</file>