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1875" y="1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F774-0B5E-4A23-9B70-055C048F6342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BD3F-C008-414C-A33C-DCD4105FA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3821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F774-0B5E-4A23-9B70-055C048F6342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BD3F-C008-414C-A33C-DCD4105FA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0600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F774-0B5E-4A23-9B70-055C048F6342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BD3F-C008-414C-A33C-DCD4105FA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2929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F774-0B5E-4A23-9B70-055C048F6342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BD3F-C008-414C-A33C-DCD4105FA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812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F774-0B5E-4A23-9B70-055C048F6342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BD3F-C008-414C-A33C-DCD4105FA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3502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F774-0B5E-4A23-9B70-055C048F6342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BD3F-C008-414C-A33C-DCD4105FA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55725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F774-0B5E-4A23-9B70-055C048F6342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BD3F-C008-414C-A33C-DCD4105FA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860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F774-0B5E-4A23-9B70-055C048F6342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BD3F-C008-414C-A33C-DCD4105FA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4223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F774-0B5E-4A23-9B70-055C048F6342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BD3F-C008-414C-A33C-DCD4105FA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65154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F774-0B5E-4A23-9B70-055C048F6342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BD3F-C008-414C-A33C-DCD4105FA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9637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F774-0B5E-4A23-9B70-055C048F6342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9BD3F-C008-414C-A33C-DCD4105FA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385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2DF774-0B5E-4A23-9B70-055C048F6342}" type="datetimeFigureOut">
              <a:rPr lang="fi-FI" smtClean="0"/>
              <a:t>10.8.2026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69BD3F-C008-414C-A33C-DCD4105FA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7081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B88EF0-8B1E-2EE3-6D53-BF8C052B70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Koneen tunnuksen tallentaminen </a:t>
            </a:r>
            <a:r>
              <a:rPr lang="fi-FI" dirty="0" err="1"/>
              <a:t>wilmaan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86A279D-C4B3-E15A-5DD7-4A86726E1D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2436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4FB29-626B-21CC-31B0-748235CC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7C80BF-7A16-296F-3C98-7395DB13B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196" y="152100"/>
            <a:ext cx="8782769" cy="1615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2400" b="1" dirty="0"/>
              <a:t>Koneen tunnuksen tallentaminen </a:t>
            </a:r>
            <a:r>
              <a:rPr lang="fi-FI" sz="2400" b="1" dirty="0" err="1"/>
              <a:t>wilmaan</a:t>
            </a:r>
            <a:endParaRPr lang="fi-FI" sz="2400" b="1" dirty="0"/>
          </a:p>
          <a:p>
            <a:r>
              <a:rPr lang="fi-FI" sz="2000" dirty="0"/>
              <a:t>Mene wilmassa kohtaan</a:t>
            </a:r>
          </a:p>
          <a:p>
            <a:pPr marL="0" indent="0">
              <a:buNone/>
            </a:pPr>
            <a:r>
              <a:rPr lang="fi-FI" sz="2000" dirty="0"/>
              <a:t>	</a:t>
            </a:r>
            <a:r>
              <a:rPr lang="fi-FI" sz="2000" b="1" dirty="0"/>
              <a:t>Lomakkeet</a:t>
            </a:r>
            <a:r>
              <a:rPr lang="fi-FI" sz="2000" dirty="0"/>
              <a:t> </a:t>
            </a:r>
            <a:r>
              <a:rPr lang="fi-FI" sz="2000" dirty="0">
                <a:sym typeface="Wingdings" panose="05000000000000000000" pitchFamily="2" charset="2"/>
              </a:rPr>
              <a:t> </a:t>
            </a:r>
            <a:r>
              <a:rPr lang="fi-FI" sz="2000" b="1" dirty="0" err="1"/>
              <a:t>lu</a:t>
            </a:r>
            <a:r>
              <a:rPr lang="fi-FI" sz="2000" b="1" dirty="0"/>
              <a:t> – Laitekäyttösopimus (opiskelija)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01594E3-648F-AF52-6341-DB47D4594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556" y="4612811"/>
            <a:ext cx="1184783" cy="25617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32533141-A9FD-5F52-4C88-6B6556EE06B6}"/>
              </a:ext>
            </a:extLst>
          </p:cNvPr>
          <p:cNvSpPr txBox="1"/>
          <p:nvPr/>
        </p:nvSpPr>
        <p:spPr>
          <a:xfrm>
            <a:off x="98190" y="1663104"/>
            <a:ext cx="532070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Täytä ”Tietokoneen nimi” -kohtaan koneesi tunnus, joka löytyy näytön alareunasta (esim. kuvassa se olisi ”</a:t>
            </a:r>
            <a:r>
              <a:rPr lang="fi-FI" sz="2000" b="1" dirty="0"/>
              <a:t>forlys-t2208-189</a:t>
            </a:r>
            <a:r>
              <a:rPr lang="fi-FI" sz="2000" dirty="0"/>
              <a:t>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Laita rasti kohtaan ”</a:t>
            </a:r>
            <a:r>
              <a:rPr lang="fi-FI" b="1" dirty="0"/>
              <a:t>Hyväksyn sopimuksen</a:t>
            </a:r>
            <a:r>
              <a:rPr lang="fi-FI" dirty="0"/>
              <a:t>” ja </a:t>
            </a:r>
            <a:r>
              <a:rPr lang="fi-FI" dirty="0" err="1"/>
              <a:t>syöttä</a:t>
            </a:r>
            <a:r>
              <a:rPr lang="fi-FI" dirty="0"/>
              <a:t> oikea päivämäärä ja klikkaa ”</a:t>
            </a:r>
            <a:r>
              <a:rPr lang="fi-FI" b="1" dirty="0"/>
              <a:t>tallenna tiedot</a:t>
            </a:r>
            <a:r>
              <a:rPr lang="fi-FI" dirty="0"/>
              <a:t>”</a:t>
            </a:r>
            <a:endParaRPr lang="fi-FI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  <p:pic>
        <p:nvPicPr>
          <p:cNvPr id="4" name="Kuva 3" descr="Kuva, joka sisältää kohteen sisä, elektroniikka, näppäimistö, matkapuhelin&#10;&#10;Kuvaus luotu automaattisesti">
            <a:extLst>
              <a:ext uri="{FF2B5EF4-FFF2-40B4-BE49-F238E27FC236}">
                <a16:creationId xmlns:a16="http://schemas.microsoft.com/office/drawing/2014/main" id="{69C11553-73FD-E23A-E9F8-405893C9E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871" y="4283770"/>
            <a:ext cx="2134920" cy="1221041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65ACF525-37A2-2CF2-A0F1-2BE8EC7B82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0102" y="1433242"/>
            <a:ext cx="3029689" cy="2621758"/>
          </a:xfrm>
          <a:prstGeom prst="rect">
            <a:avLst/>
          </a:prstGeom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0D986925-FC0F-F611-CDC4-12CBAB1EE68B}"/>
              </a:ext>
            </a:extLst>
          </p:cNvPr>
          <p:cNvSpPr/>
          <p:nvPr/>
        </p:nvSpPr>
        <p:spPr>
          <a:xfrm>
            <a:off x="6885616" y="5504811"/>
            <a:ext cx="1583324" cy="2452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8373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60</Words>
  <Application>Microsoft Office PowerPoint</Application>
  <PresentationFormat>Näytössä katseltava diaesitys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Wingdings</vt:lpstr>
      <vt:lpstr>Office-teema</vt:lpstr>
      <vt:lpstr>Koneen tunnuksen tallentaminen wilmaan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Timo Suojoki</dc:creator>
  <cp:lastModifiedBy>Timo Suojoki</cp:lastModifiedBy>
  <cp:revision>1</cp:revision>
  <dcterms:created xsi:type="dcterms:W3CDTF">2026-08-10T15:54:48Z</dcterms:created>
  <dcterms:modified xsi:type="dcterms:W3CDTF">2026-08-10T15:56:51Z</dcterms:modified>
</cp:coreProperties>
</file>