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/>
    <p:restoredTop sz="94664"/>
  </p:normalViewPr>
  <p:slideViewPr>
    <p:cSldViewPr snapToGrid="0" snapToObjects="1">
      <p:cViewPr varScale="1">
        <p:scale>
          <a:sx n="73" d="100"/>
          <a:sy n="73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175E3-D19E-1F49-B0B8-469C5381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FF0DBF2-8126-6F48-B817-AAD94AF56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93CE48-9978-E64B-A475-2197117C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EAB55E-9BF0-7444-929D-5465FED4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AAE6DB-2414-BB45-AAAA-E57CD6B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8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F228D-1A83-1740-BC80-F5A65F04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7A936A-4D29-644E-AC85-5C7049446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34F11A-85EE-C740-95D2-D88FC19D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C28C53-B2DB-0B46-9E6E-7F119050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93A038-4DB4-624B-98ED-41514EA6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3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04CB8C0-C5F7-BF42-9F00-AA951B9CF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B5C14C-DD65-4840-AF81-FA62D5E4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3F676E-A745-9645-99AA-03F72C77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787E1A-677E-D24E-980D-2BE89F7B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A03BC7-6C04-9C4E-8989-C7A5331E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A6F936-251B-CA4C-8B6F-709E8593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192B9D-DFB3-0547-AE50-02600F49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F4A70F-21E7-624C-847E-B9E1A25D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643CFB-5629-5646-80B7-E30797B5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35DD56-57CE-5042-86FE-288DE59E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9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F1F58B-B3E4-1F46-B4EF-B262277E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892325-31DF-984A-8C1B-A17C636E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D69747-EE69-344F-8201-8F2ECF47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6721D5-645A-0148-BFC5-AB4FFD10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1A1A98-AA09-0047-8EA4-18DCCB19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46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7C3CC-5476-DA43-AFB0-4732F63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80E61-D75D-D844-A526-2ED73A118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5D7683-C089-384C-92FF-12E9AF2A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30BEC4-1404-9545-B3FE-9B42EA13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FADF29-E51A-AD4E-8A16-A45F28C5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530DC1-2C28-5740-AB45-F5516DA2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01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E084C-99B1-4345-9488-18F2C4CD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2437E9-DA89-C14D-8BC1-BDDA7A46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A9CE5E-EF69-7945-94ED-B9E8EF2DB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7099F02-90EE-4348-B6EF-E5DD76054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E9598D-5937-2C47-ADDC-101C91DD1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1189E03-AF9A-F14F-8ED2-D5AB1D74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3CB6E5-44BE-3643-876B-719D0AC9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417B7DD-BC2B-2042-9DFA-F9517389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52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964902-CDE2-EC42-9C8D-8C1A2B1F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0CEA1A-70F8-E140-B634-5581EA5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EF5A3FF-38A2-674C-A471-37F7C34D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7EF1AF-4250-8948-956A-1D0F4BFA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90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5CB6E73-C6C7-D64B-9CF3-81465A60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6155E7-BAF2-1041-98C6-DD6464D5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CBB52A-98BE-504C-934F-7C9400D3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86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8A7F1-1F02-204E-88DA-735A4ACE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088075-7B90-6C48-A3FE-70F947C6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B1FAAA-1AD6-B24E-B1E0-474DFDCA6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21C447-8DE3-D74C-84C7-86787FB1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D61589-CF8A-544D-8CBB-808C92E9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0E07B5-94F9-8B40-AF8D-1763C05B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59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05BCD6-CE27-9342-B4E9-4E06D66B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131076-CDB7-894F-9331-58060E3C0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22CDE9-562A-A547-9C3A-947268DE1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31AB52-0011-8243-BF11-AEB89EE4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9F155B-5134-DB4A-89BB-C0AB8E31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9DADFD-0B66-0647-B188-273961B4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1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BB060AF-2D84-1247-B76D-6D632323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A33CAB-E008-5D45-92B8-EBA42DC7A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4A3ECA-276A-9F4F-ACBD-1BB84F5D1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386E-D82D-3340-8B1F-F630F92AE95C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39596-2F4F-884B-A956-1058C4E33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016E3-647D-3047-A374-D8D461836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7B5B-2B51-BF4B-87A6-1EAC27F79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7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B609D-B975-AD4B-BC14-DD7EF5A5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882" y="1756295"/>
            <a:ext cx="5973817" cy="2947960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</a:t>
            </a:r>
            <a:r>
              <a:rPr lang="fi-FI" dirty="0" smtClean="0"/>
              <a:t>Forssan yhteislyseo </a:t>
            </a:r>
            <a:r>
              <a:rPr lang="fi-FI" dirty="0"/>
              <a:t>voi tarjota musiikin osalta?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187226-380D-9049-A48F-0AB7691F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020" y="1390088"/>
            <a:ext cx="3680373" cy="36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9"/>
    </mc:Choice>
    <mc:Fallback xmlns="">
      <p:transition spd="slow" advClick="0" advTm="42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Lyseon musiikinkurssit listattuna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1. Musiikki ja minä – pakollinen</a:t>
            </a:r>
          </a:p>
          <a:p>
            <a:r>
              <a:rPr lang="fi-FI" dirty="0" smtClean="0"/>
              <a:t>2. Moniääninen Suomi</a:t>
            </a:r>
          </a:p>
          <a:p>
            <a:r>
              <a:rPr lang="fi-FI" dirty="0" smtClean="0"/>
              <a:t>3. Ovet auki musiikille</a:t>
            </a:r>
          </a:p>
          <a:p>
            <a:pPr lvl="1"/>
            <a:r>
              <a:rPr lang="fi-FI" dirty="0" smtClean="0"/>
              <a:t>Perehdytään useisiin eri </a:t>
            </a:r>
            <a:r>
              <a:rPr lang="fi-FI" dirty="0" err="1" smtClean="0"/>
              <a:t>musiikikulttuureihin</a:t>
            </a:r>
            <a:endParaRPr lang="fi-FI" dirty="0" smtClean="0"/>
          </a:p>
          <a:p>
            <a:r>
              <a:rPr lang="fi-FI" dirty="0" smtClean="0"/>
              <a:t>4. Musiikki viestii ja vaikuttaa</a:t>
            </a:r>
          </a:p>
          <a:p>
            <a:pPr lvl="1"/>
            <a:r>
              <a:rPr lang="fi-FI" dirty="0" smtClean="0"/>
              <a:t>Tehdään ja perehdytään mm. mainos- ja elokuvamusiikkiin</a:t>
            </a:r>
          </a:p>
          <a:p>
            <a:r>
              <a:rPr lang="fi-FI" dirty="0" smtClean="0"/>
              <a:t>5. Yhtyesoitto</a:t>
            </a:r>
          </a:p>
          <a:p>
            <a:pPr lvl="1"/>
            <a:r>
              <a:rPr lang="fi-FI" dirty="0" smtClean="0"/>
              <a:t>Bändikurssi</a:t>
            </a:r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6. Yhtyelaulu</a:t>
            </a:r>
          </a:p>
          <a:p>
            <a:pPr lvl="1"/>
            <a:r>
              <a:rPr lang="fi-FI" dirty="0" smtClean="0"/>
              <a:t>Lauluyhtyemeininkiä</a:t>
            </a:r>
          </a:p>
          <a:p>
            <a:r>
              <a:rPr lang="fi-FI" dirty="0" smtClean="0"/>
              <a:t>7. Musiikkituotanto</a:t>
            </a:r>
          </a:p>
          <a:p>
            <a:pPr lvl="1"/>
            <a:r>
              <a:rPr lang="fi-FI" dirty="0" smtClean="0"/>
              <a:t>Studio- ja livetyöskentelyn perusteet</a:t>
            </a:r>
          </a:p>
          <a:p>
            <a:r>
              <a:rPr lang="fi-FI" smtClean="0"/>
              <a:t>Muina </a:t>
            </a:r>
            <a:r>
              <a:rPr lang="fi-FI" smtClean="0"/>
              <a:t>kursseina </a:t>
            </a:r>
            <a:r>
              <a:rPr lang="fi-FI" dirty="0" smtClean="0"/>
              <a:t>mm.</a:t>
            </a:r>
          </a:p>
          <a:p>
            <a:pPr lvl="1"/>
            <a:r>
              <a:rPr lang="fi-FI" dirty="0" smtClean="0"/>
              <a:t>Biisipaja</a:t>
            </a:r>
            <a:endParaRPr lang="fi-FI" dirty="0" smtClean="0"/>
          </a:p>
          <a:p>
            <a:pPr lvl="2"/>
            <a:r>
              <a:rPr lang="fi-FI" dirty="0" smtClean="0"/>
              <a:t>Laulunkirjoitusta</a:t>
            </a:r>
          </a:p>
          <a:p>
            <a:pPr lvl="1"/>
            <a:r>
              <a:rPr lang="fi-FI" dirty="0" smtClean="0"/>
              <a:t>Musiikkidiplomi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691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2"/>
    </mc:Choice>
    <mc:Fallback xmlns="">
      <p:transition spd="slow" advTm="69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023CDA1-19C0-AA48-BAD3-FEC79F0B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7281041" cy="6114503"/>
          </a:xfrm>
        </p:spPr>
        <p:txBody>
          <a:bodyPr>
            <a:normAutofit/>
          </a:bodyPr>
          <a:lstStyle/>
          <a:p>
            <a:r>
              <a:rPr lang="fi-FI" sz="5400" dirty="0"/>
              <a:t>Studiotyöskentelyä</a:t>
            </a:r>
            <a:br>
              <a:rPr lang="fi-FI" sz="5400" dirty="0"/>
            </a:br>
            <a:r>
              <a:rPr lang="fi-FI" sz="5400" dirty="0"/>
              <a:t>(Kurssit nro 4, 5 &amp; 7)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801A2F4-8277-ED4A-81CA-18AB9A4F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240" y="1352769"/>
            <a:ext cx="3914008" cy="34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"/>
    </mc:Choice>
    <mc:Fallback xmlns="">
      <p:transition spd="slow" advTm="50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A8ECB6-96E6-6647-B4C3-420402F9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24" y="1147626"/>
            <a:ext cx="3970283" cy="4209392"/>
          </a:xfrm>
        </p:spPr>
        <p:txBody>
          <a:bodyPr>
            <a:normAutofit/>
          </a:bodyPr>
          <a:lstStyle/>
          <a:p>
            <a:r>
              <a:rPr lang="fi-FI" sz="5400" dirty="0"/>
              <a:t>Konemusan tekemistä</a:t>
            </a:r>
            <a:br>
              <a:rPr lang="fi-FI" sz="5400" dirty="0"/>
            </a:br>
            <a:r>
              <a:rPr lang="fi-FI" sz="5400" dirty="0"/>
              <a:t>(Kurssi nro 7)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EDCC17B-C628-4847-BF2D-7CFEA21C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45" y="1942415"/>
            <a:ext cx="4459890" cy="34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"/>
    </mc:Choice>
    <mc:Fallback xmlns="">
      <p:transition spd="slow" advTm="50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55D0AB-8297-8E4A-B362-D8789B84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7648" cy="5830723"/>
          </a:xfrm>
        </p:spPr>
        <p:txBody>
          <a:bodyPr>
            <a:normAutofit/>
          </a:bodyPr>
          <a:lstStyle/>
          <a:p>
            <a:r>
              <a:rPr lang="fi-FI" sz="5400" dirty="0"/>
              <a:t>Musiikin tekemistä liikkuvaan kuvaan, kuten leffa- tai mainospätkiin (Kurssi nro 4)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A60E47E-D614-5442-8409-FAB12965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205" y="1509797"/>
            <a:ext cx="4270484" cy="35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"/>
    </mc:Choice>
    <mc:Fallback xmlns="">
      <p:transition spd="slow" advTm="49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E7713-4062-7442-BF9C-CF3F6E53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9931" cy="5387282"/>
          </a:xfrm>
        </p:spPr>
        <p:txBody>
          <a:bodyPr>
            <a:normAutofit/>
          </a:bodyPr>
          <a:lstStyle/>
          <a:p>
            <a:r>
              <a:rPr lang="fi-FI" sz="5400" dirty="0"/>
              <a:t>Bändisoittoa</a:t>
            </a:r>
            <a:br>
              <a:rPr lang="fi-FI" sz="5400" dirty="0"/>
            </a:br>
            <a:r>
              <a:rPr lang="fi-FI" sz="5400" dirty="0"/>
              <a:t>(etenkin kurssit 3 &amp; 5)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A23ED66-AAD5-5646-B840-5791FB09A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31" y="697490"/>
            <a:ext cx="2361276" cy="236127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068179E-2725-CE4D-9104-42ED84C5C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257" y="365125"/>
            <a:ext cx="3143954" cy="379123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0DE7B24-FE76-2E44-9604-B4F889818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50" y="3468138"/>
            <a:ext cx="2799657" cy="27996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27AA36-AA5B-5147-B2D8-A348E6A14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017" y="3942080"/>
            <a:ext cx="3116690" cy="2092960"/>
          </a:xfrm>
          <a:prstGeom prst="rect">
            <a:avLst/>
          </a:prstGeom>
        </p:spPr>
      </p:pic>
      <p:sp>
        <p:nvSpPr>
          <p:cNvPr id="9" name="SMARTInkShape-23"/>
          <p:cNvSpPr/>
          <p:nvPr>
            <p:custDataLst>
              <p:tags r:id="rId1"/>
            </p:custDataLst>
          </p:nvPr>
        </p:nvSpPr>
        <p:spPr>
          <a:xfrm>
            <a:off x="8982466" y="1057275"/>
            <a:ext cx="113910" cy="381001"/>
          </a:xfrm>
          <a:custGeom>
            <a:avLst/>
            <a:gdLst/>
            <a:ahLst/>
            <a:cxnLst/>
            <a:rect l="0" t="0" r="0" b="0"/>
            <a:pathLst>
              <a:path w="113910" h="381001">
                <a:moveTo>
                  <a:pt x="9134" y="381000"/>
                </a:moveTo>
                <a:lnTo>
                  <a:pt x="9134" y="381000"/>
                </a:lnTo>
                <a:lnTo>
                  <a:pt x="0" y="381000"/>
                </a:lnTo>
                <a:lnTo>
                  <a:pt x="4783" y="375944"/>
                </a:lnTo>
                <a:lnTo>
                  <a:pt x="16483" y="328484"/>
                </a:lnTo>
                <a:lnTo>
                  <a:pt x="28382" y="281334"/>
                </a:lnTo>
                <a:lnTo>
                  <a:pt x="34946" y="242461"/>
                </a:lnTo>
                <a:lnTo>
                  <a:pt x="42220" y="200882"/>
                </a:lnTo>
                <a:lnTo>
                  <a:pt x="53848" y="159977"/>
                </a:lnTo>
                <a:lnTo>
                  <a:pt x="63187" y="120308"/>
                </a:lnTo>
                <a:lnTo>
                  <a:pt x="78646" y="74565"/>
                </a:lnTo>
                <a:lnTo>
                  <a:pt x="96712" y="30133"/>
                </a:lnTo>
                <a:lnTo>
                  <a:pt x="1139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6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"/>
    </mc:Choice>
    <mc:Fallback xmlns="">
      <p:transition spd="slow" advTm="48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39142-2B34-7542-A2D0-4FFCC252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593"/>
            <a:ext cx="4585138" cy="4947854"/>
          </a:xfrm>
        </p:spPr>
        <p:txBody>
          <a:bodyPr>
            <a:normAutofit/>
          </a:bodyPr>
          <a:lstStyle/>
          <a:p>
            <a:r>
              <a:rPr lang="fi-FI" sz="5400" dirty="0"/>
              <a:t>Rentoja</a:t>
            </a:r>
            <a:br>
              <a:rPr lang="fi-FI" sz="5400" dirty="0"/>
            </a:br>
            <a:r>
              <a:rPr lang="fi-FI" sz="5400" dirty="0"/>
              <a:t>onnistumisen kokemuksia</a:t>
            </a:r>
            <a:br>
              <a:rPr lang="fi-FI" sz="5400" dirty="0"/>
            </a:br>
            <a:r>
              <a:rPr lang="fi-FI" sz="5400" dirty="0"/>
              <a:t>(kaikki kurssit)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AB6FEA5-17DD-8943-B5D7-778FFA50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38" y="1553953"/>
            <a:ext cx="6337738" cy="35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"/>
    </mc:Choice>
    <mc:Fallback xmlns="">
      <p:transition spd="slow" advTm="50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2107FD-993D-434B-B759-863E9189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585" y="1734207"/>
            <a:ext cx="4679732" cy="2945633"/>
          </a:xfrm>
        </p:spPr>
        <p:txBody>
          <a:bodyPr>
            <a:normAutofit/>
          </a:bodyPr>
          <a:lstStyle/>
          <a:p>
            <a:r>
              <a:rPr lang="fi-FI" sz="5400" dirty="0"/>
              <a:t>Laulamista</a:t>
            </a:r>
            <a:br>
              <a:rPr lang="fi-FI" sz="5400" dirty="0"/>
            </a:br>
            <a:r>
              <a:rPr lang="fi-FI" sz="5400" dirty="0"/>
              <a:t>(etenkin kurssit nro 1, 2 &amp; 6)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74FBEDF-1D4B-A744-8916-04A3B37D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27" y="1734207"/>
            <a:ext cx="3958021" cy="36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"/>
    </mc:Choice>
    <mc:Fallback xmlns="">
      <p:transition spd="slow" advTm="55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D9A7B-D6E7-7449-B6C5-6A711CE4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896" y="914291"/>
            <a:ext cx="4837386" cy="4332999"/>
          </a:xfrm>
        </p:spPr>
        <p:txBody>
          <a:bodyPr>
            <a:normAutofit/>
          </a:bodyPr>
          <a:lstStyle/>
          <a:p>
            <a:r>
              <a:rPr lang="fi-FI" sz="5400" dirty="0"/>
              <a:t>Musan kuuntelua ja uusiin genreihin tutustumista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2BD4A4-4421-9849-AF1B-82E20886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565" y="1551152"/>
            <a:ext cx="3696138" cy="36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B58681-964E-A345-8656-18D0DD90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4" y="1285985"/>
            <a:ext cx="5893677" cy="3607784"/>
          </a:xfrm>
        </p:spPr>
        <p:txBody>
          <a:bodyPr>
            <a:noAutofit/>
          </a:bodyPr>
          <a:lstStyle/>
          <a:p>
            <a:r>
              <a:rPr lang="fi-FI" sz="5400" dirty="0"/>
              <a:t>Biisinkirjoittamista</a:t>
            </a:r>
            <a:br>
              <a:rPr lang="fi-FI" sz="5400" dirty="0"/>
            </a:br>
            <a:r>
              <a:rPr lang="fi-FI" sz="5400" dirty="0"/>
              <a:t>(etenkin Biisipaja-kurssi)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90B6577-E8AD-1848-B4D4-F34BB7B4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26" y="1285985"/>
            <a:ext cx="3730516" cy="42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"/>
    </mc:Choice>
    <mc:Fallback xmlns="">
      <p:transition spd="slow" advTm="49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142</Words>
  <Application>Microsoft Office PowerPoint</Application>
  <PresentationFormat>Laajakuva</PresentationFormat>
  <Paragraphs>26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Mitä Forssan yhteislyseo voi tarjota musiikin osalta?</vt:lpstr>
      <vt:lpstr>Studiotyöskentelyä (Kurssit nro 4, 5 &amp; 7)</vt:lpstr>
      <vt:lpstr>Konemusan tekemistä (Kurssi nro 7)</vt:lpstr>
      <vt:lpstr>Musiikin tekemistä liikkuvaan kuvaan, kuten leffa- tai mainospätkiin (Kurssi nro 4)</vt:lpstr>
      <vt:lpstr>Bändisoittoa (etenkin kurssit 3 &amp; 5)</vt:lpstr>
      <vt:lpstr>Rentoja onnistumisen kokemuksia (kaikki kurssit)</vt:lpstr>
      <vt:lpstr>Laulamista (etenkin kurssit nro 1, 2 &amp; 6)</vt:lpstr>
      <vt:lpstr>Musan kuuntelua ja uusiin genreihin tutustumista</vt:lpstr>
      <vt:lpstr>Biisinkirjoittamista (etenkin Biisipaja-kurssi)</vt:lpstr>
      <vt:lpstr>Lyseon musiikinkurssit listattuna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lukio voi tarjota musiikin osalta</dc:title>
  <dc:creator>Microsoft Office User</dc:creator>
  <cp:lastModifiedBy>Tuomo Sorri</cp:lastModifiedBy>
  <cp:revision>14</cp:revision>
  <dcterms:created xsi:type="dcterms:W3CDTF">2018-10-30T22:01:31Z</dcterms:created>
  <dcterms:modified xsi:type="dcterms:W3CDTF">2020-10-28T09:13:46Z</dcterms:modified>
</cp:coreProperties>
</file>