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14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6E2860-ED68-4E4F-A340-0A6800B9EA9A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D0FF5B4-C480-4C04-AD49-E5DB6C008BDC}">
      <dgm:prSet/>
      <dgm:spPr/>
      <dgm:t>
        <a:bodyPr/>
        <a:lstStyle/>
        <a:p>
          <a:r>
            <a:rPr lang="en-US"/>
            <a:t>Mieti, päteekö joku tai jotkin kohdat sinuun?</a:t>
          </a:r>
        </a:p>
      </dgm:t>
    </dgm:pt>
    <dgm:pt modelId="{6BF0E63F-3A67-4F9B-98F5-23E07BCBA3AA}" type="parTrans" cxnId="{CC27BE34-6A86-4104-AE8B-7BD1D8E01559}">
      <dgm:prSet/>
      <dgm:spPr/>
      <dgm:t>
        <a:bodyPr/>
        <a:lstStyle/>
        <a:p>
          <a:endParaRPr lang="en-US"/>
        </a:p>
      </dgm:t>
    </dgm:pt>
    <dgm:pt modelId="{B6CD7F1A-CB1D-434F-B27A-E36C56CBBCF0}" type="sibTrans" cxnId="{CC27BE34-6A86-4104-AE8B-7BD1D8E01559}">
      <dgm:prSet/>
      <dgm:spPr/>
      <dgm:t>
        <a:bodyPr/>
        <a:lstStyle/>
        <a:p>
          <a:endParaRPr lang="en-US"/>
        </a:p>
      </dgm:t>
    </dgm:pt>
    <dgm:pt modelId="{B191AD01-5100-4F48-B239-B27DEFF115FC}">
      <dgm:prSet/>
      <dgm:spPr/>
      <dgm:t>
        <a:bodyPr/>
        <a:lstStyle/>
        <a:p>
          <a:r>
            <a:rPr lang="en-US"/>
            <a:t>Millä tolalla mahtaa olla sinun opiskelumotivaatiosi?</a:t>
          </a:r>
        </a:p>
      </dgm:t>
    </dgm:pt>
    <dgm:pt modelId="{ACB79861-78D1-4BB6-9A36-DF563D993E66}" type="parTrans" cxnId="{B61E1FE7-78E7-482E-A209-F497053877CA}">
      <dgm:prSet/>
      <dgm:spPr/>
      <dgm:t>
        <a:bodyPr/>
        <a:lstStyle/>
        <a:p>
          <a:endParaRPr lang="en-US"/>
        </a:p>
      </dgm:t>
    </dgm:pt>
    <dgm:pt modelId="{A0F72EF6-6670-4B25-812D-A8DFBF790FA7}" type="sibTrans" cxnId="{B61E1FE7-78E7-482E-A209-F497053877CA}">
      <dgm:prSet/>
      <dgm:spPr/>
      <dgm:t>
        <a:bodyPr/>
        <a:lstStyle/>
        <a:p>
          <a:endParaRPr lang="en-US"/>
        </a:p>
      </dgm:t>
    </dgm:pt>
    <dgm:pt modelId="{1C940219-A3D0-4609-A9CB-B5CAE661DA4C}">
      <dgm:prSet/>
      <dgm:spPr/>
      <dgm:t>
        <a:bodyPr/>
        <a:lstStyle/>
        <a:p>
          <a:r>
            <a:rPr lang="en-US"/>
            <a:t>Tee Ylen Abitreenien motivaatiotesti!</a:t>
          </a:r>
        </a:p>
      </dgm:t>
    </dgm:pt>
    <dgm:pt modelId="{C672A358-842C-443C-AAB8-056738B5CF40}" type="parTrans" cxnId="{EAFCF4E7-97FE-49FB-9FC6-F6FC8E27B3E8}">
      <dgm:prSet/>
      <dgm:spPr/>
      <dgm:t>
        <a:bodyPr/>
        <a:lstStyle/>
        <a:p>
          <a:endParaRPr lang="en-US"/>
        </a:p>
      </dgm:t>
    </dgm:pt>
    <dgm:pt modelId="{D4A1018B-1516-4A53-8AB9-271A36A62DC1}" type="sibTrans" cxnId="{EAFCF4E7-97FE-49FB-9FC6-F6FC8E27B3E8}">
      <dgm:prSet/>
      <dgm:spPr/>
      <dgm:t>
        <a:bodyPr/>
        <a:lstStyle/>
        <a:p>
          <a:endParaRPr lang="en-US"/>
        </a:p>
      </dgm:t>
    </dgm:pt>
    <dgm:pt modelId="{41E447A4-D8AC-4F2A-8420-561B18DC482B}" type="pres">
      <dgm:prSet presAssocID="{926E2860-ED68-4E4F-A340-0A6800B9EA9A}" presName="Name0" presStyleCnt="0">
        <dgm:presLayoutVars>
          <dgm:dir/>
          <dgm:animLvl val="lvl"/>
          <dgm:resizeHandles val="exact"/>
        </dgm:presLayoutVars>
      </dgm:prSet>
      <dgm:spPr/>
    </dgm:pt>
    <dgm:pt modelId="{FE3D7A61-B602-4C5D-B2B7-49F77B9B7F6F}" type="pres">
      <dgm:prSet presAssocID="{0D0FF5B4-C480-4C04-AD49-E5DB6C008BDC}" presName="linNode" presStyleCnt="0"/>
      <dgm:spPr/>
    </dgm:pt>
    <dgm:pt modelId="{7548A67B-2E17-4DA8-BBE3-AD6EB85C863D}" type="pres">
      <dgm:prSet presAssocID="{0D0FF5B4-C480-4C04-AD49-E5DB6C008BD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B970A6F2-3A4D-44BF-AB55-EBD7BEF6DC3E}" type="pres">
      <dgm:prSet presAssocID="{B6CD7F1A-CB1D-434F-B27A-E36C56CBBCF0}" presName="sp" presStyleCnt="0"/>
      <dgm:spPr/>
    </dgm:pt>
    <dgm:pt modelId="{75CB8C3B-7A7B-4114-ADD6-1565ECEAC1E7}" type="pres">
      <dgm:prSet presAssocID="{B191AD01-5100-4F48-B239-B27DEFF115FC}" presName="linNode" presStyleCnt="0"/>
      <dgm:spPr/>
    </dgm:pt>
    <dgm:pt modelId="{529AEF3C-9C7E-487D-9CF8-0027B9933B00}" type="pres">
      <dgm:prSet presAssocID="{B191AD01-5100-4F48-B239-B27DEFF115F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B2C00C71-2C77-4199-9D5C-9FA06FF036E8}" type="pres">
      <dgm:prSet presAssocID="{A0F72EF6-6670-4B25-812D-A8DFBF790FA7}" presName="sp" presStyleCnt="0"/>
      <dgm:spPr/>
    </dgm:pt>
    <dgm:pt modelId="{3C4CDB72-F93C-4722-86EA-5A3AE75D3BD9}" type="pres">
      <dgm:prSet presAssocID="{1C940219-A3D0-4609-A9CB-B5CAE661DA4C}" presName="linNode" presStyleCnt="0"/>
      <dgm:spPr/>
    </dgm:pt>
    <dgm:pt modelId="{0F95E9E7-E1AD-4D9E-8104-D24E4411C36E}" type="pres">
      <dgm:prSet presAssocID="{1C940219-A3D0-4609-A9CB-B5CAE661DA4C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CC27BE34-6A86-4104-AE8B-7BD1D8E01559}" srcId="{926E2860-ED68-4E4F-A340-0A6800B9EA9A}" destId="{0D0FF5B4-C480-4C04-AD49-E5DB6C008BDC}" srcOrd="0" destOrd="0" parTransId="{6BF0E63F-3A67-4F9B-98F5-23E07BCBA3AA}" sibTransId="{B6CD7F1A-CB1D-434F-B27A-E36C56CBBCF0}"/>
    <dgm:cxn modelId="{1B4ACE3B-8E72-4BE2-B6AC-782376EF74BB}" type="presOf" srcId="{B191AD01-5100-4F48-B239-B27DEFF115FC}" destId="{529AEF3C-9C7E-487D-9CF8-0027B9933B00}" srcOrd="0" destOrd="0" presId="urn:microsoft.com/office/officeart/2005/8/layout/vList5"/>
    <dgm:cxn modelId="{BAFF6777-2EED-4FAF-9EC8-309318CC194A}" type="presOf" srcId="{1C940219-A3D0-4609-A9CB-B5CAE661DA4C}" destId="{0F95E9E7-E1AD-4D9E-8104-D24E4411C36E}" srcOrd="0" destOrd="0" presId="urn:microsoft.com/office/officeart/2005/8/layout/vList5"/>
    <dgm:cxn modelId="{741E0B8C-52C8-4583-93FB-1AFDF581A8A4}" type="presOf" srcId="{0D0FF5B4-C480-4C04-AD49-E5DB6C008BDC}" destId="{7548A67B-2E17-4DA8-BBE3-AD6EB85C863D}" srcOrd="0" destOrd="0" presId="urn:microsoft.com/office/officeart/2005/8/layout/vList5"/>
    <dgm:cxn modelId="{5602DDA5-5D5E-47C1-B8EC-803D9AF7F2E4}" type="presOf" srcId="{926E2860-ED68-4E4F-A340-0A6800B9EA9A}" destId="{41E447A4-D8AC-4F2A-8420-561B18DC482B}" srcOrd="0" destOrd="0" presId="urn:microsoft.com/office/officeart/2005/8/layout/vList5"/>
    <dgm:cxn modelId="{B61E1FE7-78E7-482E-A209-F497053877CA}" srcId="{926E2860-ED68-4E4F-A340-0A6800B9EA9A}" destId="{B191AD01-5100-4F48-B239-B27DEFF115FC}" srcOrd="1" destOrd="0" parTransId="{ACB79861-78D1-4BB6-9A36-DF563D993E66}" sibTransId="{A0F72EF6-6670-4B25-812D-A8DFBF790FA7}"/>
    <dgm:cxn modelId="{EAFCF4E7-97FE-49FB-9FC6-F6FC8E27B3E8}" srcId="{926E2860-ED68-4E4F-A340-0A6800B9EA9A}" destId="{1C940219-A3D0-4609-A9CB-B5CAE661DA4C}" srcOrd="2" destOrd="0" parTransId="{C672A358-842C-443C-AAB8-056738B5CF40}" sibTransId="{D4A1018B-1516-4A53-8AB9-271A36A62DC1}"/>
    <dgm:cxn modelId="{B28E59AF-1EC9-4A13-95FA-8EA4A358E6F9}" type="presParOf" srcId="{41E447A4-D8AC-4F2A-8420-561B18DC482B}" destId="{FE3D7A61-B602-4C5D-B2B7-49F77B9B7F6F}" srcOrd="0" destOrd="0" presId="urn:microsoft.com/office/officeart/2005/8/layout/vList5"/>
    <dgm:cxn modelId="{E62106EF-37A3-4702-AF3E-54313334D73D}" type="presParOf" srcId="{FE3D7A61-B602-4C5D-B2B7-49F77B9B7F6F}" destId="{7548A67B-2E17-4DA8-BBE3-AD6EB85C863D}" srcOrd="0" destOrd="0" presId="urn:microsoft.com/office/officeart/2005/8/layout/vList5"/>
    <dgm:cxn modelId="{531349FA-547C-4236-8C18-2929AC5573F3}" type="presParOf" srcId="{41E447A4-D8AC-4F2A-8420-561B18DC482B}" destId="{B970A6F2-3A4D-44BF-AB55-EBD7BEF6DC3E}" srcOrd="1" destOrd="0" presId="urn:microsoft.com/office/officeart/2005/8/layout/vList5"/>
    <dgm:cxn modelId="{56D1D6AF-34C6-414C-BC4E-FD2F109D5C04}" type="presParOf" srcId="{41E447A4-D8AC-4F2A-8420-561B18DC482B}" destId="{75CB8C3B-7A7B-4114-ADD6-1565ECEAC1E7}" srcOrd="2" destOrd="0" presId="urn:microsoft.com/office/officeart/2005/8/layout/vList5"/>
    <dgm:cxn modelId="{8A9C29DC-7061-46DA-85E2-F7831C2C382E}" type="presParOf" srcId="{75CB8C3B-7A7B-4114-ADD6-1565ECEAC1E7}" destId="{529AEF3C-9C7E-487D-9CF8-0027B9933B00}" srcOrd="0" destOrd="0" presId="urn:microsoft.com/office/officeart/2005/8/layout/vList5"/>
    <dgm:cxn modelId="{705D2F49-769A-42C0-9E1B-E72923185160}" type="presParOf" srcId="{41E447A4-D8AC-4F2A-8420-561B18DC482B}" destId="{B2C00C71-2C77-4199-9D5C-9FA06FF036E8}" srcOrd="3" destOrd="0" presId="urn:microsoft.com/office/officeart/2005/8/layout/vList5"/>
    <dgm:cxn modelId="{C6CE6956-FD9A-4A53-A4B9-0AA79BC011DE}" type="presParOf" srcId="{41E447A4-D8AC-4F2A-8420-561B18DC482B}" destId="{3C4CDB72-F93C-4722-86EA-5A3AE75D3BD9}" srcOrd="4" destOrd="0" presId="urn:microsoft.com/office/officeart/2005/8/layout/vList5"/>
    <dgm:cxn modelId="{B1BC9634-1662-4CA4-8DE3-41D838855C43}" type="presParOf" srcId="{3C4CDB72-F93C-4722-86EA-5A3AE75D3BD9}" destId="{0F95E9E7-E1AD-4D9E-8104-D24E4411C36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C221AE-0F9E-40E8-A620-B1FC49EDE1C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DD57297-45D2-493D-BD22-0F924145177B}">
      <dgm:prSet/>
      <dgm:spPr/>
      <dgm:t>
        <a:bodyPr/>
        <a:lstStyle/>
        <a:p>
          <a:r>
            <a:rPr lang="en-US"/>
            <a:t>Nukutko tarpeeksi? Uni edistää muistia ja keskittymistä</a:t>
          </a:r>
        </a:p>
      </dgm:t>
    </dgm:pt>
    <dgm:pt modelId="{0DFC9E43-DDCD-451C-836E-09CC0274B5EE}" type="parTrans" cxnId="{D930C1F9-1929-4EF2-9AE7-4B0DD316AAC2}">
      <dgm:prSet/>
      <dgm:spPr/>
      <dgm:t>
        <a:bodyPr/>
        <a:lstStyle/>
        <a:p>
          <a:endParaRPr lang="en-US"/>
        </a:p>
      </dgm:t>
    </dgm:pt>
    <dgm:pt modelId="{DD507FCE-6E84-4B0E-A9AC-E08612AE2C83}" type="sibTrans" cxnId="{D930C1F9-1929-4EF2-9AE7-4B0DD316AAC2}">
      <dgm:prSet/>
      <dgm:spPr/>
      <dgm:t>
        <a:bodyPr/>
        <a:lstStyle/>
        <a:p>
          <a:endParaRPr lang="en-US"/>
        </a:p>
      </dgm:t>
    </dgm:pt>
    <dgm:pt modelId="{930FA41F-06EF-4FCF-8CB1-5813767ED2A9}">
      <dgm:prSet/>
      <dgm:spPr/>
      <dgm:t>
        <a:bodyPr/>
        <a:lstStyle/>
        <a:p>
          <a:r>
            <a:rPr lang="en-US"/>
            <a:t>Ulkoiletko riittävästi? Liikunta parantaa vireyttä</a:t>
          </a:r>
        </a:p>
      </dgm:t>
    </dgm:pt>
    <dgm:pt modelId="{51CC456C-8354-41AA-91D1-0DBA7D6B1DC5}" type="parTrans" cxnId="{3AE88E25-0F4E-4BFF-ABBB-FBB95860A128}">
      <dgm:prSet/>
      <dgm:spPr/>
      <dgm:t>
        <a:bodyPr/>
        <a:lstStyle/>
        <a:p>
          <a:endParaRPr lang="en-US"/>
        </a:p>
      </dgm:t>
    </dgm:pt>
    <dgm:pt modelId="{E14D3DB0-49CA-46BC-B427-9462B137FA78}" type="sibTrans" cxnId="{3AE88E25-0F4E-4BFF-ABBB-FBB95860A128}">
      <dgm:prSet/>
      <dgm:spPr/>
      <dgm:t>
        <a:bodyPr/>
        <a:lstStyle/>
        <a:p>
          <a:endParaRPr lang="en-US"/>
        </a:p>
      </dgm:t>
    </dgm:pt>
    <dgm:pt modelId="{BC4E8EEB-B2F5-48AA-B4BF-5DBACEE5F8DC}">
      <dgm:prSet/>
      <dgm:spPr/>
      <dgm:t>
        <a:bodyPr/>
        <a:lstStyle/>
        <a:p>
          <a:r>
            <a:rPr lang="en-US"/>
            <a:t>Syötkö tarpeeksi ja säännöllisesti? Verensokeri vaikuttaa keskittymiseen</a:t>
          </a:r>
        </a:p>
      </dgm:t>
    </dgm:pt>
    <dgm:pt modelId="{838368E7-48C5-41F3-A390-D4C4D025D0B9}" type="parTrans" cxnId="{56606C43-CEFC-4E08-BBC2-4D856FB1E54C}">
      <dgm:prSet/>
      <dgm:spPr/>
      <dgm:t>
        <a:bodyPr/>
        <a:lstStyle/>
        <a:p>
          <a:endParaRPr lang="en-US"/>
        </a:p>
      </dgm:t>
    </dgm:pt>
    <dgm:pt modelId="{AF60260E-E1C2-4B0C-A520-6081E0BC3CEA}" type="sibTrans" cxnId="{56606C43-CEFC-4E08-BBC2-4D856FB1E54C}">
      <dgm:prSet/>
      <dgm:spPr/>
      <dgm:t>
        <a:bodyPr/>
        <a:lstStyle/>
        <a:p>
          <a:endParaRPr lang="en-US"/>
        </a:p>
      </dgm:t>
    </dgm:pt>
    <dgm:pt modelId="{13ED50C2-B292-4626-A6DB-70F817CBE5D2}">
      <dgm:prSet/>
      <dgm:spPr/>
      <dgm:t>
        <a:bodyPr/>
        <a:lstStyle/>
        <a:p>
          <a:r>
            <a:rPr lang="en-US"/>
            <a:t>Onko kotona opiskelurauha? Pyydä rauhallinen tila ja hetki</a:t>
          </a:r>
        </a:p>
      </dgm:t>
    </dgm:pt>
    <dgm:pt modelId="{7ECC35C1-F4A6-4CA4-ADEB-271180619782}" type="parTrans" cxnId="{54B95D78-37B7-4CC4-A468-7CF8D6DCBE1A}">
      <dgm:prSet/>
      <dgm:spPr/>
      <dgm:t>
        <a:bodyPr/>
        <a:lstStyle/>
        <a:p>
          <a:endParaRPr lang="en-US"/>
        </a:p>
      </dgm:t>
    </dgm:pt>
    <dgm:pt modelId="{984AA27F-B2A2-4AC6-B172-6153838D5212}" type="sibTrans" cxnId="{54B95D78-37B7-4CC4-A468-7CF8D6DCBE1A}">
      <dgm:prSet/>
      <dgm:spPr/>
      <dgm:t>
        <a:bodyPr/>
        <a:lstStyle/>
        <a:p>
          <a:endParaRPr lang="en-US"/>
        </a:p>
      </dgm:t>
    </dgm:pt>
    <dgm:pt modelId="{A65868E7-8FEF-4594-9696-FD90639B1D9C}">
      <dgm:prSet/>
      <dgm:spPr/>
      <dgm:t>
        <a:bodyPr/>
        <a:lstStyle/>
        <a:p>
          <a:r>
            <a:rPr lang="en-US"/>
            <a:t>Onko sinulla mukavaa vastapainoa opiskelulle? Harrastus, ulkoilu</a:t>
          </a:r>
        </a:p>
      </dgm:t>
    </dgm:pt>
    <dgm:pt modelId="{29049F45-A033-4111-BD3B-9EEE09901FC4}" type="parTrans" cxnId="{5F579BD5-2436-463C-A686-22302492F1D3}">
      <dgm:prSet/>
      <dgm:spPr/>
      <dgm:t>
        <a:bodyPr/>
        <a:lstStyle/>
        <a:p>
          <a:endParaRPr lang="en-US"/>
        </a:p>
      </dgm:t>
    </dgm:pt>
    <dgm:pt modelId="{A738BE90-6CDE-4ADE-8F2C-569ED88E63B9}" type="sibTrans" cxnId="{5F579BD5-2436-463C-A686-22302492F1D3}">
      <dgm:prSet/>
      <dgm:spPr/>
      <dgm:t>
        <a:bodyPr/>
        <a:lstStyle/>
        <a:p>
          <a:endParaRPr lang="en-US"/>
        </a:p>
      </dgm:t>
    </dgm:pt>
    <dgm:pt modelId="{FDF3436F-21F1-42E3-9157-3164637F96BE}" type="pres">
      <dgm:prSet presAssocID="{F9C221AE-0F9E-40E8-A620-B1FC49EDE1C1}" presName="diagram" presStyleCnt="0">
        <dgm:presLayoutVars>
          <dgm:dir/>
          <dgm:resizeHandles val="exact"/>
        </dgm:presLayoutVars>
      </dgm:prSet>
      <dgm:spPr/>
    </dgm:pt>
    <dgm:pt modelId="{18431A97-B57B-44AD-84F0-CCA62958F26C}" type="pres">
      <dgm:prSet presAssocID="{DDD57297-45D2-493D-BD22-0F924145177B}" presName="node" presStyleLbl="node1" presStyleIdx="0" presStyleCnt="5">
        <dgm:presLayoutVars>
          <dgm:bulletEnabled val="1"/>
        </dgm:presLayoutVars>
      </dgm:prSet>
      <dgm:spPr/>
    </dgm:pt>
    <dgm:pt modelId="{D32C9D48-9FFC-4425-9E0D-EF54C68AB482}" type="pres">
      <dgm:prSet presAssocID="{DD507FCE-6E84-4B0E-A9AC-E08612AE2C83}" presName="sibTrans" presStyleCnt="0"/>
      <dgm:spPr/>
    </dgm:pt>
    <dgm:pt modelId="{81CBFC57-91E2-428E-A524-488B7C0C139B}" type="pres">
      <dgm:prSet presAssocID="{930FA41F-06EF-4FCF-8CB1-5813767ED2A9}" presName="node" presStyleLbl="node1" presStyleIdx="1" presStyleCnt="5">
        <dgm:presLayoutVars>
          <dgm:bulletEnabled val="1"/>
        </dgm:presLayoutVars>
      </dgm:prSet>
      <dgm:spPr/>
    </dgm:pt>
    <dgm:pt modelId="{258390BA-7070-4E95-9E7C-4D9528F86664}" type="pres">
      <dgm:prSet presAssocID="{E14D3DB0-49CA-46BC-B427-9462B137FA78}" presName="sibTrans" presStyleCnt="0"/>
      <dgm:spPr/>
    </dgm:pt>
    <dgm:pt modelId="{CC8282A8-03C7-4EE4-B8BE-9641D84B235B}" type="pres">
      <dgm:prSet presAssocID="{BC4E8EEB-B2F5-48AA-B4BF-5DBACEE5F8DC}" presName="node" presStyleLbl="node1" presStyleIdx="2" presStyleCnt="5">
        <dgm:presLayoutVars>
          <dgm:bulletEnabled val="1"/>
        </dgm:presLayoutVars>
      </dgm:prSet>
      <dgm:spPr/>
    </dgm:pt>
    <dgm:pt modelId="{3EDA235F-EE1A-42C0-834A-F7F1DEDB766D}" type="pres">
      <dgm:prSet presAssocID="{AF60260E-E1C2-4B0C-A520-6081E0BC3CEA}" presName="sibTrans" presStyleCnt="0"/>
      <dgm:spPr/>
    </dgm:pt>
    <dgm:pt modelId="{C761D25B-4A8A-4976-9DC7-038E181F00DB}" type="pres">
      <dgm:prSet presAssocID="{13ED50C2-B292-4626-A6DB-70F817CBE5D2}" presName="node" presStyleLbl="node1" presStyleIdx="3" presStyleCnt="5">
        <dgm:presLayoutVars>
          <dgm:bulletEnabled val="1"/>
        </dgm:presLayoutVars>
      </dgm:prSet>
      <dgm:spPr/>
    </dgm:pt>
    <dgm:pt modelId="{A8C7FC6A-3B4E-4D27-9996-49EDB21DE805}" type="pres">
      <dgm:prSet presAssocID="{984AA27F-B2A2-4AC6-B172-6153838D5212}" presName="sibTrans" presStyleCnt="0"/>
      <dgm:spPr/>
    </dgm:pt>
    <dgm:pt modelId="{88D337A3-CED1-4BD9-BFCE-9BA14B9C2171}" type="pres">
      <dgm:prSet presAssocID="{A65868E7-8FEF-4594-9696-FD90639B1D9C}" presName="node" presStyleLbl="node1" presStyleIdx="4" presStyleCnt="5">
        <dgm:presLayoutVars>
          <dgm:bulletEnabled val="1"/>
        </dgm:presLayoutVars>
      </dgm:prSet>
      <dgm:spPr/>
    </dgm:pt>
  </dgm:ptLst>
  <dgm:cxnLst>
    <dgm:cxn modelId="{E1213C1D-659A-43FF-9043-DEB671D5FF2B}" type="presOf" srcId="{13ED50C2-B292-4626-A6DB-70F817CBE5D2}" destId="{C761D25B-4A8A-4976-9DC7-038E181F00DB}" srcOrd="0" destOrd="0" presId="urn:microsoft.com/office/officeart/2005/8/layout/default"/>
    <dgm:cxn modelId="{3AE88E25-0F4E-4BFF-ABBB-FBB95860A128}" srcId="{F9C221AE-0F9E-40E8-A620-B1FC49EDE1C1}" destId="{930FA41F-06EF-4FCF-8CB1-5813767ED2A9}" srcOrd="1" destOrd="0" parTransId="{51CC456C-8354-41AA-91D1-0DBA7D6B1DC5}" sibTransId="{E14D3DB0-49CA-46BC-B427-9462B137FA78}"/>
    <dgm:cxn modelId="{33B3852C-8A4D-4B0D-95C9-F15CC2C51931}" type="presOf" srcId="{BC4E8EEB-B2F5-48AA-B4BF-5DBACEE5F8DC}" destId="{CC8282A8-03C7-4EE4-B8BE-9641D84B235B}" srcOrd="0" destOrd="0" presId="urn:microsoft.com/office/officeart/2005/8/layout/default"/>
    <dgm:cxn modelId="{56606C43-CEFC-4E08-BBC2-4D856FB1E54C}" srcId="{F9C221AE-0F9E-40E8-A620-B1FC49EDE1C1}" destId="{BC4E8EEB-B2F5-48AA-B4BF-5DBACEE5F8DC}" srcOrd="2" destOrd="0" parTransId="{838368E7-48C5-41F3-A390-D4C4D025D0B9}" sibTransId="{AF60260E-E1C2-4B0C-A520-6081E0BC3CEA}"/>
    <dgm:cxn modelId="{945A9F68-FF36-4E3C-9916-FD4B127CA5AE}" type="presOf" srcId="{A65868E7-8FEF-4594-9696-FD90639B1D9C}" destId="{88D337A3-CED1-4BD9-BFCE-9BA14B9C2171}" srcOrd="0" destOrd="0" presId="urn:microsoft.com/office/officeart/2005/8/layout/default"/>
    <dgm:cxn modelId="{54B95D78-37B7-4CC4-A468-7CF8D6DCBE1A}" srcId="{F9C221AE-0F9E-40E8-A620-B1FC49EDE1C1}" destId="{13ED50C2-B292-4626-A6DB-70F817CBE5D2}" srcOrd="3" destOrd="0" parTransId="{7ECC35C1-F4A6-4CA4-ADEB-271180619782}" sibTransId="{984AA27F-B2A2-4AC6-B172-6153838D5212}"/>
    <dgm:cxn modelId="{F392199B-1140-436E-901A-F69BCFA749C4}" type="presOf" srcId="{F9C221AE-0F9E-40E8-A620-B1FC49EDE1C1}" destId="{FDF3436F-21F1-42E3-9157-3164637F96BE}" srcOrd="0" destOrd="0" presId="urn:microsoft.com/office/officeart/2005/8/layout/default"/>
    <dgm:cxn modelId="{71756DBA-E004-41B6-971B-DA542A4B8557}" type="presOf" srcId="{DDD57297-45D2-493D-BD22-0F924145177B}" destId="{18431A97-B57B-44AD-84F0-CCA62958F26C}" srcOrd="0" destOrd="0" presId="urn:microsoft.com/office/officeart/2005/8/layout/default"/>
    <dgm:cxn modelId="{5F579BD5-2436-463C-A686-22302492F1D3}" srcId="{F9C221AE-0F9E-40E8-A620-B1FC49EDE1C1}" destId="{A65868E7-8FEF-4594-9696-FD90639B1D9C}" srcOrd="4" destOrd="0" parTransId="{29049F45-A033-4111-BD3B-9EEE09901FC4}" sibTransId="{A738BE90-6CDE-4ADE-8F2C-569ED88E63B9}"/>
    <dgm:cxn modelId="{75254AE1-2EED-4C0E-A828-B195C55C37C9}" type="presOf" srcId="{930FA41F-06EF-4FCF-8CB1-5813767ED2A9}" destId="{81CBFC57-91E2-428E-A524-488B7C0C139B}" srcOrd="0" destOrd="0" presId="urn:microsoft.com/office/officeart/2005/8/layout/default"/>
    <dgm:cxn modelId="{D930C1F9-1929-4EF2-9AE7-4B0DD316AAC2}" srcId="{F9C221AE-0F9E-40E8-A620-B1FC49EDE1C1}" destId="{DDD57297-45D2-493D-BD22-0F924145177B}" srcOrd="0" destOrd="0" parTransId="{0DFC9E43-DDCD-451C-836E-09CC0274B5EE}" sibTransId="{DD507FCE-6E84-4B0E-A9AC-E08612AE2C83}"/>
    <dgm:cxn modelId="{C65F1897-8A12-458B-9386-F5F744D91704}" type="presParOf" srcId="{FDF3436F-21F1-42E3-9157-3164637F96BE}" destId="{18431A97-B57B-44AD-84F0-CCA62958F26C}" srcOrd="0" destOrd="0" presId="urn:microsoft.com/office/officeart/2005/8/layout/default"/>
    <dgm:cxn modelId="{72C16531-7D9F-4F1A-B7CB-DFC19753D844}" type="presParOf" srcId="{FDF3436F-21F1-42E3-9157-3164637F96BE}" destId="{D32C9D48-9FFC-4425-9E0D-EF54C68AB482}" srcOrd="1" destOrd="0" presId="urn:microsoft.com/office/officeart/2005/8/layout/default"/>
    <dgm:cxn modelId="{82AD375B-C090-404B-99F7-949483E73C68}" type="presParOf" srcId="{FDF3436F-21F1-42E3-9157-3164637F96BE}" destId="{81CBFC57-91E2-428E-A524-488B7C0C139B}" srcOrd="2" destOrd="0" presId="urn:microsoft.com/office/officeart/2005/8/layout/default"/>
    <dgm:cxn modelId="{0EE8A839-DEBA-43AB-9D27-5D1989729DA7}" type="presParOf" srcId="{FDF3436F-21F1-42E3-9157-3164637F96BE}" destId="{258390BA-7070-4E95-9E7C-4D9528F86664}" srcOrd="3" destOrd="0" presId="urn:microsoft.com/office/officeart/2005/8/layout/default"/>
    <dgm:cxn modelId="{A0DF0061-F3B7-488F-A893-12363AF1B3CA}" type="presParOf" srcId="{FDF3436F-21F1-42E3-9157-3164637F96BE}" destId="{CC8282A8-03C7-4EE4-B8BE-9641D84B235B}" srcOrd="4" destOrd="0" presId="urn:microsoft.com/office/officeart/2005/8/layout/default"/>
    <dgm:cxn modelId="{2B1D0D83-7FA7-4791-BBC1-99CF4B9A06AA}" type="presParOf" srcId="{FDF3436F-21F1-42E3-9157-3164637F96BE}" destId="{3EDA235F-EE1A-42C0-834A-F7F1DEDB766D}" srcOrd="5" destOrd="0" presId="urn:microsoft.com/office/officeart/2005/8/layout/default"/>
    <dgm:cxn modelId="{487481B8-1E8C-493E-9ACC-0A5F3FEB6419}" type="presParOf" srcId="{FDF3436F-21F1-42E3-9157-3164637F96BE}" destId="{C761D25B-4A8A-4976-9DC7-038E181F00DB}" srcOrd="6" destOrd="0" presId="urn:microsoft.com/office/officeart/2005/8/layout/default"/>
    <dgm:cxn modelId="{A1CD6758-CD46-40DC-BF91-218ED9122451}" type="presParOf" srcId="{FDF3436F-21F1-42E3-9157-3164637F96BE}" destId="{A8C7FC6A-3B4E-4D27-9996-49EDB21DE805}" srcOrd="7" destOrd="0" presId="urn:microsoft.com/office/officeart/2005/8/layout/default"/>
    <dgm:cxn modelId="{6753A1F9-209A-49D7-90A6-2290D90EC1B8}" type="presParOf" srcId="{FDF3436F-21F1-42E3-9157-3164637F96BE}" destId="{88D337A3-CED1-4BD9-BFCE-9BA14B9C217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8A67B-2E17-4DA8-BBE3-AD6EB85C863D}">
      <dsp:nvSpPr>
        <dsp:cNvPr id="0" name=""/>
        <dsp:cNvSpPr/>
      </dsp:nvSpPr>
      <dsp:spPr>
        <a:xfrm>
          <a:off x="2523743" y="2124"/>
          <a:ext cx="2839212" cy="14022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Mieti, päteekö joku tai jotkin kohdat sinuun?</a:t>
          </a:r>
        </a:p>
      </dsp:txBody>
      <dsp:txXfrm>
        <a:off x="2592197" y="70578"/>
        <a:ext cx="2702304" cy="1265378"/>
      </dsp:txXfrm>
    </dsp:sp>
    <dsp:sp modelId="{529AEF3C-9C7E-487D-9CF8-0027B9933B00}">
      <dsp:nvSpPr>
        <dsp:cNvPr id="0" name=""/>
        <dsp:cNvSpPr/>
      </dsp:nvSpPr>
      <dsp:spPr>
        <a:xfrm>
          <a:off x="2523743" y="1474525"/>
          <a:ext cx="2839212" cy="14022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Millä tolalla mahtaa olla sinun opiskelumotivaatiosi?</a:t>
          </a:r>
        </a:p>
      </dsp:txBody>
      <dsp:txXfrm>
        <a:off x="2592197" y="1542979"/>
        <a:ext cx="2702304" cy="1265378"/>
      </dsp:txXfrm>
    </dsp:sp>
    <dsp:sp modelId="{0F95E9E7-E1AD-4D9E-8104-D24E4411C36E}">
      <dsp:nvSpPr>
        <dsp:cNvPr id="0" name=""/>
        <dsp:cNvSpPr/>
      </dsp:nvSpPr>
      <dsp:spPr>
        <a:xfrm>
          <a:off x="2523743" y="2946926"/>
          <a:ext cx="2839212" cy="140228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Tee Ylen Abitreenien motivaatiotesti!</a:t>
          </a:r>
        </a:p>
      </dsp:txBody>
      <dsp:txXfrm>
        <a:off x="2592197" y="3015380"/>
        <a:ext cx="2702304" cy="1265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431A97-B57B-44AD-84F0-CCA62958F26C}">
      <dsp:nvSpPr>
        <dsp:cNvPr id="0" name=""/>
        <dsp:cNvSpPr/>
      </dsp:nvSpPr>
      <dsp:spPr>
        <a:xfrm>
          <a:off x="0" y="218479"/>
          <a:ext cx="2536031" cy="15216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Nukutko tarpeeksi? Uni edistää muistia ja keskittymistä</a:t>
          </a:r>
        </a:p>
      </dsp:txBody>
      <dsp:txXfrm>
        <a:off x="0" y="218479"/>
        <a:ext cx="2536031" cy="1521618"/>
      </dsp:txXfrm>
    </dsp:sp>
    <dsp:sp modelId="{81CBFC57-91E2-428E-A524-488B7C0C139B}">
      <dsp:nvSpPr>
        <dsp:cNvPr id="0" name=""/>
        <dsp:cNvSpPr/>
      </dsp:nvSpPr>
      <dsp:spPr>
        <a:xfrm>
          <a:off x="2789634" y="218479"/>
          <a:ext cx="2536031" cy="1521618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Ulkoiletko riittävästi? Liikunta parantaa vireyttä</a:t>
          </a:r>
        </a:p>
      </dsp:txBody>
      <dsp:txXfrm>
        <a:off x="2789634" y="218479"/>
        <a:ext cx="2536031" cy="1521618"/>
      </dsp:txXfrm>
    </dsp:sp>
    <dsp:sp modelId="{CC8282A8-03C7-4EE4-B8BE-9641D84B235B}">
      <dsp:nvSpPr>
        <dsp:cNvPr id="0" name=""/>
        <dsp:cNvSpPr/>
      </dsp:nvSpPr>
      <dsp:spPr>
        <a:xfrm>
          <a:off x="5579268" y="218479"/>
          <a:ext cx="2536031" cy="1521618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Syötkö tarpeeksi ja säännöllisesti? Verensokeri vaikuttaa keskittymiseen</a:t>
          </a:r>
        </a:p>
      </dsp:txBody>
      <dsp:txXfrm>
        <a:off x="5579268" y="218479"/>
        <a:ext cx="2536031" cy="1521618"/>
      </dsp:txXfrm>
    </dsp:sp>
    <dsp:sp modelId="{C761D25B-4A8A-4976-9DC7-038E181F00DB}">
      <dsp:nvSpPr>
        <dsp:cNvPr id="0" name=""/>
        <dsp:cNvSpPr/>
      </dsp:nvSpPr>
      <dsp:spPr>
        <a:xfrm>
          <a:off x="1394817" y="1993701"/>
          <a:ext cx="2536031" cy="1521618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Onko kotona opiskelurauha? Pyydä rauhallinen tila ja hetki</a:t>
          </a:r>
        </a:p>
      </dsp:txBody>
      <dsp:txXfrm>
        <a:off x="1394817" y="1993701"/>
        <a:ext cx="2536031" cy="1521618"/>
      </dsp:txXfrm>
    </dsp:sp>
    <dsp:sp modelId="{88D337A3-CED1-4BD9-BFCE-9BA14B9C2171}">
      <dsp:nvSpPr>
        <dsp:cNvPr id="0" name=""/>
        <dsp:cNvSpPr/>
      </dsp:nvSpPr>
      <dsp:spPr>
        <a:xfrm>
          <a:off x="4184451" y="1993701"/>
          <a:ext cx="2536031" cy="152161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Onko sinulla mukavaa vastapainoa opiskelulle? Harrastus, ulkoilu</a:t>
          </a:r>
        </a:p>
      </dsp:txBody>
      <dsp:txXfrm>
        <a:off x="4184451" y="1993701"/>
        <a:ext cx="2536031" cy="1521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pPr>
              <a:defRPr sz="4400" b="1">
                <a:solidFill>
                  <a:srgbClr val="00468C"/>
                </a:solidFill>
              </a:defRPr>
            </a:pPr>
            <a:r>
              <a:rPr lang="fi-FI" sz="6300"/>
              <a:t>Opiskelumotivaatio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defRPr sz="2000">
                <a:solidFill>
                  <a:srgbClr val="5A5A5A"/>
                </a:solidFill>
              </a:defRPr>
            </a:pPr>
            <a:r>
              <a:rPr lang="fi-FI" sz="2400"/>
              <a:t>Heikko motivaatio ja sen seuraukset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pPr>
              <a:defRPr sz="3200" b="1">
                <a:solidFill>
                  <a:srgbClr val="00468C"/>
                </a:solidFill>
              </a:defRPr>
            </a:pPr>
            <a:r>
              <a:rPr lang="fi-FI" sz="5200"/>
              <a:t>Heikon motivaation merkkejä</a:t>
            </a: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endParaRPr lang="fi-FI" sz="1900"/>
          </a:p>
          <a:p>
            <a:pPr>
              <a:defRPr sz="2000">
                <a:solidFill>
                  <a:srgbClr val="323232"/>
                </a:solidFill>
              </a:defRPr>
            </a:pPr>
            <a:r>
              <a:rPr lang="fi-FI" sz="1900"/>
              <a:t>Opiskeluun käytetään vain vähän aikaa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rPr lang="fi-FI" sz="1900"/>
              <a:t>Opiskelumenestys on heikkoa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rPr lang="fi-FI" sz="1900"/>
              <a:t>Syyllisyyden tunne, kyllästyneisyys, ärtyneisyys, tuskaisuus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rPr lang="fi-FI" sz="1900"/>
              <a:t>Väsymys, ei jaksa opiskella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rPr lang="fi-FI" sz="1900"/>
              <a:t>Aina muuta tekemistä, ei ehdi lukea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rPr lang="fi-FI" sz="1900"/>
              <a:t>Kaverit tärkeämpiä kuin opiskelu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rPr lang="fi-FI" sz="1900"/>
              <a:t>Itsetunto opiskelijana heikentynyt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919A897-C048-63A8-AEF1-C7212987A80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2501" r="12500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defRPr sz="3200" b="1">
                <a:solidFill>
                  <a:srgbClr val="00468C"/>
                </a:solidFill>
              </a:defRPr>
            </a:pPr>
            <a:r>
              <a:rPr lang="fi-FI" sz="3200"/>
              <a:t>Itsetutkiskelua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62B1D3-4A6E-3594-8BA4-E6129FBD20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47426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7201"/>
            <a:ext cx="84582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90599"/>
            <a:ext cx="7429500" cy="685800"/>
          </a:xfrm>
        </p:spPr>
        <p:txBody>
          <a:bodyPr anchor="t">
            <a:normAutofit/>
          </a:bodyPr>
          <a:lstStyle/>
          <a:p>
            <a:pPr>
              <a:defRPr sz="3200" b="1">
                <a:solidFill>
                  <a:srgbClr val="00468C"/>
                </a:solidFill>
              </a:defRPr>
            </a:pPr>
            <a:r>
              <a:rPr lang="fi-FI" sz="3200"/>
              <a:t>Motivaation puute – tarkista perusasiat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C51CCF-A579-39A2-6132-48EB527AE4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791736"/>
              </p:ext>
            </p:extLst>
          </p:nvPr>
        </p:nvGraphicFramePr>
        <p:xfrm>
          <a:off x="514350" y="2137228"/>
          <a:ext cx="81153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68C"/>
                </a:solidFill>
              </a:defRPr>
            </a:pPr>
            <a:r>
              <a:t>Mahdollisia syvempiä syitä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>
                <a:solidFill>
                  <a:srgbClr val="323232"/>
                </a:solidFill>
              </a:defRPr>
            </a:pPr>
            <a:r>
              <a:t>Perheen tilanne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Seurustelu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Kokemus: 'Mä en tajuu mitään!'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Koulukiusaaminen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Kaveriporukka, jota koulu ei kiinnosta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Yksinäisyys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Masennus: mikään ei huvita, jatkuva surullisuus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140</Words>
  <Application>Microsoft Office PowerPoint</Application>
  <PresentationFormat>Näytössä katseltava diaesitys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Opiskelumotivaatio</vt:lpstr>
      <vt:lpstr>Heikon motivaation merkkejä</vt:lpstr>
      <vt:lpstr>Itsetutkiskelua</vt:lpstr>
      <vt:lpstr>Motivaation puute – tarkista perusasiat</vt:lpstr>
      <vt:lpstr>Mahdollisia syvempiä syitä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Opiskelumotivaatio</dc:title>
  <dc:subject/>
  <dc:creator>Simo Veistola</dc:creator>
  <cp:keywords/>
  <dc:description>generated using python-pptx</dc:description>
  <cp:lastModifiedBy>Simo Veistola</cp:lastModifiedBy>
  <cp:revision>2</cp:revision>
  <dcterms:created xsi:type="dcterms:W3CDTF">2013-01-27T09:14:16Z</dcterms:created>
  <dcterms:modified xsi:type="dcterms:W3CDTF">2025-09-12T09:04:04Z</dcterms:modified>
  <cp:category/>
</cp:coreProperties>
</file>