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34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97D84C-D40E-48A7-9DBC-311648207F1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29EC95E-4FF8-4B23-B808-B0D00B8808CD}">
      <dgm:prSet/>
      <dgm:spPr/>
      <dgm:t>
        <a:bodyPr/>
        <a:lstStyle/>
        <a:p>
          <a:r>
            <a:rPr lang="en-US"/>
            <a:t>Motivaatio vaikuttaa suoraan muistiin ja oppimistuloksiin</a:t>
          </a:r>
        </a:p>
      </dgm:t>
    </dgm:pt>
    <dgm:pt modelId="{B1A20ABF-D46F-4A10-B9FC-55EDE6ECEF6B}" type="parTrans" cxnId="{7E09B3A7-B24D-4152-A9BF-A8088F88DCCB}">
      <dgm:prSet/>
      <dgm:spPr/>
      <dgm:t>
        <a:bodyPr/>
        <a:lstStyle/>
        <a:p>
          <a:endParaRPr lang="en-US"/>
        </a:p>
      </dgm:t>
    </dgm:pt>
    <dgm:pt modelId="{C5493973-A03C-4918-AE14-82066319B471}" type="sibTrans" cxnId="{7E09B3A7-B24D-4152-A9BF-A8088F88DCCB}">
      <dgm:prSet/>
      <dgm:spPr/>
      <dgm:t>
        <a:bodyPr/>
        <a:lstStyle/>
        <a:p>
          <a:endParaRPr lang="en-US"/>
        </a:p>
      </dgm:t>
    </dgm:pt>
    <dgm:pt modelId="{6236EE21-EB5E-48E1-B37C-C6CC7B0BCBCB}">
      <dgm:prSet/>
      <dgm:spPr/>
      <dgm:t>
        <a:bodyPr/>
        <a:lstStyle/>
        <a:p>
          <a:r>
            <a:rPr lang="en-US"/>
            <a:t>Eri tasot: estynyt, hajaantunut, selviytymis-, saavutus- ja sisäinen motivaatio</a:t>
          </a:r>
        </a:p>
      </dgm:t>
    </dgm:pt>
    <dgm:pt modelId="{21F82129-B7A4-46A5-8CD7-ED1A52B2F81F}" type="parTrans" cxnId="{E44E5DE2-DDE8-4D0C-8160-74EE773B74BD}">
      <dgm:prSet/>
      <dgm:spPr/>
      <dgm:t>
        <a:bodyPr/>
        <a:lstStyle/>
        <a:p>
          <a:endParaRPr lang="en-US"/>
        </a:p>
      </dgm:t>
    </dgm:pt>
    <dgm:pt modelId="{B7D9E2B3-ACDF-4B6A-AB5E-C05DCBA3B259}" type="sibTrans" cxnId="{E44E5DE2-DDE8-4D0C-8160-74EE773B74BD}">
      <dgm:prSet/>
      <dgm:spPr/>
      <dgm:t>
        <a:bodyPr/>
        <a:lstStyle/>
        <a:p>
          <a:endParaRPr lang="en-US"/>
        </a:p>
      </dgm:t>
    </dgm:pt>
    <dgm:pt modelId="{0CC87E74-DFFF-4FDD-BA88-1EE4BBB8B98C}">
      <dgm:prSet/>
      <dgm:spPr/>
      <dgm:t>
        <a:bodyPr/>
        <a:lstStyle/>
        <a:p>
          <a:r>
            <a:rPr lang="en-US"/>
            <a:t>Eroja siinä, miten energia, keskittyminen ja oppimisstrategiat ohjautuvat</a:t>
          </a:r>
        </a:p>
      </dgm:t>
    </dgm:pt>
    <dgm:pt modelId="{5A034635-912E-494C-8CB5-B12990E4D451}" type="parTrans" cxnId="{6D3D19DC-0C44-4358-AA82-75F208FF1A49}">
      <dgm:prSet/>
      <dgm:spPr/>
      <dgm:t>
        <a:bodyPr/>
        <a:lstStyle/>
        <a:p>
          <a:endParaRPr lang="en-US"/>
        </a:p>
      </dgm:t>
    </dgm:pt>
    <dgm:pt modelId="{EDCBF7CB-0AB7-4309-B2BA-00382845A1E7}" type="sibTrans" cxnId="{6D3D19DC-0C44-4358-AA82-75F208FF1A49}">
      <dgm:prSet/>
      <dgm:spPr/>
      <dgm:t>
        <a:bodyPr/>
        <a:lstStyle/>
        <a:p>
          <a:endParaRPr lang="en-US"/>
        </a:p>
      </dgm:t>
    </dgm:pt>
    <dgm:pt modelId="{10357478-DA66-4527-BE8B-D08149A6E520}" type="pres">
      <dgm:prSet presAssocID="{8F97D84C-D40E-48A7-9DBC-311648207F19}" presName="linear" presStyleCnt="0">
        <dgm:presLayoutVars>
          <dgm:animLvl val="lvl"/>
          <dgm:resizeHandles val="exact"/>
        </dgm:presLayoutVars>
      </dgm:prSet>
      <dgm:spPr/>
    </dgm:pt>
    <dgm:pt modelId="{FE606E92-799E-4339-82FB-CF801BE92B2F}" type="pres">
      <dgm:prSet presAssocID="{929EC95E-4FF8-4B23-B808-B0D00B8808C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471D451-58DF-48C2-BC7E-960324AEE20E}" type="pres">
      <dgm:prSet presAssocID="{C5493973-A03C-4918-AE14-82066319B471}" presName="spacer" presStyleCnt="0"/>
      <dgm:spPr/>
    </dgm:pt>
    <dgm:pt modelId="{FABF43C5-2AF3-4E97-9B92-1DFFF78DCF4C}" type="pres">
      <dgm:prSet presAssocID="{6236EE21-EB5E-48E1-B37C-C6CC7B0BCBC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25931DD-6BC0-4A5D-BC77-356DA702FAD0}" type="pres">
      <dgm:prSet presAssocID="{B7D9E2B3-ACDF-4B6A-AB5E-C05DCBA3B259}" presName="spacer" presStyleCnt="0"/>
      <dgm:spPr/>
    </dgm:pt>
    <dgm:pt modelId="{B8AB0685-58F1-4B87-9972-1415F4B0516F}" type="pres">
      <dgm:prSet presAssocID="{0CC87E74-DFFF-4FDD-BA88-1EE4BBB8B98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E38D508-7659-43C7-BA2C-42AAB430BE5F}" type="presOf" srcId="{6236EE21-EB5E-48E1-B37C-C6CC7B0BCBCB}" destId="{FABF43C5-2AF3-4E97-9B92-1DFFF78DCF4C}" srcOrd="0" destOrd="0" presId="urn:microsoft.com/office/officeart/2005/8/layout/vList2"/>
    <dgm:cxn modelId="{A7BA1E27-8F6D-4B6C-9A34-AA2EB74517B9}" type="presOf" srcId="{929EC95E-4FF8-4B23-B808-B0D00B8808CD}" destId="{FE606E92-799E-4339-82FB-CF801BE92B2F}" srcOrd="0" destOrd="0" presId="urn:microsoft.com/office/officeart/2005/8/layout/vList2"/>
    <dgm:cxn modelId="{C1422B74-17AC-41B9-AA2C-F23D4D0BF36B}" type="presOf" srcId="{0CC87E74-DFFF-4FDD-BA88-1EE4BBB8B98C}" destId="{B8AB0685-58F1-4B87-9972-1415F4B0516F}" srcOrd="0" destOrd="0" presId="urn:microsoft.com/office/officeart/2005/8/layout/vList2"/>
    <dgm:cxn modelId="{D6217AA7-DE28-406B-BA3D-D2D9361001B5}" type="presOf" srcId="{8F97D84C-D40E-48A7-9DBC-311648207F19}" destId="{10357478-DA66-4527-BE8B-D08149A6E520}" srcOrd="0" destOrd="0" presId="urn:microsoft.com/office/officeart/2005/8/layout/vList2"/>
    <dgm:cxn modelId="{7E09B3A7-B24D-4152-A9BF-A8088F88DCCB}" srcId="{8F97D84C-D40E-48A7-9DBC-311648207F19}" destId="{929EC95E-4FF8-4B23-B808-B0D00B8808CD}" srcOrd="0" destOrd="0" parTransId="{B1A20ABF-D46F-4A10-B9FC-55EDE6ECEF6B}" sibTransId="{C5493973-A03C-4918-AE14-82066319B471}"/>
    <dgm:cxn modelId="{6D3D19DC-0C44-4358-AA82-75F208FF1A49}" srcId="{8F97D84C-D40E-48A7-9DBC-311648207F19}" destId="{0CC87E74-DFFF-4FDD-BA88-1EE4BBB8B98C}" srcOrd="2" destOrd="0" parTransId="{5A034635-912E-494C-8CB5-B12990E4D451}" sibTransId="{EDCBF7CB-0AB7-4309-B2BA-00382845A1E7}"/>
    <dgm:cxn modelId="{E44E5DE2-DDE8-4D0C-8160-74EE773B74BD}" srcId="{8F97D84C-D40E-48A7-9DBC-311648207F19}" destId="{6236EE21-EB5E-48E1-B37C-C6CC7B0BCBCB}" srcOrd="1" destOrd="0" parTransId="{21F82129-B7A4-46A5-8CD7-ED1A52B2F81F}" sibTransId="{B7D9E2B3-ACDF-4B6A-AB5E-C05DCBA3B259}"/>
    <dgm:cxn modelId="{FB2EF06D-C202-4275-A11F-633836DC12EF}" type="presParOf" srcId="{10357478-DA66-4527-BE8B-D08149A6E520}" destId="{FE606E92-799E-4339-82FB-CF801BE92B2F}" srcOrd="0" destOrd="0" presId="urn:microsoft.com/office/officeart/2005/8/layout/vList2"/>
    <dgm:cxn modelId="{6AF10B53-6A8C-4BCC-A08B-1AFD2B43EF09}" type="presParOf" srcId="{10357478-DA66-4527-BE8B-D08149A6E520}" destId="{0471D451-58DF-48C2-BC7E-960324AEE20E}" srcOrd="1" destOrd="0" presId="urn:microsoft.com/office/officeart/2005/8/layout/vList2"/>
    <dgm:cxn modelId="{27AC80D3-804C-42A9-8F51-670C28496F41}" type="presParOf" srcId="{10357478-DA66-4527-BE8B-D08149A6E520}" destId="{FABF43C5-2AF3-4E97-9B92-1DFFF78DCF4C}" srcOrd="2" destOrd="0" presId="urn:microsoft.com/office/officeart/2005/8/layout/vList2"/>
    <dgm:cxn modelId="{837E564D-BA1B-43FB-905F-C762CDDAB3E4}" type="presParOf" srcId="{10357478-DA66-4527-BE8B-D08149A6E520}" destId="{825931DD-6BC0-4A5D-BC77-356DA702FAD0}" srcOrd="3" destOrd="0" presId="urn:microsoft.com/office/officeart/2005/8/layout/vList2"/>
    <dgm:cxn modelId="{1BD4E14F-14BD-46FB-A9F5-92F8CB26BBA3}" type="presParOf" srcId="{10357478-DA66-4527-BE8B-D08149A6E520}" destId="{B8AB0685-58F1-4B87-9972-1415F4B0516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80EC7A-5C45-4922-BFD8-3E035E34CCC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D9FC778-0C20-44EE-9557-2079D7EB3523}">
      <dgm:prSet/>
      <dgm:spPr/>
      <dgm:t>
        <a:bodyPr/>
        <a:lstStyle/>
        <a:p>
          <a:r>
            <a:rPr lang="en-US"/>
            <a:t>Muisti toimii heikosti → oppimistulokset jäävät laihoiksi</a:t>
          </a:r>
        </a:p>
      </dgm:t>
    </dgm:pt>
    <dgm:pt modelId="{C71C81B9-1C12-46BC-A55C-BF63A5D7B2B5}" type="parTrans" cxnId="{4EF81358-3C19-4625-A7C6-15816F4E9D74}">
      <dgm:prSet/>
      <dgm:spPr/>
      <dgm:t>
        <a:bodyPr/>
        <a:lstStyle/>
        <a:p>
          <a:endParaRPr lang="en-US"/>
        </a:p>
      </dgm:t>
    </dgm:pt>
    <dgm:pt modelId="{71DE049B-74F7-4D48-97BC-8B091913D3E9}" type="sibTrans" cxnId="{4EF81358-3C19-4625-A7C6-15816F4E9D74}">
      <dgm:prSet/>
      <dgm:spPr/>
      <dgm:t>
        <a:bodyPr/>
        <a:lstStyle/>
        <a:p>
          <a:endParaRPr lang="en-US"/>
        </a:p>
      </dgm:t>
    </dgm:pt>
    <dgm:pt modelId="{0EA7B2C0-92FD-4C5B-8B6C-2BB4D53E5469}">
      <dgm:prSet/>
      <dgm:spPr/>
      <dgm:t>
        <a:bodyPr/>
        <a:lstStyle/>
        <a:p>
          <a:r>
            <a:rPr lang="en-US"/>
            <a:t>Syitä: kiire, stressi, tunne-elämän ristiriidat</a:t>
          </a:r>
        </a:p>
      </dgm:t>
    </dgm:pt>
    <dgm:pt modelId="{B2F3AB84-79A3-414A-8A83-DBD24255D423}" type="parTrans" cxnId="{84CC597E-0973-42F5-AD2A-20F0454C64B2}">
      <dgm:prSet/>
      <dgm:spPr/>
      <dgm:t>
        <a:bodyPr/>
        <a:lstStyle/>
        <a:p>
          <a:endParaRPr lang="en-US"/>
        </a:p>
      </dgm:t>
    </dgm:pt>
    <dgm:pt modelId="{AECF4A48-EFEB-4A22-A5F2-0515DCD13B8C}" type="sibTrans" cxnId="{84CC597E-0973-42F5-AD2A-20F0454C64B2}">
      <dgm:prSet/>
      <dgm:spPr/>
      <dgm:t>
        <a:bodyPr/>
        <a:lstStyle/>
        <a:p>
          <a:endParaRPr lang="en-US"/>
        </a:p>
      </dgm:t>
    </dgm:pt>
    <dgm:pt modelId="{8F91389B-679F-428F-9B61-F2045A22327C}">
      <dgm:prSet/>
      <dgm:spPr/>
      <dgm:t>
        <a:bodyPr/>
        <a:lstStyle/>
        <a:p>
          <a:r>
            <a:rPr lang="en-US"/>
            <a:t>Lahjakkuus ei pääse esille</a:t>
          </a:r>
        </a:p>
      </dgm:t>
    </dgm:pt>
    <dgm:pt modelId="{2A4D5DD0-6521-4BDE-8B2C-87C990BC2E3C}" type="parTrans" cxnId="{6C8C2BD4-D46E-4F02-A189-47A8B155244E}">
      <dgm:prSet/>
      <dgm:spPr/>
      <dgm:t>
        <a:bodyPr/>
        <a:lstStyle/>
        <a:p>
          <a:endParaRPr lang="en-US"/>
        </a:p>
      </dgm:t>
    </dgm:pt>
    <dgm:pt modelId="{D2B01470-32B7-4943-B273-4996D2A1A4E5}" type="sibTrans" cxnId="{6C8C2BD4-D46E-4F02-A189-47A8B155244E}">
      <dgm:prSet/>
      <dgm:spPr/>
      <dgm:t>
        <a:bodyPr/>
        <a:lstStyle/>
        <a:p>
          <a:endParaRPr lang="en-US"/>
        </a:p>
      </dgm:t>
    </dgm:pt>
    <dgm:pt modelId="{66FB4088-9273-448E-A1E6-0FAAD597E870}" type="pres">
      <dgm:prSet presAssocID="{6C80EC7A-5C45-4922-BFD8-3E035E34CCCC}" presName="linear" presStyleCnt="0">
        <dgm:presLayoutVars>
          <dgm:animLvl val="lvl"/>
          <dgm:resizeHandles val="exact"/>
        </dgm:presLayoutVars>
      </dgm:prSet>
      <dgm:spPr/>
    </dgm:pt>
    <dgm:pt modelId="{05F4E789-B01B-414F-9144-19CE474F38DF}" type="pres">
      <dgm:prSet presAssocID="{CD9FC778-0C20-44EE-9557-2079D7EB352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6C12F31-55DF-440B-8676-3BF17A707DCF}" type="pres">
      <dgm:prSet presAssocID="{71DE049B-74F7-4D48-97BC-8B091913D3E9}" presName="spacer" presStyleCnt="0"/>
      <dgm:spPr/>
    </dgm:pt>
    <dgm:pt modelId="{6AA917C1-57B3-45A6-BE98-A3AFC962B1F0}" type="pres">
      <dgm:prSet presAssocID="{0EA7B2C0-92FD-4C5B-8B6C-2BB4D53E546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31C70AA-3E69-456C-97B2-9A9163A8360A}" type="pres">
      <dgm:prSet presAssocID="{AECF4A48-EFEB-4A22-A5F2-0515DCD13B8C}" presName="spacer" presStyleCnt="0"/>
      <dgm:spPr/>
    </dgm:pt>
    <dgm:pt modelId="{209F8995-E56E-429A-8A78-17D47D695F94}" type="pres">
      <dgm:prSet presAssocID="{8F91389B-679F-428F-9B61-F2045A22327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B89030F-2885-4398-AB34-615745543D7E}" type="presOf" srcId="{8F91389B-679F-428F-9B61-F2045A22327C}" destId="{209F8995-E56E-429A-8A78-17D47D695F94}" srcOrd="0" destOrd="0" presId="urn:microsoft.com/office/officeart/2005/8/layout/vList2"/>
    <dgm:cxn modelId="{1BD56F43-6837-472D-909F-FABDE7DFC274}" type="presOf" srcId="{0EA7B2C0-92FD-4C5B-8B6C-2BB4D53E5469}" destId="{6AA917C1-57B3-45A6-BE98-A3AFC962B1F0}" srcOrd="0" destOrd="0" presId="urn:microsoft.com/office/officeart/2005/8/layout/vList2"/>
    <dgm:cxn modelId="{61C05953-6732-4A32-80C1-6F36DF6B463A}" type="presOf" srcId="{6C80EC7A-5C45-4922-BFD8-3E035E34CCCC}" destId="{66FB4088-9273-448E-A1E6-0FAAD597E870}" srcOrd="0" destOrd="0" presId="urn:microsoft.com/office/officeart/2005/8/layout/vList2"/>
    <dgm:cxn modelId="{4EF81358-3C19-4625-A7C6-15816F4E9D74}" srcId="{6C80EC7A-5C45-4922-BFD8-3E035E34CCCC}" destId="{CD9FC778-0C20-44EE-9557-2079D7EB3523}" srcOrd="0" destOrd="0" parTransId="{C71C81B9-1C12-46BC-A55C-BF63A5D7B2B5}" sibTransId="{71DE049B-74F7-4D48-97BC-8B091913D3E9}"/>
    <dgm:cxn modelId="{84CC597E-0973-42F5-AD2A-20F0454C64B2}" srcId="{6C80EC7A-5C45-4922-BFD8-3E035E34CCCC}" destId="{0EA7B2C0-92FD-4C5B-8B6C-2BB4D53E5469}" srcOrd="1" destOrd="0" parTransId="{B2F3AB84-79A3-414A-8A83-DBD24255D423}" sibTransId="{AECF4A48-EFEB-4A22-A5F2-0515DCD13B8C}"/>
    <dgm:cxn modelId="{3E6886CD-5E12-4FB7-B80C-B852F74CD1AA}" type="presOf" srcId="{CD9FC778-0C20-44EE-9557-2079D7EB3523}" destId="{05F4E789-B01B-414F-9144-19CE474F38DF}" srcOrd="0" destOrd="0" presId="urn:microsoft.com/office/officeart/2005/8/layout/vList2"/>
    <dgm:cxn modelId="{6C8C2BD4-D46E-4F02-A189-47A8B155244E}" srcId="{6C80EC7A-5C45-4922-BFD8-3E035E34CCCC}" destId="{8F91389B-679F-428F-9B61-F2045A22327C}" srcOrd="2" destOrd="0" parTransId="{2A4D5DD0-6521-4BDE-8B2C-87C990BC2E3C}" sibTransId="{D2B01470-32B7-4943-B273-4996D2A1A4E5}"/>
    <dgm:cxn modelId="{F6EB09A3-D4ED-43F1-8C91-B15C2B269B4B}" type="presParOf" srcId="{66FB4088-9273-448E-A1E6-0FAAD597E870}" destId="{05F4E789-B01B-414F-9144-19CE474F38DF}" srcOrd="0" destOrd="0" presId="urn:microsoft.com/office/officeart/2005/8/layout/vList2"/>
    <dgm:cxn modelId="{9F506989-2529-45C5-99C5-C60898F2A44A}" type="presParOf" srcId="{66FB4088-9273-448E-A1E6-0FAAD597E870}" destId="{16C12F31-55DF-440B-8676-3BF17A707DCF}" srcOrd="1" destOrd="0" presId="urn:microsoft.com/office/officeart/2005/8/layout/vList2"/>
    <dgm:cxn modelId="{DF9AB1B6-B713-424B-BA4B-62754F7BC489}" type="presParOf" srcId="{66FB4088-9273-448E-A1E6-0FAAD597E870}" destId="{6AA917C1-57B3-45A6-BE98-A3AFC962B1F0}" srcOrd="2" destOrd="0" presId="urn:microsoft.com/office/officeart/2005/8/layout/vList2"/>
    <dgm:cxn modelId="{4A882212-5E86-4DF3-A405-D29758B0AF90}" type="presParOf" srcId="{66FB4088-9273-448E-A1E6-0FAAD597E870}" destId="{331C70AA-3E69-456C-97B2-9A9163A8360A}" srcOrd="3" destOrd="0" presId="urn:microsoft.com/office/officeart/2005/8/layout/vList2"/>
    <dgm:cxn modelId="{E75ADBC9-C86C-4EB2-A8ED-461861373D89}" type="presParOf" srcId="{66FB4088-9273-448E-A1E6-0FAAD597E870}" destId="{209F8995-E56E-429A-8A78-17D47D695F9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F986CA-9401-4578-A04B-9A168D07665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A6C0FD4-A4B9-4DB3-BCDA-DA5C218BE072}">
      <dgm:prSet/>
      <dgm:spPr/>
      <dgm:t>
        <a:bodyPr/>
        <a:lstStyle/>
        <a:p>
          <a:r>
            <a:rPr lang="en-US"/>
            <a:t>Vapaa-aika ja sosiaaliset tapahtumat kiinnostavat enemmän kuin opiskelu</a:t>
          </a:r>
        </a:p>
      </dgm:t>
    </dgm:pt>
    <dgm:pt modelId="{ABCA7AF5-EACF-4578-B418-2C1032472603}" type="parTrans" cxnId="{84CFF521-A7CC-4990-B3DE-8D63308AF502}">
      <dgm:prSet/>
      <dgm:spPr/>
      <dgm:t>
        <a:bodyPr/>
        <a:lstStyle/>
        <a:p>
          <a:endParaRPr lang="en-US"/>
        </a:p>
      </dgm:t>
    </dgm:pt>
    <dgm:pt modelId="{2F048F03-567E-45DE-8EE8-E93CEE044C7A}" type="sibTrans" cxnId="{84CFF521-A7CC-4990-B3DE-8D63308AF502}">
      <dgm:prSet/>
      <dgm:spPr/>
      <dgm:t>
        <a:bodyPr/>
        <a:lstStyle/>
        <a:p>
          <a:endParaRPr lang="en-US"/>
        </a:p>
      </dgm:t>
    </dgm:pt>
    <dgm:pt modelId="{7CDF8BF7-1A3E-4FEB-8434-6CF7815AB8EB}">
      <dgm:prSet/>
      <dgm:spPr/>
      <dgm:t>
        <a:bodyPr/>
        <a:lstStyle/>
        <a:p>
          <a:r>
            <a:rPr lang="en-US"/>
            <a:t>Liikaa harrastuksia / yksi hyvin vaativa harrastus</a:t>
          </a:r>
        </a:p>
      </dgm:t>
    </dgm:pt>
    <dgm:pt modelId="{C7068A48-AEF1-4929-A11A-D26F71051B7E}" type="parTrans" cxnId="{2442E317-3453-421D-B380-6B0B45B9B1CF}">
      <dgm:prSet/>
      <dgm:spPr/>
      <dgm:t>
        <a:bodyPr/>
        <a:lstStyle/>
        <a:p>
          <a:endParaRPr lang="en-US"/>
        </a:p>
      </dgm:t>
    </dgm:pt>
    <dgm:pt modelId="{421AF11B-CC69-4BF9-B88B-946E4189FB2D}" type="sibTrans" cxnId="{2442E317-3453-421D-B380-6B0B45B9B1CF}">
      <dgm:prSet/>
      <dgm:spPr/>
      <dgm:t>
        <a:bodyPr/>
        <a:lstStyle/>
        <a:p>
          <a:endParaRPr lang="en-US"/>
        </a:p>
      </dgm:t>
    </dgm:pt>
    <dgm:pt modelId="{CFD303B3-701A-42C6-AF04-28F6146ADAD5}">
      <dgm:prSet/>
      <dgm:spPr/>
      <dgm:t>
        <a:bodyPr/>
        <a:lstStyle/>
        <a:p>
          <a:r>
            <a:rPr lang="en-US"/>
            <a:t>Useat asiat kilpailevat opiskelun kanssa → muisti ei toimi tehokkaasti</a:t>
          </a:r>
        </a:p>
      </dgm:t>
    </dgm:pt>
    <dgm:pt modelId="{42D8AFFB-AAD1-41FA-8EDD-414005101B75}" type="parTrans" cxnId="{3088E1C7-4D93-4BB7-AA99-A64E188C1FFB}">
      <dgm:prSet/>
      <dgm:spPr/>
      <dgm:t>
        <a:bodyPr/>
        <a:lstStyle/>
        <a:p>
          <a:endParaRPr lang="en-US"/>
        </a:p>
      </dgm:t>
    </dgm:pt>
    <dgm:pt modelId="{F87D1056-966F-407F-A058-893758DE0483}" type="sibTrans" cxnId="{3088E1C7-4D93-4BB7-AA99-A64E188C1FFB}">
      <dgm:prSet/>
      <dgm:spPr/>
      <dgm:t>
        <a:bodyPr/>
        <a:lstStyle/>
        <a:p>
          <a:endParaRPr lang="en-US"/>
        </a:p>
      </dgm:t>
    </dgm:pt>
    <dgm:pt modelId="{6782BC83-33FA-4A71-8AD8-D97D791DC64B}">
      <dgm:prSet/>
      <dgm:spPr/>
      <dgm:t>
        <a:bodyPr/>
        <a:lstStyle/>
        <a:p>
          <a:r>
            <a:rPr lang="en-US"/>
            <a:t>Oppimistulos heikko</a:t>
          </a:r>
        </a:p>
      </dgm:t>
    </dgm:pt>
    <dgm:pt modelId="{1CCDDE2D-4068-454C-B137-C058195BD650}" type="parTrans" cxnId="{362BEBB6-855D-4113-9473-B2F690D2465D}">
      <dgm:prSet/>
      <dgm:spPr/>
      <dgm:t>
        <a:bodyPr/>
        <a:lstStyle/>
        <a:p>
          <a:endParaRPr lang="en-US"/>
        </a:p>
      </dgm:t>
    </dgm:pt>
    <dgm:pt modelId="{E4F008AC-4523-4527-B78D-E7D5D018D3DA}" type="sibTrans" cxnId="{362BEBB6-855D-4113-9473-B2F690D2465D}">
      <dgm:prSet/>
      <dgm:spPr/>
      <dgm:t>
        <a:bodyPr/>
        <a:lstStyle/>
        <a:p>
          <a:endParaRPr lang="en-US"/>
        </a:p>
      </dgm:t>
    </dgm:pt>
    <dgm:pt modelId="{CF3C0DC4-47EF-4193-A487-4FE6962521F0}" type="pres">
      <dgm:prSet presAssocID="{30F986CA-9401-4578-A04B-9A168D076651}" presName="linear" presStyleCnt="0">
        <dgm:presLayoutVars>
          <dgm:animLvl val="lvl"/>
          <dgm:resizeHandles val="exact"/>
        </dgm:presLayoutVars>
      </dgm:prSet>
      <dgm:spPr/>
    </dgm:pt>
    <dgm:pt modelId="{2A9EB2B1-41E4-4706-A722-2E37D8C7FD1E}" type="pres">
      <dgm:prSet presAssocID="{DA6C0FD4-A4B9-4DB3-BCDA-DA5C218BE07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BFE596B-F57D-4EC4-880B-AAD3F7FA4AC2}" type="pres">
      <dgm:prSet presAssocID="{2F048F03-567E-45DE-8EE8-E93CEE044C7A}" presName="spacer" presStyleCnt="0"/>
      <dgm:spPr/>
    </dgm:pt>
    <dgm:pt modelId="{4F41F3C2-09EA-4AC0-BDCE-261B7FDC22F2}" type="pres">
      <dgm:prSet presAssocID="{7CDF8BF7-1A3E-4FEB-8434-6CF7815AB8E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930B652-597B-44DB-8672-E52DA2E786E2}" type="pres">
      <dgm:prSet presAssocID="{421AF11B-CC69-4BF9-B88B-946E4189FB2D}" presName="spacer" presStyleCnt="0"/>
      <dgm:spPr/>
    </dgm:pt>
    <dgm:pt modelId="{A00401A8-3DD5-4B94-A1D1-2DF9FA98A720}" type="pres">
      <dgm:prSet presAssocID="{CFD303B3-701A-42C6-AF04-28F6146ADAD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6D88E70-EF72-497C-9A37-EDFDB0B5012D}" type="pres">
      <dgm:prSet presAssocID="{F87D1056-966F-407F-A058-893758DE0483}" presName="spacer" presStyleCnt="0"/>
      <dgm:spPr/>
    </dgm:pt>
    <dgm:pt modelId="{34F3EF1B-2FB3-485A-BD7B-06E0DB1ABBAF}" type="pres">
      <dgm:prSet presAssocID="{6782BC83-33FA-4A71-8AD8-D97D791DC64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0DFFF02-7BB3-47EB-ABD1-1E2A49435975}" type="presOf" srcId="{DA6C0FD4-A4B9-4DB3-BCDA-DA5C218BE072}" destId="{2A9EB2B1-41E4-4706-A722-2E37D8C7FD1E}" srcOrd="0" destOrd="0" presId="urn:microsoft.com/office/officeart/2005/8/layout/vList2"/>
    <dgm:cxn modelId="{2442E317-3453-421D-B380-6B0B45B9B1CF}" srcId="{30F986CA-9401-4578-A04B-9A168D076651}" destId="{7CDF8BF7-1A3E-4FEB-8434-6CF7815AB8EB}" srcOrd="1" destOrd="0" parTransId="{C7068A48-AEF1-4929-A11A-D26F71051B7E}" sibTransId="{421AF11B-CC69-4BF9-B88B-946E4189FB2D}"/>
    <dgm:cxn modelId="{84CFF521-A7CC-4990-B3DE-8D63308AF502}" srcId="{30F986CA-9401-4578-A04B-9A168D076651}" destId="{DA6C0FD4-A4B9-4DB3-BCDA-DA5C218BE072}" srcOrd="0" destOrd="0" parTransId="{ABCA7AF5-EACF-4578-B418-2C1032472603}" sibTransId="{2F048F03-567E-45DE-8EE8-E93CEE044C7A}"/>
    <dgm:cxn modelId="{1F856931-5D8F-4EB1-AA2D-8E372756868E}" type="presOf" srcId="{30F986CA-9401-4578-A04B-9A168D076651}" destId="{CF3C0DC4-47EF-4193-A487-4FE6962521F0}" srcOrd="0" destOrd="0" presId="urn:microsoft.com/office/officeart/2005/8/layout/vList2"/>
    <dgm:cxn modelId="{4B22A86B-C183-4382-BA14-4BBEB54648E8}" type="presOf" srcId="{7CDF8BF7-1A3E-4FEB-8434-6CF7815AB8EB}" destId="{4F41F3C2-09EA-4AC0-BDCE-261B7FDC22F2}" srcOrd="0" destOrd="0" presId="urn:microsoft.com/office/officeart/2005/8/layout/vList2"/>
    <dgm:cxn modelId="{1B0D889C-5875-478C-8A67-E6A24200CBD6}" type="presOf" srcId="{6782BC83-33FA-4A71-8AD8-D97D791DC64B}" destId="{34F3EF1B-2FB3-485A-BD7B-06E0DB1ABBAF}" srcOrd="0" destOrd="0" presId="urn:microsoft.com/office/officeart/2005/8/layout/vList2"/>
    <dgm:cxn modelId="{362BEBB6-855D-4113-9473-B2F690D2465D}" srcId="{30F986CA-9401-4578-A04B-9A168D076651}" destId="{6782BC83-33FA-4A71-8AD8-D97D791DC64B}" srcOrd="3" destOrd="0" parTransId="{1CCDDE2D-4068-454C-B137-C058195BD650}" sibTransId="{E4F008AC-4523-4527-B78D-E7D5D018D3DA}"/>
    <dgm:cxn modelId="{3088E1C7-4D93-4BB7-AA99-A64E188C1FFB}" srcId="{30F986CA-9401-4578-A04B-9A168D076651}" destId="{CFD303B3-701A-42C6-AF04-28F6146ADAD5}" srcOrd="2" destOrd="0" parTransId="{42D8AFFB-AAD1-41FA-8EDD-414005101B75}" sibTransId="{F87D1056-966F-407F-A058-893758DE0483}"/>
    <dgm:cxn modelId="{E54FF2FF-CF19-4BCF-BEA6-DC091029805A}" type="presOf" srcId="{CFD303B3-701A-42C6-AF04-28F6146ADAD5}" destId="{A00401A8-3DD5-4B94-A1D1-2DF9FA98A720}" srcOrd="0" destOrd="0" presId="urn:microsoft.com/office/officeart/2005/8/layout/vList2"/>
    <dgm:cxn modelId="{6D3B31FD-4C97-465D-86A3-5E72F77CFE21}" type="presParOf" srcId="{CF3C0DC4-47EF-4193-A487-4FE6962521F0}" destId="{2A9EB2B1-41E4-4706-A722-2E37D8C7FD1E}" srcOrd="0" destOrd="0" presId="urn:microsoft.com/office/officeart/2005/8/layout/vList2"/>
    <dgm:cxn modelId="{A7C309B1-1AED-47F6-A3BF-2F2BF26B3143}" type="presParOf" srcId="{CF3C0DC4-47EF-4193-A487-4FE6962521F0}" destId="{ABFE596B-F57D-4EC4-880B-AAD3F7FA4AC2}" srcOrd="1" destOrd="0" presId="urn:microsoft.com/office/officeart/2005/8/layout/vList2"/>
    <dgm:cxn modelId="{3FC9044C-FC74-4BA8-B0A5-DDEC9BD8EDF0}" type="presParOf" srcId="{CF3C0DC4-47EF-4193-A487-4FE6962521F0}" destId="{4F41F3C2-09EA-4AC0-BDCE-261B7FDC22F2}" srcOrd="2" destOrd="0" presId="urn:microsoft.com/office/officeart/2005/8/layout/vList2"/>
    <dgm:cxn modelId="{37140529-9E93-4D8C-81E7-911A483C978B}" type="presParOf" srcId="{CF3C0DC4-47EF-4193-A487-4FE6962521F0}" destId="{8930B652-597B-44DB-8672-E52DA2E786E2}" srcOrd="3" destOrd="0" presId="urn:microsoft.com/office/officeart/2005/8/layout/vList2"/>
    <dgm:cxn modelId="{FBF2687A-DDE4-40BB-B333-C354B95A9F31}" type="presParOf" srcId="{CF3C0DC4-47EF-4193-A487-4FE6962521F0}" destId="{A00401A8-3DD5-4B94-A1D1-2DF9FA98A720}" srcOrd="4" destOrd="0" presId="urn:microsoft.com/office/officeart/2005/8/layout/vList2"/>
    <dgm:cxn modelId="{FE362986-63C5-4FBD-A731-491B72121678}" type="presParOf" srcId="{CF3C0DC4-47EF-4193-A487-4FE6962521F0}" destId="{F6D88E70-EF72-497C-9A37-EDFDB0B5012D}" srcOrd="5" destOrd="0" presId="urn:microsoft.com/office/officeart/2005/8/layout/vList2"/>
    <dgm:cxn modelId="{FA93B077-4CE9-482A-BF26-61A06A13DB65}" type="presParOf" srcId="{CF3C0DC4-47EF-4193-A487-4FE6962521F0}" destId="{34F3EF1B-2FB3-485A-BD7B-06E0DB1ABBA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0966FC-F62D-490C-8A2A-BE31F946292D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E3395F68-67FB-4F9B-918D-AB090765743B}">
      <dgm:prSet/>
      <dgm:spPr/>
      <dgm:t>
        <a:bodyPr/>
        <a:lstStyle/>
        <a:p>
          <a:r>
            <a:rPr lang="en-US"/>
            <a:t>Tavoitteena vain selvitä kokeista</a:t>
          </a:r>
        </a:p>
      </dgm:t>
    </dgm:pt>
    <dgm:pt modelId="{C856E02E-8079-4BFA-85F3-655A14AA1C9F}" type="parTrans" cxnId="{65DDF628-A906-4CF7-8FA2-610003B3F341}">
      <dgm:prSet/>
      <dgm:spPr/>
      <dgm:t>
        <a:bodyPr/>
        <a:lstStyle/>
        <a:p>
          <a:endParaRPr lang="en-US"/>
        </a:p>
      </dgm:t>
    </dgm:pt>
    <dgm:pt modelId="{82814A0E-853F-4D54-A3F4-A09B34B550DB}" type="sibTrans" cxnId="{65DDF628-A906-4CF7-8FA2-610003B3F341}">
      <dgm:prSet/>
      <dgm:spPr/>
      <dgm:t>
        <a:bodyPr/>
        <a:lstStyle/>
        <a:p>
          <a:endParaRPr lang="en-US"/>
        </a:p>
      </dgm:t>
    </dgm:pt>
    <dgm:pt modelId="{08B0CAA0-83FF-4AC7-AC4A-C84C0FA0F60F}">
      <dgm:prSet/>
      <dgm:spPr/>
      <dgm:t>
        <a:bodyPr/>
        <a:lstStyle/>
        <a:p>
          <a:r>
            <a:rPr lang="en-US"/>
            <a:t>Ulkoamuistaminen, ei syvällistä prosessointia</a:t>
          </a:r>
        </a:p>
      </dgm:t>
    </dgm:pt>
    <dgm:pt modelId="{28CCFEDB-4921-447F-AAEA-AE2F729E5B96}" type="parTrans" cxnId="{700557A6-4AC3-4FF3-88F7-1D63D1AB5694}">
      <dgm:prSet/>
      <dgm:spPr/>
      <dgm:t>
        <a:bodyPr/>
        <a:lstStyle/>
        <a:p>
          <a:endParaRPr lang="en-US"/>
        </a:p>
      </dgm:t>
    </dgm:pt>
    <dgm:pt modelId="{A0695D8E-DAE6-4794-9133-6A95097D208F}" type="sibTrans" cxnId="{700557A6-4AC3-4FF3-88F7-1D63D1AB5694}">
      <dgm:prSet/>
      <dgm:spPr/>
      <dgm:t>
        <a:bodyPr/>
        <a:lstStyle/>
        <a:p>
          <a:endParaRPr lang="en-US"/>
        </a:p>
      </dgm:t>
    </dgm:pt>
    <dgm:pt modelId="{B95D585F-1867-4FA7-885E-D197F2276DDC}">
      <dgm:prSet/>
      <dgm:spPr/>
      <dgm:t>
        <a:bodyPr/>
        <a:lstStyle/>
        <a:p>
          <a:r>
            <a:rPr lang="en-US"/>
            <a:t>Keskittymisvaikeuksia, vaikea asettaa tärkeysjärjestystä</a:t>
          </a:r>
        </a:p>
      </dgm:t>
    </dgm:pt>
    <dgm:pt modelId="{3CA697DC-7136-47BD-B620-C0C788FEFC78}" type="parTrans" cxnId="{95BBAA11-5A96-4580-A9E9-B0DE15A42E2F}">
      <dgm:prSet/>
      <dgm:spPr/>
      <dgm:t>
        <a:bodyPr/>
        <a:lstStyle/>
        <a:p>
          <a:endParaRPr lang="en-US"/>
        </a:p>
      </dgm:t>
    </dgm:pt>
    <dgm:pt modelId="{FDDF955F-3C96-4C99-859C-5A28F741581B}" type="sibTrans" cxnId="{95BBAA11-5A96-4580-A9E9-B0DE15A42E2F}">
      <dgm:prSet/>
      <dgm:spPr/>
      <dgm:t>
        <a:bodyPr/>
        <a:lstStyle/>
        <a:p>
          <a:endParaRPr lang="en-US"/>
        </a:p>
      </dgm:t>
    </dgm:pt>
    <dgm:pt modelId="{8866A179-64F0-44CC-8755-DA882E7BFBA6}">
      <dgm:prSet/>
      <dgm:spPr/>
      <dgm:t>
        <a:bodyPr/>
        <a:lstStyle/>
        <a:p>
          <a:r>
            <a:rPr lang="en-US"/>
            <a:t>Riittää riman ylittämiseen → tulokset vain tyydyttäviä</a:t>
          </a:r>
        </a:p>
      </dgm:t>
    </dgm:pt>
    <dgm:pt modelId="{982A445F-989F-4588-9ACF-8FCB87DF8795}" type="parTrans" cxnId="{3CF75B6A-B0A2-429D-9C0A-349B5E22311D}">
      <dgm:prSet/>
      <dgm:spPr/>
      <dgm:t>
        <a:bodyPr/>
        <a:lstStyle/>
        <a:p>
          <a:endParaRPr lang="en-US"/>
        </a:p>
      </dgm:t>
    </dgm:pt>
    <dgm:pt modelId="{41ABBB5E-A29D-4F1C-A72C-36FC796FFBE0}" type="sibTrans" cxnId="{3CF75B6A-B0A2-429D-9C0A-349B5E22311D}">
      <dgm:prSet/>
      <dgm:spPr/>
      <dgm:t>
        <a:bodyPr/>
        <a:lstStyle/>
        <a:p>
          <a:endParaRPr lang="en-US"/>
        </a:p>
      </dgm:t>
    </dgm:pt>
    <dgm:pt modelId="{9D088158-909B-47C9-AA4D-27B5CD2F1DF0}" type="pres">
      <dgm:prSet presAssocID="{360966FC-F62D-490C-8A2A-BE31F946292D}" presName="Name0" presStyleCnt="0">
        <dgm:presLayoutVars>
          <dgm:dir/>
          <dgm:animLvl val="lvl"/>
          <dgm:resizeHandles val="exact"/>
        </dgm:presLayoutVars>
      </dgm:prSet>
      <dgm:spPr/>
    </dgm:pt>
    <dgm:pt modelId="{29A17FC1-FA1A-43F6-8025-0AD468B6C8F6}" type="pres">
      <dgm:prSet presAssocID="{E3395F68-67FB-4F9B-918D-AB090765743B}" presName="linNode" presStyleCnt="0"/>
      <dgm:spPr/>
    </dgm:pt>
    <dgm:pt modelId="{E0996573-5272-407E-9390-F728FBD56553}" type="pres">
      <dgm:prSet presAssocID="{E3395F68-67FB-4F9B-918D-AB090765743B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285226A2-CD93-45A1-8217-C3E5BAC72A23}" type="pres">
      <dgm:prSet presAssocID="{82814A0E-853F-4D54-A3F4-A09B34B550DB}" presName="sp" presStyleCnt="0"/>
      <dgm:spPr/>
    </dgm:pt>
    <dgm:pt modelId="{8A623875-8266-458B-A2C1-DC6FB6E88CA2}" type="pres">
      <dgm:prSet presAssocID="{08B0CAA0-83FF-4AC7-AC4A-C84C0FA0F60F}" presName="linNode" presStyleCnt="0"/>
      <dgm:spPr/>
    </dgm:pt>
    <dgm:pt modelId="{9698B4BD-3630-4311-8B24-3AF0D86CABAA}" type="pres">
      <dgm:prSet presAssocID="{08B0CAA0-83FF-4AC7-AC4A-C84C0FA0F60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A7C729EA-3AA4-4BD9-B861-2D904FAC8941}" type="pres">
      <dgm:prSet presAssocID="{A0695D8E-DAE6-4794-9133-6A95097D208F}" presName="sp" presStyleCnt="0"/>
      <dgm:spPr/>
    </dgm:pt>
    <dgm:pt modelId="{11D21956-C215-4B40-B5A6-7739911552A2}" type="pres">
      <dgm:prSet presAssocID="{B95D585F-1867-4FA7-885E-D197F2276DDC}" presName="linNode" presStyleCnt="0"/>
      <dgm:spPr/>
    </dgm:pt>
    <dgm:pt modelId="{0AE1BBB6-680F-4A43-B4F9-62C8A369DD40}" type="pres">
      <dgm:prSet presAssocID="{B95D585F-1867-4FA7-885E-D197F2276DDC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8B21ED2-9EC1-4B45-98B1-8FC0AE22FB8A}" type="pres">
      <dgm:prSet presAssocID="{FDDF955F-3C96-4C99-859C-5A28F741581B}" presName="sp" presStyleCnt="0"/>
      <dgm:spPr/>
    </dgm:pt>
    <dgm:pt modelId="{8E3EE88F-E996-418A-A832-0953493B2E6D}" type="pres">
      <dgm:prSet presAssocID="{8866A179-64F0-44CC-8755-DA882E7BFBA6}" presName="linNode" presStyleCnt="0"/>
      <dgm:spPr/>
    </dgm:pt>
    <dgm:pt modelId="{B42B9882-5B5B-4EAC-9C7E-0905ADE68B12}" type="pres">
      <dgm:prSet presAssocID="{8866A179-64F0-44CC-8755-DA882E7BFBA6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95BBAA11-5A96-4580-A9E9-B0DE15A42E2F}" srcId="{360966FC-F62D-490C-8A2A-BE31F946292D}" destId="{B95D585F-1867-4FA7-885E-D197F2276DDC}" srcOrd="2" destOrd="0" parTransId="{3CA697DC-7136-47BD-B620-C0C788FEFC78}" sibTransId="{FDDF955F-3C96-4C99-859C-5A28F741581B}"/>
    <dgm:cxn modelId="{65DDF628-A906-4CF7-8FA2-610003B3F341}" srcId="{360966FC-F62D-490C-8A2A-BE31F946292D}" destId="{E3395F68-67FB-4F9B-918D-AB090765743B}" srcOrd="0" destOrd="0" parTransId="{C856E02E-8079-4BFA-85F3-655A14AA1C9F}" sibTransId="{82814A0E-853F-4D54-A3F4-A09B34B550DB}"/>
    <dgm:cxn modelId="{AA13B568-C509-464B-AFA2-AA8F80B9D180}" type="presOf" srcId="{8866A179-64F0-44CC-8755-DA882E7BFBA6}" destId="{B42B9882-5B5B-4EAC-9C7E-0905ADE68B12}" srcOrd="0" destOrd="0" presId="urn:microsoft.com/office/officeart/2005/8/layout/vList5"/>
    <dgm:cxn modelId="{3CF75B6A-B0A2-429D-9C0A-349B5E22311D}" srcId="{360966FC-F62D-490C-8A2A-BE31F946292D}" destId="{8866A179-64F0-44CC-8755-DA882E7BFBA6}" srcOrd="3" destOrd="0" parTransId="{982A445F-989F-4588-9ACF-8FCB87DF8795}" sibTransId="{41ABBB5E-A29D-4F1C-A72C-36FC796FFBE0}"/>
    <dgm:cxn modelId="{74425C57-392D-41F0-A383-0FAACD595E4B}" type="presOf" srcId="{08B0CAA0-83FF-4AC7-AC4A-C84C0FA0F60F}" destId="{9698B4BD-3630-4311-8B24-3AF0D86CABAA}" srcOrd="0" destOrd="0" presId="urn:microsoft.com/office/officeart/2005/8/layout/vList5"/>
    <dgm:cxn modelId="{52D1CF8E-253D-46A0-ADE4-4503BD5A6B84}" type="presOf" srcId="{B95D585F-1867-4FA7-885E-D197F2276DDC}" destId="{0AE1BBB6-680F-4A43-B4F9-62C8A369DD40}" srcOrd="0" destOrd="0" presId="urn:microsoft.com/office/officeart/2005/8/layout/vList5"/>
    <dgm:cxn modelId="{700557A6-4AC3-4FF3-88F7-1D63D1AB5694}" srcId="{360966FC-F62D-490C-8A2A-BE31F946292D}" destId="{08B0CAA0-83FF-4AC7-AC4A-C84C0FA0F60F}" srcOrd="1" destOrd="0" parTransId="{28CCFEDB-4921-447F-AAEA-AE2F729E5B96}" sibTransId="{A0695D8E-DAE6-4794-9133-6A95097D208F}"/>
    <dgm:cxn modelId="{249AEFB5-36B4-4DB0-8979-2D18417645CC}" type="presOf" srcId="{360966FC-F62D-490C-8A2A-BE31F946292D}" destId="{9D088158-909B-47C9-AA4D-27B5CD2F1DF0}" srcOrd="0" destOrd="0" presId="urn:microsoft.com/office/officeart/2005/8/layout/vList5"/>
    <dgm:cxn modelId="{1C2329E8-33C4-4DA3-BFF1-5F4B6CF9CAD1}" type="presOf" srcId="{E3395F68-67FB-4F9B-918D-AB090765743B}" destId="{E0996573-5272-407E-9390-F728FBD56553}" srcOrd="0" destOrd="0" presId="urn:microsoft.com/office/officeart/2005/8/layout/vList5"/>
    <dgm:cxn modelId="{AE09537B-78BF-493F-A348-1714EF84A996}" type="presParOf" srcId="{9D088158-909B-47C9-AA4D-27B5CD2F1DF0}" destId="{29A17FC1-FA1A-43F6-8025-0AD468B6C8F6}" srcOrd="0" destOrd="0" presId="urn:microsoft.com/office/officeart/2005/8/layout/vList5"/>
    <dgm:cxn modelId="{5C4FB853-B8AB-40D3-813D-0CF903CEABBA}" type="presParOf" srcId="{29A17FC1-FA1A-43F6-8025-0AD468B6C8F6}" destId="{E0996573-5272-407E-9390-F728FBD56553}" srcOrd="0" destOrd="0" presId="urn:microsoft.com/office/officeart/2005/8/layout/vList5"/>
    <dgm:cxn modelId="{F15CD151-23A8-4224-9CB8-FAC7EDB581A0}" type="presParOf" srcId="{9D088158-909B-47C9-AA4D-27B5CD2F1DF0}" destId="{285226A2-CD93-45A1-8217-C3E5BAC72A23}" srcOrd="1" destOrd="0" presId="urn:microsoft.com/office/officeart/2005/8/layout/vList5"/>
    <dgm:cxn modelId="{DF0F1C42-B6BE-4D6B-9BBD-A95FA2BCAAC2}" type="presParOf" srcId="{9D088158-909B-47C9-AA4D-27B5CD2F1DF0}" destId="{8A623875-8266-458B-A2C1-DC6FB6E88CA2}" srcOrd="2" destOrd="0" presId="urn:microsoft.com/office/officeart/2005/8/layout/vList5"/>
    <dgm:cxn modelId="{0D31F836-C8F8-4F97-B5DF-4F68EE8D92D8}" type="presParOf" srcId="{8A623875-8266-458B-A2C1-DC6FB6E88CA2}" destId="{9698B4BD-3630-4311-8B24-3AF0D86CABAA}" srcOrd="0" destOrd="0" presId="urn:microsoft.com/office/officeart/2005/8/layout/vList5"/>
    <dgm:cxn modelId="{6CCB625C-0BD6-4EE3-8AE0-EB9384C36C2E}" type="presParOf" srcId="{9D088158-909B-47C9-AA4D-27B5CD2F1DF0}" destId="{A7C729EA-3AA4-4BD9-B861-2D904FAC8941}" srcOrd="3" destOrd="0" presId="urn:microsoft.com/office/officeart/2005/8/layout/vList5"/>
    <dgm:cxn modelId="{DC12FFAF-29DC-45CD-8B2C-B3370A27713D}" type="presParOf" srcId="{9D088158-909B-47C9-AA4D-27B5CD2F1DF0}" destId="{11D21956-C215-4B40-B5A6-7739911552A2}" srcOrd="4" destOrd="0" presId="urn:microsoft.com/office/officeart/2005/8/layout/vList5"/>
    <dgm:cxn modelId="{6351AC9A-922D-47D3-9DDC-7A68DF22ABC6}" type="presParOf" srcId="{11D21956-C215-4B40-B5A6-7739911552A2}" destId="{0AE1BBB6-680F-4A43-B4F9-62C8A369DD40}" srcOrd="0" destOrd="0" presId="urn:microsoft.com/office/officeart/2005/8/layout/vList5"/>
    <dgm:cxn modelId="{39D73234-9659-454B-91CA-FB6F461D27F5}" type="presParOf" srcId="{9D088158-909B-47C9-AA4D-27B5CD2F1DF0}" destId="{E8B21ED2-9EC1-4B45-98B1-8FC0AE22FB8A}" srcOrd="5" destOrd="0" presId="urn:microsoft.com/office/officeart/2005/8/layout/vList5"/>
    <dgm:cxn modelId="{25660EFD-5BE7-46BE-96D8-5191CEBE45B8}" type="presParOf" srcId="{9D088158-909B-47C9-AA4D-27B5CD2F1DF0}" destId="{8E3EE88F-E996-418A-A832-0953493B2E6D}" srcOrd="6" destOrd="0" presId="urn:microsoft.com/office/officeart/2005/8/layout/vList5"/>
    <dgm:cxn modelId="{A01080DC-E36F-4608-A8C7-D542E03DEB7E}" type="presParOf" srcId="{8E3EE88F-E996-418A-A832-0953493B2E6D}" destId="{B42B9882-5B5B-4EAC-9C7E-0905ADE68B1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9CE3B7-0D9A-4ACD-A5F7-DE15F20F4B54}" type="doc">
      <dgm:prSet loTypeId="urn:microsoft.com/office/officeart/2005/8/layout/defaul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740CFCC5-56FF-439E-9BFB-31DAF74087D9}">
      <dgm:prSet/>
      <dgm:spPr/>
      <dgm:t>
        <a:bodyPr/>
        <a:lstStyle/>
        <a:p>
          <a:r>
            <a:rPr lang="en-US"/>
            <a:t>Päämääränä erinomaiset tulokset ja hyvät arvosanat</a:t>
          </a:r>
        </a:p>
      </dgm:t>
    </dgm:pt>
    <dgm:pt modelId="{E6502D69-C02A-46CC-8CCA-9F0634C2E195}" type="parTrans" cxnId="{93B60A55-5143-4F43-BA55-98594A983083}">
      <dgm:prSet/>
      <dgm:spPr/>
      <dgm:t>
        <a:bodyPr/>
        <a:lstStyle/>
        <a:p>
          <a:endParaRPr lang="en-US"/>
        </a:p>
      </dgm:t>
    </dgm:pt>
    <dgm:pt modelId="{468E9BC3-23CE-4A82-B96C-488B23D02E6F}" type="sibTrans" cxnId="{93B60A55-5143-4F43-BA55-98594A983083}">
      <dgm:prSet/>
      <dgm:spPr/>
      <dgm:t>
        <a:bodyPr/>
        <a:lstStyle/>
        <a:p>
          <a:endParaRPr lang="en-US"/>
        </a:p>
      </dgm:t>
    </dgm:pt>
    <dgm:pt modelId="{EBD80DE7-090E-4CDC-B87C-39580B3E389D}">
      <dgm:prSet/>
      <dgm:spPr/>
      <dgm:t>
        <a:bodyPr/>
        <a:lstStyle/>
        <a:p>
          <a:r>
            <a:rPr lang="en-US"/>
            <a:t>Tärkeää pärjätä myös muiden silmissä</a:t>
          </a:r>
        </a:p>
      </dgm:t>
    </dgm:pt>
    <dgm:pt modelId="{52B0D701-E2EE-4C51-8044-235094513970}" type="parTrans" cxnId="{34492C81-9948-4F6E-B711-565C455B4A46}">
      <dgm:prSet/>
      <dgm:spPr/>
      <dgm:t>
        <a:bodyPr/>
        <a:lstStyle/>
        <a:p>
          <a:endParaRPr lang="en-US"/>
        </a:p>
      </dgm:t>
    </dgm:pt>
    <dgm:pt modelId="{D4A4027A-0467-4435-B628-E5D81C80AC7F}" type="sibTrans" cxnId="{34492C81-9948-4F6E-B711-565C455B4A46}">
      <dgm:prSet/>
      <dgm:spPr/>
      <dgm:t>
        <a:bodyPr/>
        <a:lstStyle/>
        <a:p>
          <a:endParaRPr lang="en-US"/>
        </a:p>
      </dgm:t>
    </dgm:pt>
    <dgm:pt modelId="{09402FE1-7996-4826-BC9E-7FD65A0357EB}">
      <dgm:prSet/>
      <dgm:spPr/>
      <dgm:t>
        <a:bodyPr/>
        <a:lstStyle/>
        <a:p>
          <a:r>
            <a:rPr lang="en-US"/>
            <a:t>Suunnitelmallinen muistaminen ja strategioiden käyttö</a:t>
          </a:r>
        </a:p>
      </dgm:t>
    </dgm:pt>
    <dgm:pt modelId="{69D60B9D-1EEF-4CFE-AAA6-91DA3361BCF2}" type="parTrans" cxnId="{85FF77F9-BD32-4627-B6D9-D6FAC0021C0E}">
      <dgm:prSet/>
      <dgm:spPr/>
      <dgm:t>
        <a:bodyPr/>
        <a:lstStyle/>
        <a:p>
          <a:endParaRPr lang="en-US"/>
        </a:p>
      </dgm:t>
    </dgm:pt>
    <dgm:pt modelId="{7E9DA6EA-9BCA-433B-B31B-3786B62C23FB}" type="sibTrans" cxnId="{85FF77F9-BD32-4627-B6D9-D6FAC0021C0E}">
      <dgm:prSet/>
      <dgm:spPr/>
      <dgm:t>
        <a:bodyPr/>
        <a:lstStyle/>
        <a:p>
          <a:endParaRPr lang="en-US"/>
        </a:p>
      </dgm:t>
    </dgm:pt>
    <dgm:pt modelId="{B1A4B27D-C827-459E-9CF3-E02E0CEEE445}">
      <dgm:prSet/>
      <dgm:spPr/>
      <dgm:t>
        <a:bodyPr/>
        <a:lstStyle/>
        <a:p>
          <a:r>
            <a:rPr lang="en-US"/>
            <a:t>Energia oppimiseen → tulokset paranevat</a:t>
          </a:r>
        </a:p>
      </dgm:t>
    </dgm:pt>
    <dgm:pt modelId="{85404290-5781-4A95-9E1F-AB8AA1984BE2}" type="parTrans" cxnId="{85660419-1C13-4318-84BB-D71DCFC43D62}">
      <dgm:prSet/>
      <dgm:spPr/>
      <dgm:t>
        <a:bodyPr/>
        <a:lstStyle/>
        <a:p>
          <a:endParaRPr lang="en-US"/>
        </a:p>
      </dgm:t>
    </dgm:pt>
    <dgm:pt modelId="{EB69823C-5214-41C3-823B-E4824538E6B6}" type="sibTrans" cxnId="{85660419-1C13-4318-84BB-D71DCFC43D62}">
      <dgm:prSet/>
      <dgm:spPr/>
      <dgm:t>
        <a:bodyPr/>
        <a:lstStyle/>
        <a:p>
          <a:endParaRPr lang="en-US"/>
        </a:p>
      </dgm:t>
    </dgm:pt>
    <dgm:pt modelId="{02DCA630-9AAB-4C40-B96E-374554B100B5}" type="pres">
      <dgm:prSet presAssocID="{3D9CE3B7-0D9A-4ACD-A5F7-DE15F20F4B54}" presName="diagram" presStyleCnt="0">
        <dgm:presLayoutVars>
          <dgm:dir/>
          <dgm:resizeHandles val="exact"/>
        </dgm:presLayoutVars>
      </dgm:prSet>
      <dgm:spPr/>
    </dgm:pt>
    <dgm:pt modelId="{00C7B2A1-13FE-4633-B18B-0DA266102AD7}" type="pres">
      <dgm:prSet presAssocID="{740CFCC5-56FF-439E-9BFB-31DAF74087D9}" presName="node" presStyleLbl="node1" presStyleIdx="0" presStyleCnt="4">
        <dgm:presLayoutVars>
          <dgm:bulletEnabled val="1"/>
        </dgm:presLayoutVars>
      </dgm:prSet>
      <dgm:spPr/>
    </dgm:pt>
    <dgm:pt modelId="{57B9FBEA-A810-4C55-9C92-840EEAF723A9}" type="pres">
      <dgm:prSet presAssocID="{468E9BC3-23CE-4A82-B96C-488B23D02E6F}" presName="sibTrans" presStyleCnt="0"/>
      <dgm:spPr/>
    </dgm:pt>
    <dgm:pt modelId="{99662499-67A9-4BB2-A642-7787C1789B67}" type="pres">
      <dgm:prSet presAssocID="{EBD80DE7-090E-4CDC-B87C-39580B3E389D}" presName="node" presStyleLbl="node1" presStyleIdx="1" presStyleCnt="4">
        <dgm:presLayoutVars>
          <dgm:bulletEnabled val="1"/>
        </dgm:presLayoutVars>
      </dgm:prSet>
      <dgm:spPr/>
    </dgm:pt>
    <dgm:pt modelId="{6A06EB84-23E0-4E89-8163-4AB512AFCCD1}" type="pres">
      <dgm:prSet presAssocID="{D4A4027A-0467-4435-B628-E5D81C80AC7F}" presName="sibTrans" presStyleCnt="0"/>
      <dgm:spPr/>
    </dgm:pt>
    <dgm:pt modelId="{10C0B0C9-5CEA-4CBB-BAC1-5240C8B87D81}" type="pres">
      <dgm:prSet presAssocID="{09402FE1-7996-4826-BC9E-7FD65A0357EB}" presName="node" presStyleLbl="node1" presStyleIdx="2" presStyleCnt="4">
        <dgm:presLayoutVars>
          <dgm:bulletEnabled val="1"/>
        </dgm:presLayoutVars>
      </dgm:prSet>
      <dgm:spPr/>
    </dgm:pt>
    <dgm:pt modelId="{34A33EC5-4EAE-4A5F-80B0-E996260844AE}" type="pres">
      <dgm:prSet presAssocID="{7E9DA6EA-9BCA-433B-B31B-3786B62C23FB}" presName="sibTrans" presStyleCnt="0"/>
      <dgm:spPr/>
    </dgm:pt>
    <dgm:pt modelId="{ED9E671C-CD8E-4BAA-ACBF-A96C428BBB90}" type="pres">
      <dgm:prSet presAssocID="{B1A4B27D-C827-459E-9CF3-E02E0CEEE445}" presName="node" presStyleLbl="node1" presStyleIdx="3" presStyleCnt="4">
        <dgm:presLayoutVars>
          <dgm:bulletEnabled val="1"/>
        </dgm:presLayoutVars>
      </dgm:prSet>
      <dgm:spPr/>
    </dgm:pt>
  </dgm:ptLst>
  <dgm:cxnLst>
    <dgm:cxn modelId="{85660419-1C13-4318-84BB-D71DCFC43D62}" srcId="{3D9CE3B7-0D9A-4ACD-A5F7-DE15F20F4B54}" destId="{B1A4B27D-C827-459E-9CF3-E02E0CEEE445}" srcOrd="3" destOrd="0" parTransId="{85404290-5781-4A95-9E1F-AB8AA1984BE2}" sibTransId="{EB69823C-5214-41C3-823B-E4824538E6B6}"/>
    <dgm:cxn modelId="{37EDC91E-338F-4489-8E6C-18DEF03D8C30}" type="presOf" srcId="{740CFCC5-56FF-439E-9BFB-31DAF74087D9}" destId="{00C7B2A1-13FE-4633-B18B-0DA266102AD7}" srcOrd="0" destOrd="0" presId="urn:microsoft.com/office/officeart/2005/8/layout/default"/>
    <dgm:cxn modelId="{7B29A222-4E24-4E75-880C-C74CD04FC823}" type="presOf" srcId="{3D9CE3B7-0D9A-4ACD-A5F7-DE15F20F4B54}" destId="{02DCA630-9AAB-4C40-B96E-374554B100B5}" srcOrd="0" destOrd="0" presId="urn:microsoft.com/office/officeart/2005/8/layout/default"/>
    <dgm:cxn modelId="{994D8C29-7B37-4F1A-AD22-AC77237F4044}" type="presOf" srcId="{09402FE1-7996-4826-BC9E-7FD65A0357EB}" destId="{10C0B0C9-5CEA-4CBB-BAC1-5240C8B87D81}" srcOrd="0" destOrd="0" presId="urn:microsoft.com/office/officeart/2005/8/layout/default"/>
    <dgm:cxn modelId="{581C1164-2144-4781-A360-F19B997CBC71}" type="presOf" srcId="{B1A4B27D-C827-459E-9CF3-E02E0CEEE445}" destId="{ED9E671C-CD8E-4BAA-ACBF-A96C428BBB90}" srcOrd="0" destOrd="0" presId="urn:microsoft.com/office/officeart/2005/8/layout/default"/>
    <dgm:cxn modelId="{93B60A55-5143-4F43-BA55-98594A983083}" srcId="{3D9CE3B7-0D9A-4ACD-A5F7-DE15F20F4B54}" destId="{740CFCC5-56FF-439E-9BFB-31DAF74087D9}" srcOrd="0" destOrd="0" parTransId="{E6502D69-C02A-46CC-8CCA-9F0634C2E195}" sibTransId="{468E9BC3-23CE-4A82-B96C-488B23D02E6F}"/>
    <dgm:cxn modelId="{34492C81-9948-4F6E-B711-565C455B4A46}" srcId="{3D9CE3B7-0D9A-4ACD-A5F7-DE15F20F4B54}" destId="{EBD80DE7-090E-4CDC-B87C-39580B3E389D}" srcOrd="1" destOrd="0" parTransId="{52B0D701-E2EE-4C51-8044-235094513970}" sibTransId="{D4A4027A-0467-4435-B628-E5D81C80AC7F}"/>
    <dgm:cxn modelId="{85FF77F9-BD32-4627-B6D9-D6FAC0021C0E}" srcId="{3D9CE3B7-0D9A-4ACD-A5F7-DE15F20F4B54}" destId="{09402FE1-7996-4826-BC9E-7FD65A0357EB}" srcOrd="2" destOrd="0" parTransId="{69D60B9D-1EEF-4CFE-AAA6-91DA3361BCF2}" sibTransId="{7E9DA6EA-9BCA-433B-B31B-3786B62C23FB}"/>
    <dgm:cxn modelId="{B5F14BFC-5420-43CA-BDCF-3501C659198E}" type="presOf" srcId="{EBD80DE7-090E-4CDC-B87C-39580B3E389D}" destId="{99662499-67A9-4BB2-A642-7787C1789B67}" srcOrd="0" destOrd="0" presId="urn:microsoft.com/office/officeart/2005/8/layout/default"/>
    <dgm:cxn modelId="{78BAEB4C-76F7-4199-9379-813C8AC0BEE3}" type="presParOf" srcId="{02DCA630-9AAB-4C40-B96E-374554B100B5}" destId="{00C7B2A1-13FE-4633-B18B-0DA266102AD7}" srcOrd="0" destOrd="0" presId="urn:microsoft.com/office/officeart/2005/8/layout/default"/>
    <dgm:cxn modelId="{E15C50CA-A340-4D80-B9FE-01D27DC663A4}" type="presParOf" srcId="{02DCA630-9AAB-4C40-B96E-374554B100B5}" destId="{57B9FBEA-A810-4C55-9C92-840EEAF723A9}" srcOrd="1" destOrd="0" presId="urn:microsoft.com/office/officeart/2005/8/layout/default"/>
    <dgm:cxn modelId="{1552C81B-7513-4729-88FF-82B2034199A3}" type="presParOf" srcId="{02DCA630-9AAB-4C40-B96E-374554B100B5}" destId="{99662499-67A9-4BB2-A642-7787C1789B67}" srcOrd="2" destOrd="0" presId="urn:microsoft.com/office/officeart/2005/8/layout/default"/>
    <dgm:cxn modelId="{5A95503D-0936-4785-A7B3-5A2E64A29ADE}" type="presParOf" srcId="{02DCA630-9AAB-4C40-B96E-374554B100B5}" destId="{6A06EB84-23E0-4E89-8163-4AB512AFCCD1}" srcOrd="3" destOrd="0" presId="urn:microsoft.com/office/officeart/2005/8/layout/default"/>
    <dgm:cxn modelId="{EE17B4E6-303C-44ED-96A8-19F924D1D95D}" type="presParOf" srcId="{02DCA630-9AAB-4C40-B96E-374554B100B5}" destId="{10C0B0C9-5CEA-4CBB-BAC1-5240C8B87D81}" srcOrd="4" destOrd="0" presId="urn:microsoft.com/office/officeart/2005/8/layout/default"/>
    <dgm:cxn modelId="{09EC12CF-393E-45D6-B643-18B385E9D4E7}" type="presParOf" srcId="{02DCA630-9AAB-4C40-B96E-374554B100B5}" destId="{34A33EC5-4EAE-4A5F-80B0-E996260844AE}" srcOrd="5" destOrd="0" presId="urn:microsoft.com/office/officeart/2005/8/layout/default"/>
    <dgm:cxn modelId="{D1AE233E-D8B6-464F-AEDB-2C07E60285D7}" type="presParOf" srcId="{02DCA630-9AAB-4C40-B96E-374554B100B5}" destId="{ED9E671C-CD8E-4BAA-ACBF-A96C428BBB9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2E2DF0-36EC-4217-A6EC-685BA4FF7A29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7488F25A-15C6-4F7B-9B51-8A1DB16E8E4E}">
      <dgm:prSet/>
      <dgm:spPr/>
      <dgm:t>
        <a:bodyPr/>
        <a:lstStyle/>
        <a:p>
          <a:r>
            <a:rPr lang="en-US"/>
            <a:t>Häiriötekijät pystytään estämään</a:t>
          </a:r>
        </a:p>
      </dgm:t>
    </dgm:pt>
    <dgm:pt modelId="{7F15FDEB-7340-4021-BF5B-F376025E534B}" type="parTrans" cxnId="{FAB4DA7E-CD48-4F75-9607-4204D250FE36}">
      <dgm:prSet/>
      <dgm:spPr/>
      <dgm:t>
        <a:bodyPr/>
        <a:lstStyle/>
        <a:p>
          <a:endParaRPr lang="en-US"/>
        </a:p>
      </dgm:t>
    </dgm:pt>
    <dgm:pt modelId="{DCB4B8B6-36AD-49BC-933E-01ABB95E26D1}" type="sibTrans" cxnId="{FAB4DA7E-CD48-4F75-9607-4204D250FE36}">
      <dgm:prSet/>
      <dgm:spPr/>
      <dgm:t>
        <a:bodyPr/>
        <a:lstStyle/>
        <a:p>
          <a:endParaRPr lang="en-US"/>
        </a:p>
      </dgm:t>
    </dgm:pt>
    <dgm:pt modelId="{20764872-4F59-46A6-B444-BA6A5D8B20FA}">
      <dgm:prSet/>
      <dgm:spPr/>
      <dgm:t>
        <a:bodyPr/>
        <a:lstStyle/>
        <a:p>
          <a:r>
            <a:rPr lang="en-US"/>
            <a:t>Syvällinen prosessointi ja pohdinta</a:t>
          </a:r>
        </a:p>
      </dgm:t>
    </dgm:pt>
    <dgm:pt modelId="{1D749635-7CD5-487E-8650-42B49ED53613}" type="parTrans" cxnId="{42BDE1C7-8A00-4CB1-8B2A-0322E1B3466E}">
      <dgm:prSet/>
      <dgm:spPr/>
      <dgm:t>
        <a:bodyPr/>
        <a:lstStyle/>
        <a:p>
          <a:endParaRPr lang="en-US"/>
        </a:p>
      </dgm:t>
    </dgm:pt>
    <dgm:pt modelId="{164A2F3B-55CA-4D9D-8C09-8430D7C19803}" type="sibTrans" cxnId="{42BDE1C7-8A00-4CB1-8B2A-0322E1B3466E}">
      <dgm:prSet/>
      <dgm:spPr/>
      <dgm:t>
        <a:bodyPr/>
        <a:lstStyle/>
        <a:p>
          <a:endParaRPr lang="en-US"/>
        </a:p>
      </dgm:t>
    </dgm:pt>
    <dgm:pt modelId="{CC06B198-797F-43BC-968C-13E4A7E7424D}">
      <dgm:prSet/>
      <dgm:spPr/>
      <dgm:t>
        <a:bodyPr/>
        <a:lstStyle/>
        <a:p>
          <a:r>
            <a:rPr lang="en-US"/>
            <a:t>Vahva onnistumisen tavoite, voimakas keskittyminen</a:t>
          </a:r>
        </a:p>
      </dgm:t>
    </dgm:pt>
    <dgm:pt modelId="{8C829512-3865-46B4-AC61-BC41BBE11D6B}" type="parTrans" cxnId="{1021206D-C550-4554-B778-131D7D51E2B7}">
      <dgm:prSet/>
      <dgm:spPr/>
      <dgm:t>
        <a:bodyPr/>
        <a:lstStyle/>
        <a:p>
          <a:endParaRPr lang="en-US"/>
        </a:p>
      </dgm:t>
    </dgm:pt>
    <dgm:pt modelId="{0FF60066-7DE9-448B-A240-8602D63752EB}" type="sibTrans" cxnId="{1021206D-C550-4554-B778-131D7D51E2B7}">
      <dgm:prSet/>
      <dgm:spPr/>
      <dgm:t>
        <a:bodyPr/>
        <a:lstStyle/>
        <a:p>
          <a:endParaRPr lang="en-US"/>
        </a:p>
      </dgm:t>
    </dgm:pt>
    <dgm:pt modelId="{3148D7E9-E874-48DA-9052-8CEA293C28E1}">
      <dgm:prSet/>
      <dgm:spPr/>
      <dgm:t>
        <a:bodyPr/>
        <a:lstStyle/>
        <a:p>
          <a:r>
            <a:rPr lang="en-US"/>
            <a:t>Oppiminen merkityksellistä → asiat jäävät hyvin mieleen</a:t>
          </a:r>
        </a:p>
      </dgm:t>
    </dgm:pt>
    <dgm:pt modelId="{51D78E95-B163-44C1-9232-7EF0D9C55B0D}" type="parTrans" cxnId="{8BD6C812-C165-4E35-9262-4B2DBFDC9AF2}">
      <dgm:prSet/>
      <dgm:spPr/>
      <dgm:t>
        <a:bodyPr/>
        <a:lstStyle/>
        <a:p>
          <a:endParaRPr lang="en-US"/>
        </a:p>
      </dgm:t>
    </dgm:pt>
    <dgm:pt modelId="{1CAE5DDA-6358-4F34-A041-2A5237CFC482}" type="sibTrans" cxnId="{8BD6C812-C165-4E35-9262-4B2DBFDC9AF2}">
      <dgm:prSet/>
      <dgm:spPr/>
      <dgm:t>
        <a:bodyPr/>
        <a:lstStyle/>
        <a:p>
          <a:endParaRPr lang="en-US"/>
        </a:p>
      </dgm:t>
    </dgm:pt>
    <dgm:pt modelId="{843FD8A5-2F6D-434A-B381-45650E24ADAA}">
      <dgm:prSet/>
      <dgm:spPr/>
      <dgm:t>
        <a:bodyPr/>
        <a:lstStyle/>
        <a:p>
          <a:r>
            <a:rPr lang="en-US"/>
            <a:t>Tulokset hyviä ja muisti toimii tehokkaasti</a:t>
          </a:r>
        </a:p>
      </dgm:t>
    </dgm:pt>
    <dgm:pt modelId="{15C3FAE2-1179-47CA-85A4-2B86F73CBE42}" type="parTrans" cxnId="{9ADA6904-A494-4B1D-A12E-5B655524C306}">
      <dgm:prSet/>
      <dgm:spPr/>
      <dgm:t>
        <a:bodyPr/>
        <a:lstStyle/>
        <a:p>
          <a:endParaRPr lang="en-US"/>
        </a:p>
      </dgm:t>
    </dgm:pt>
    <dgm:pt modelId="{FDA66BF9-9D6E-429A-A379-1B4040C06D29}" type="sibTrans" cxnId="{9ADA6904-A494-4B1D-A12E-5B655524C306}">
      <dgm:prSet/>
      <dgm:spPr/>
      <dgm:t>
        <a:bodyPr/>
        <a:lstStyle/>
        <a:p>
          <a:endParaRPr lang="en-US"/>
        </a:p>
      </dgm:t>
    </dgm:pt>
    <dgm:pt modelId="{C6581896-9C0B-440C-8861-B2BC155EF12B}" type="pres">
      <dgm:prSet presAssocID="{1B2E2DF0-36EC-4217-A6EC-685BA4FF7A29}" presName="vert0" presStyleCnt="0">
        <dgm:presLayoutVars>
          <dgm:dir/>
          <dgm:animOne val="branch"/>
          <dgm:animLvl val="lvl"/>
        </dgm:presLayoutVars>
      </dgm:prSet>
      <dgm:spPr/>
    </dgm:pt>
    <dgm:pt modelId="{C1C18722-7C37-425D-9124-F0ABAA473EBF}" type="pres">
      <dgm:prSet presAssocID="{7488F25A-15C6-4F7B-9B51-8A1DB16E8E4E}" presName="thickLine" presStyleLbl="alignNode1" presStyleIdx="0" presStyleCnt="5"/>
      <dgm:spPr/>
    </dgm:pt>
    <dgm:pt modelId="{2B8960CA-962B-4CB5-8F90-F05D90F58DF2}" type="pres">
      <dgm:prSet presAssocID="{7488F25A-15C6-4F7B-9B51-8A1DB16E8E4E}" presName="horz1" presStyleCnt="0"/>
      <dgm:spPr/>
    </dgm:pt>
    <dgm:pt modelId="{8C5E961A-63DA-4EC4-B732-1CA4869A2BD9}" type="pres">
      <dgm:prSet presAssocID="{7488F25A-15C6-4F7B-9B51-8A1DB16E8E4E}" presName="tx1" presStyleLbl="revTx" presStyleIdx="0" presStyleCnt="5"/>
      <dgm:spPr/>
    </dgm:pt>
    <dgm:pt modelId="{574C44BE-5AA9-4D9A-B9FD-CB33187891B4}" type="pres">
      <dgm:prSet presAssocID="{7488F25A-15C6-4F7B-9B51-8A1DB16E8E4E}" presName="vert1" presStyleCnt="0"/>
      <dgm:spPr/>
    </dgm:pt>
    <dgm:pt modelId="{CC596EAE-5B9B-4B33-9BEE-CA34DA37D596}" type="pres">
      <dgm:prSet presAssocID="{20764872-4F59-46A6-B444-BA6A5D8B20FA}" presName="thickLine" presStyleLbl="alignNode1" presStyleIdx="1" presStyleCnt="5"/>
      <dgm:spPr/>
    </dgm:pt>
    <dgm:pt modelId="{55F6084D-835B-4488-B30D-2860C732064E}" type="pres">
      <dgm:prSet presAssocID="{20764872-4F59-46A6-B444-BA6A5D8B20FA}" presName="horz1" presStyleCnt="0"/>
      <dgm:spPr/>
    </dgm:pt>
    <dgm:pt modelId="{EDF2DD99-89AC-4F7B-87F0-CB5A25224719}" type="pres">
      <dgm:prSet presAssocID="{20764872-4F59-46A6-B444-BA6A5D8B20FA}" presName="tx1" presStyleLbl="revTx" presStyleIdx="1" presStyleCnt="5"/>
      <dgm:spPr/>
    </dgm:pt>
    <dgm:pt modelId="{6DEC980C-D926-42D3-B1A1-471D7ADF9DD8}" type="pres">
      <dgm:prSet presAssocID="{20764872-4F59-46A6-B444-BA6A5D8B20FA}" presName="vert1" presStyleCnt="0"/>
      <dgm:spPr/>
    </dgm:pt>
    <dgm:pt modelId="{012A36CC-4609-4116-9EE1-A44B8059B223}" type="pres">
      <dgm:prSet presAssocID="{CC06B198-797F-43BC-968C-13E4A7E7424D}" presName="thickLine" presStyleLbl="alignNode1" presStyleIdx="2" presStyleCnt="5"/>
      <dgm:spPr/>
    </dgm:pt>
    <dgm:pt modelId="{0AD8B863-3C00-429A-90AE-2B532EEDF776}" type="pres">
      <dgm:prSet presAssocID="{CC06B198-797F-43BC-968C-13E4A7E7424D}" presName="horz1" presStyleCnt="0"/>
      <dgm:spPr/>
    </dgm:pt>
    <dgm:pt modelId="{8CC95441-CB4C-41CB-BA18-16F99274E10F}" type="pres">
      <dgm:prSet presAssocID="{CC06B198-797F-43BC-968C-13E4A7E7424D}" presName="tx1" presStyleLbl="revTx" presStyleIdx="2" presStyleCnt="5"/>
      <dgm:spPr/>
    </dgm:pt>
    <dgm:pt modelId="{0BAC8DC8-7A83-40B5-AAB0-6BA354F29BA7}" type="pres">
      <dgm:prSet presAssocID="{CC06B198-797F-43BC-968C-13E4A7E7424D}" presName="vert1" presStyleCnt="0"/>
      <dgm:spPr/>
    </dgm:pt>
    <dgm:pt modelId="{BD73DC28-A217-47B1-B842-FFF79C41994D}" type="pres">
      <dgm:prSet presAssocID="{3148D7E9-E874-48DA-9052-8CEA293C28E1}" presName="thickLine" presStyleLbl="alignNode1" presStyleIdx="3" presStyleCnt="5"/>
      <dgm:spPr/>
    </dgm:pt>
    <dgm:pt modelId="{A5DCC215-0200-4486-9538-070DC009A2A9}" type="pres">
      <dgm:prSet presAssocID="{3148D7E9-E874-48DA-9052-8CEA293C28E1}" presName="horz1" presStyleCnt="0"/>
      <dgm:spPr/>
    </dgm:pt>
    <dgm:pt modelId="{F8868DDA-1D24-4C72-9721-D616C624D27E}" type="pres">
      <dgm:prSet presAssocID="{3148D7E9-E874-48DA-9052-8CEA293C28E1}" presName="tx1" presStyleLbl="revTx" presStyleIdx="3" presStyleCnt="5"/>
      <dgm:spPr/>
    </dgm:pt>
    <dgm:pt modelId="{471EF807-76A0-4F7A-836F-E5B471232995}" type="pres">
      <dgm:prSet presAssocID="{3148D7E9-E874-48DA-9052-8CEA293C28E1}" presName="vert1" presStyleCnt="0"/>
      <dgm:spPr/>
    </dgm:pt>
    <dgm:pt modelId="{883F6847-35C2-4D6A-8487-863A39AA66AC}" type="pres">
      <dgm:prSet presAssocID="{843FD8A5-2F6D-434A-B381-45650E24ADAA}" presName="thickLine" presStyleLbl="alignNode1" presStyleIdx="4" presStyleCnt="5"/>
      <dgm:spPr/>
    </dgm:pt>
    <dgm:pt modelId="{81168DE5-AD94-4438-AB96-1C4DCBAE1BD0}" type="pres">
      <dgm:prSet presAssocID="{843FD8A5-2F6D-434A-B381-45650E24ADAA}" presName="horz1" presStyleCnt="0"/>
      <dgm:spPr/>
    </dgm:pt>
    <dgm:pt modelId="{67E63096-FC2E-47E6-AFC6-4A78E36200BA}" type="pres">
      <dgm:prSet presAssocID="{843FD8A5-2F6D-434A-B381-45650E24ADAA}" presName="tx1" presStyleLbl="revTx" presStyleIdx="4" presStyleCnt="5"/>
      <dgm:spPr/>
    </dgm:pt>
    <dgm:pt modelId="{4DD8F78C-5DE7-4BAD-8960-E34026A6F56A}" type="pres">
      <dgm:prSet presAssocID="{843FD8A5-2F6D-434A-B381-45650E24ADAA}" presName="vert1" presStyleCnt="0"/>
      <dgm:spPr/>
    </dgm:pt>
  </dgm:ptLst>
  <dgm:cxnLst>
    <dgm:cxn modelId="{9BE63801-B491-4723-AC73-9966A3FC2D40}" type="presOf" srcId="{1B2E2DF0-36EC-4217-A6EC-685BA4FF7A29}" destId="{C6581896-9C0B-440C-8861-B2BC155EF12B}" srcOrd="0" destOrd="0" presId="urn:microsoft.com/office/officeart/2008/layout/LinedList"/>
    <dgm:cxn modelId="{9ADA6904-A494-4B1D-A12E-5B655524C306}" srcId="{1B2E2DF0-36EC-4217-A6EC-685BA4FF7A29}" destId="{843FD8A5-2F6D-434A-B381-45650E24ADAA}" srcOrd="4" destOrd="0" parTransId="{15C3FAE2-1179-47CA-85A4-2B86F73CBE42}" sibTransId="{FDA66BF9-9D6E-429A-A379-1B4040C06D29}"/>
    <dgm:cxn modelId="{8BD6C812-C165-4E35-9262-4B2DBFDC9AF2}" srcId="{1B2E2DF0-36EC-4217-A6EC-685BA4FF7A29}" destId="{3148D7E9-E874-48DA-9052-8CEA293C28E1}" srcOrd="3" destOrd="0" parTransId="{51D78E95-B163-44C1-9232-7EF0D9C55B0D}" sibTransId="{1CAE5DDA-6358-4F34-A041-2A5237CFC482}"/>
    <dgm:cxn modelId="{AE030644-3351-4D43-B070-69794A4EFACC}" type="presOf" srcId="{20764872-4F59-46A6-B444-BA6A5D8B20FA}" destId="{EDF2DD99-89AC-4F7B-87F0-CB5A25224719}" srcOrd="0" destOrd="0" presId="urn:microsoft.com/office/officeart/2008/layout/LinedList"/>
    <dgm:cxn modelId="{95D29E68-FD40-4B0E-8345-53B3459BC6DB}" type="presOf" srcId="{843FD8A5-2F6D-434A-B381-45650E24ADAA}" destId="{67E63096-FC2E-47E6-AFC6-4A78E36200BA}" srcOrd="0" destOrd="0" presId="urn:microsoft.com/office/officeart/2008/layout/LinedList"/>
    <dgm:cxn modelId="{1021206D-C550-4554-B778-131D7D51E2B7}" srcId="{1B2E2DF0-36EC-4217-A6EC-685BA4FF7A29}" destId="{CC06B198-797F-43BC-968C-13E4A7E7424D}" srcOrd="2" destOrd="0" parTransId="{8C829512-3865-46B4-AC61-BC41BBE11D6B}" sibTransId="{0FF60066-7DE9-448B-A240-8602D63752EB}"/>
    <dgm:cxn modelId="{FAB4DA7E-CD48-4F75-9607-4204D250FE36}" srcId="{1B2E2DF0-36EC-4217-A6EC-685BA4FF7A29}" destId="{7488F25A-15C6-4F7B-9B51-8A1DB16E8E4E}" srcOrd="0" destOrd="0" parTransId="{7F15FDEB-7340-4021-BF5B-F376025E534B}" sibTransId="{DCB4B8B6-36AD-49BC-933E-01ABB95E26D1}"/>
    <dgm:cxn modelId="{0B0BC78F-40CB-4E17-A493-A2495B97C444}" type="presOf" srcId="{7488F25A-15C6-4F7B-9B51-8A1DB16E8E4E}" destId="{8C5E961A-63DA-4EC4-B732-1CA4869A2BD9}" srcOrd="0" destOrd="0" presId="urn:microsoft.com/office/officeart/2008/layout/LinedList"/>
    <dgm:cxn modelId="{97CA30AD-2554-42FB-BDF7-DC4B47EAD465}" type="presOf" srcId="{3148D7E9-E874-48DA-9052-8CEA293C28E1}" destId="{F8868DDA-1D24-4C72-9721-D616C624D27E}" srcOrd="0" destOrd="0" presId="urn:microsoft.com/office/officeart/2008/layout/LinedList"/>
    <dgm:cxn modelId="{42BDE1C7-8A00-4CB1-8B2A-0322E1B3466E}" srcId="{1B2E2DF0-36EC-4217-A6EC-685BA4FF7A29}" destId="{20764872-4F59-46A6-B444-BA6A5D8B20FA}" srcOrd="1" destOrd="0" parTransId="{1D749635-7CD5-487E-8650-42B49ED53613}" sibTransId="{164A2F3B-55CA-4D9D-8C09-8430D7C19803}"/>
    <dgm:cxn modelId="{E82857FC-78B5-49BF-AE8E-B1D6C1AEE4AE}" type="presOf" srcId="{CC06B198-797F-43BC-968C-13E4A7E7424D}" destId="{8CC95441-CB4C-41CB-BA18-16F99274E10F}" srcOrd="0" destOrd="0" presId="urn:microsoft.com/office/officeart/2008/layout/LinedList"/>
    <dgm:cxn modelId="{D4C29D4B-4EAF-4A68-BB7D-ED5951AB876F}" type="presParOf" srcId="{C6581896-9C0B-440C-8861-B2BC155EF12B}" destId="{C1C18722-7C37-425D-9124-F0ABAA473EBF}" srcOrd="0" destOrd="0" presId="urn:microsoft.com/office/officeart/2008/layout/LinedList"/>
    <dgm:cxn modelId="{8D4274AC-905B-475B-AB42-5C37BD72AB0C}" type="presParOf" srcId="{C6581896-9C0B-440C-8861-B2BC155EF12B}" destId="{2B8960CA-962B-4CB5-8F90-F05D90F58DF2}" srcOrd="1" destOrd="0" presId="urn:microsoft.com/office/officeart/2008/layout/LinedList"/>
    <dgm:cxn modelId="{A597E692-8848-4D2A-9F6A-F4FAC6723DA5}" type="presParOf" srcId="{2B8960CA-962B-4CB5-8F90-F05D90F58DF2}" destId="{8C5E961A-63DA-4EC4-B732-1CA4869A2BD9}" srcOrd="0" destOrd="0" presId="urn:microsoft.com/office/officeart/2008/layout/LinedList"/>
    <dgm:cxn modelId="{2C154AE2-779B-4905-BEE9-B9E5B5747533}" type="presParOf" srcId="{2B8960CA-962B-4CB5-8F90-F05D90F58DF2}" destId="{574C44BE-5AA9-4D9A-B9FD-CB33187891B4}" srcOrd="1" destOrd="0" presId="urn:microsoft.com/office/officeart/2008/layout/LinedList"/>
    <dgm:cxn modelId="{3FF11D74-37CF-4891-B1BB-5E8411F31EBA}" type="presParOf" srcId="{C6581896-9C0B-440C-8861-B2BC155EF12B}" destId="{CC596EAE-5B9B-4B33-9BEE-CA34DA37D596}" srcOrd="2" destOrd="0" presId="urn:microsoft.com/office/officeart/2008/layout/LinedList"/>
    <dgm:cxn modelId="{72D29B90-164D-436B-8F42-A97383C0DFCF}" type="presParOf" srcId="{C6581896-9C0B-440C-8861-B2BC155EF12B}" destId="{55F6084D-835B-4488-B30D-2860C732064E}" srcOrd="3" destOrd="0" presId="urn:microsoft.com/office/officeart/2008/layout/LinedList"/>
    <dgm:cxn modelId="{36C2C711-B0DE-43B4-8651-B4A68F73491F}" type="presParOf" srcId="{55F6084D-835B-4488-B30D-2860C732064E}" destId="{EDF2DD99-89AC-4F7B-87F0-CB5A25224719}" srcOrd="0" destOrd="0" presId="urn:microsoft.com/office/officeart/2008/layout/LinedList"/>
    <dgm:cxn modelId="{B6818A7F-1259-43DF-9B2A-4285E547D2C9}" type="presParOf" srcId="{55F6084D-835B-4488-B30D-2860C732064E}" destId="{6DEC980C-D926-42D3-B1A1-471D7ADF9DD8}" srcOrd="1" destOrd="0" presId="urn:microsoft.com/office/officeart/2008/layout/LinedList"/>
    <dgm:cxn modelId="{B14D9302-7A17-4A7D-BE1F-251AA0C9031B}" type="presParOf" srcId="{C6581896-9C0B-440C-8861-B2BC155EF12B}" destId="{012A36CC-4609-4116-9EE1-A44B8059B223}" srcOrd="4" destOrd="0" presId="urn:microsoft.com/office/officeart/2008/layout/LinedList"/>
    <dgm:cxn modelId="{1629C70E-780B-43CB-8817-0B7F8B643563}" type="presParOf" srcId="{C6581896-9C0B-440C-8861-B2BC155EF12B}" destId="{0AD8B863-3C00-429A-90AE-2B532EEDF776}" srcOrd="5" destOrd="0" presId="urn:microsoft.com/office/officeart/2008/layout/LinedList"/>
    <dgm:cxn modelId="{DD460164-82E8-4415-942E-3DC7FF495E57}" type="presParOf" srcId="{0AD8B863-3C00-429A-90AE-2B532EEDF776}" destId="{8CC95441-CB4C-41CB-BA18-16F99274E10F}" srcOrd="0" destOrd="0" presId="urn:microsoft.com/office/officeart/2008/layout/LinedList"/>
    <dgm:cxn modelId="{CEFCF646-70E8-4426-B3C7-7D0442D2AD20}" type="presParOf" srcId="{0AD8B863-3C00-429A-90AE-2B532EEDF776}" destId="{0BAC8DC8-7A83-40B5-AAB0-6BA354F29BA7}" srcOrd="1" destOrd="0" presId="urn:microsoft.com/office/officeart/2008/layout/LinedList"/>
    <dgm:cxn modelId="{936600BE-C7FF-454A-AA7D-D438B8F6D78F}" type="presParOf" srcId="{C6581896-9C0B-440C-8861-B2BC155EF12B}" destId="{BD73DC28-A217-47B1-B842-FFF79C41994D}" srcOrd="6" destOrd="0" presId="urn:microsoft.com/office/officeart/2008/layout/LinedList"/>
    <dgm:cxn modelId="{3BC5D6A5-1FEF-48D2-A3B5-9C067420D40D}" type="presParOf" srcId="{C6581896-9C0B-440C-8861-B2BC155EF12B}" destId="{A5DCC215-0200-4486-9538-070DC009A2A9}" srcOrd="7" destOrd="0" presId="urn:microsoft.com/office/officeart/2008/layout/LinedList"/>
    <dgm:cxn modelId="{AB483488-F856-431A-8858-EC9B7B137110}" type="presParOf" srcId="{A5DCC215-0200-4486-9538-070DC009A2A9}" destId="{F8868DDA-1D24-4C72-9721-D616C624D27E}" srcOrd="0" destOrd="0" presId="urn:microsoft.com/office/officeart/2008/layout/LinedList"/>
    <dgm:cxn modelId="{1F62DA13-D8AA-473D-9879-E6BB78D3834B}" type="presParOf" srcId="{A5DCC215-0200-4486-9538-070DC009A2A9}" destId="{471EF807-76A0-4F7A-836F-E5B471232995}" srcOrd="1" destOrd="0" presId="urn:microsoft.com/office/officeart/2008/layout/LinedList"/>
    <dgm:cxn modelId="{8CD84FC1-17BD-492E-85CC-F221A3259871}" type="presParOf" srcId="{C6581896-9C0B-440C-8861-B2BC155EF12B}" destId="{883F6847-35C2-4D6A-8487-863A39AA66AC}" srcOrd="8" destOrd="0" presId="urn:microsoft.com/office/officeart/2008/layout/LinedList"/>
    <dgm:cxn modelId="{013DDD4C-28C3-4312-9B97-47EBF2E3C4E7}" type="presParOf" srcId="{C6581896-9C0B-440C-8861-B2BC155EF12B}" destId="{81168DE5-AD94-4438-AB96-1C4DCBAE1BD0}" srcOrd="9" destOrd="0" presId="urn:microsoft.com/office/officeart/2008/layout/LinedList"/>
    <dgm:cxn modelId="{D535B9A0-3219-496F-929F-40A88E1548B8}" type="presParOf" srcId="{81168DE5-AD94-4438-AB96-1C4DCBAE1BD0}" destId="{67E63096-FC2E-47E6-AFC6-4A78E36200BA}" srcOrd="0" destOrd="0" presId="urn:microsoft.com/office/officeart/2008/layout/LinedList"/>
    <dgm:cxn modelId="{74A981A5-F6C6-4B89-A7E7-F04929E986B2}" type="presParOf" srcId="{81168DE5-AD94-4438-AB96-1C4DCBAE1BD0}" destId="{4DD8F78C-5DE7-4BAD-8960-E34026A6F56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3A5BB3-93C5-4A38-9B1F-BE262FD11AB8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4CC79E47-A4C2-434F-A418-4CB063B973A7}">
      <dgm:prSet/>
      <dgm:spPr/>
      <dgm:t>
        <a:bodyPr/>
        <a:lstStyle/>
        <a:p>
          <a:r>
            <a:rPr lang="en-US"/>
            <a:t>Motivaatio kulkee jatkumolla estyneestä sisäiseen</a:t>
          </a:r>
        </a:p>
      </dgm:t>
    </dgm:pt>
    <dgm:pt modelId="{E9D87FD4-9CCC-47A8-BF96-0CD4C8219F09}" type="parTrans" cxnId="{C0EA3E7B-D0DB-45EB-9DF4-163F1419CD02}">
      <dgm:prSet/>
      <dgm:spPr/>
      <dgm:t>
        <a:bodyPr/>
        <a:lstStyle/>
        <a:p>
          <a:endParaRPr lang="en-US"/>
        </a:p>
      </dgm:t>
    </dgm:pt>
    <dgm:pt modelId="{EFFF42BB-7CE0-4E32-A2DE-869144821F05}" type="sibTrans" cxnId="{C0EA3E7B-D0DB-45EB-9DF4-163F1419CD02}">
      <dgm:prSet/>
      <dgm:spPr/>
      <dgm:t>
        <a:bodyPr/>
        <a:lstStyle/>
        <a:p>
          <a:endParaRPr lang="en-US"/>
        </a:p>
      </dgm:t>
    </dgm:pt>
    <dgm:pt modelId="{B8567915-C0CE-466B-9FFF-36CD0DF87DA5}">
      <dgm:prSet/>
      <dgm:spPr/>
      <dgm:t>
        <a:bodyPr/>
        <a:lstStyle/>
        <a:p>
          <a:r>
            <a:rPr lang="en-US"/>
            <a:t>Oppimistulokset ja muistitoiminnot vahvistuvat motivaation tason noustessa</a:t>
          </a:r>
        </a:p>
      </dgm:t>
    </dgm:pt>
    <dgm:pt modelId="{5F31BEA9-1C0D-4527-AB4E-5C05914B872A}" type="parTrans" cxnId="{838D3A08-AF5E-4421-865A-6137594432D9}">
      <dgm:prSet/>
      <dgm:spPr/>
      <dgm:t>
        <a:bodyPr/>
        <a:lstStyle/>
        <a:p>
          <a:endParaRPr lang="en-US"/>
        </a:p>
      </dgm:t>
    </dgm:pt>
    <dgm:pt modelId="{FB95A097-5E6A-4E38-84F3-1752CE67F689}" type="sibTrans" cxnId="{838D3A08-AF5E-4421-865A-6137594432D9}">
      <dgm:prSet/>
      <dgm:spPr/>
      <dgm:t>
        <a:bodyPr/>
        <a:lstStyle/>
        <a:p>
          <a:endParaRPr lang="en-US"/>
        </a:p>
      </dgm:t>
    </dgm:pt>
    <dgm:pt modelId="{309429E7-BF16-4F4F-9369-FB74759D8343}">
      <dgm:prSet/>
      <dgm:spPr/>
      <dgm:t>
        <a:bodyPr/>
        <a:lstStyle/>
        <a:p>
          <a:r>
            <a:rPr lang="en-US"/>
            <a:t>Sisäinen motivaatio tukee parhaiten syvällistä oppimista ja pitkäkestoista muistia</a:t>
          </a:r>
        </a:p>
      </dgm:t>
    </dgm:pt>
    <dgm:pt modelId="{0F637D6E-764A-4694-92E5-76848D639CAF}" type="parTrans" cxnId="{4FB18EB7-E41E-4DDC-9076-265BFD65AC6C}">
      <dgm:prSet/>
      <dgm:spPr/>
      <dgm:t>
        <a:bodyPr/>
        <a:lstStyle/>
        <a:p>
          <a:endParaRPr lang="en-US"/>
        </a:p>
      </dgm:t>
    </dgm:pt>
    <dgm:pt modelId="{A2E40DE7-4C32-4D9A-B1F7-4139D3A2BDF3}" type="sibTrans" cxnId="{4FB18EB7-E41E-4DDC-9076-265BFD65AC6C}">
      <dgm:prSet/>
      <dgm:spPr/>
      <dgm:t>
        <a:bodyPr/>
        <a:lstStyle/>
        <a:p>
          <a:endParaRPr lang="en-US"/>
        </a:p>
      </dgm:t>
    </dgm:pt>
    <dgm:pt modelId="{C5809A66-A475-4B4B-8276-0FBCD86947B9}" type="pres">
      <dgm:prSet presAssocID="{183A5BB3-93C5-4A38-9B1F-BE262FD11AB8}" presName="vert0" presStyleCnt="0">
        <dgm:presLayoutVars>
          <dgm:dir/>
          <dgm:animOne val="branch"/>
          <dgm:animLvl val="lvl"/>
        </dgm:presLayoutVars>
      </dgm:prSet>
      <dgm:spPr/>
    </dgm:pt>
    <dgm:pt modelId="{EEEB56C7-1290-4FE0-9E59-1301DF55A278}" type="pres">
      <dgm:prSet presAssocID="{4CC79E47-A4C2-434F-A418-4CB063B973A7}" presName="thickLine" presStyleLbl="alignNode1" presStyleIdx="0" presStyleCnt="3"/>
      <dgm:spPr/>
    </dgm:pt>
    <dgm:pt modelId="{016689A4-12EA-478C-A40B-80D1616060CE}" type="pres">
      <dgm:prSet presAssocID="{4CC79E47-A4C2-434F-A418-4CB063B973A7}" presName="horz1" presStyleCnt="0"/>
      <dgm:spPr/>
    </dgm:pt>
    <dgm:pt modelId="{689CDE5C-04E7-4D5E-B6C0-25A71B77D6A3}" type="pres">
      <dgm:prSet presAssocID="{4CC79E47-A4C2-434F-A418-4CB063B973A7}" presName="tx1" presStyleLbl="revTx" presStyleIdx="0" presStyleCnt="3"/>
      <dgm:spPr/>
    </dgm:pt>
    <dgm:pt modelId="{F0A31346-DBDE-4B0A-B29A-A518B8D4B99A}" type="pres">
      <dgm:prSet presAssocID="{4CC79E47-A4C2-434F-A418-4CB063B973A7}" presName="vert1" presStyleCnt="0"/>
      <dgm:spPr/>
    </dgm:pt>
    <dgm:pt modelId="{A6F01EA0-2018-41A2-8A3D-44EBC1091D3A}" type="pres">
      <dgm:prSet presAssocID="{B8567915-C0CE-466B-9FFF-36CD0DF87DA5}" presName="thickLine" presStyleLbl="alignNode1" presStyleIdx="1" presStyleCnt="3"/>
      <dgm:spPr/>
    </dgm:pt>
    <dgm:pt modelId="{FAC57A13-43CC-4D47-B3FD-C710C4CDA9C8}" type="pres">
      <dgm:prSet presAssocID="{B8567915-C0CE-466B-9FFF-36CD0DF87DA5}" presName="horz1" presStyleCnt="0"/>
      <dgm:spPr/>
    </dgm:pt>
    <dgm:pt modelId="{18E44669-30EA-42F7-BB96-3742B019B9E5}" type="pres">
      <dgm:prSet presAssocID="{B8567915-C0CE-466B-9FFF-36CD0DF87DA5}" presName="tx1" presStyleLbl="revTx" presStyleIdx="1" presStyleCnt="3"/>
      <dgm:spPr/>
    </dgm:pt>
    <dgm:pt modelId="{6078CDFC-29A7-4EA9-9FA7-8869BB74AD76}" type="pres">
      <dgm:prSet presAssocID="{B8567915-C0CE-466B-9FFF-36CD0DF87DA5}" presName="vert1" presStyleCnt="0"/>
      <dgm:spPr/>
    </dgm:pt>
    <dgm:pt modelId="{739B73BC-7AA7-46A3-A3DF-0DF5CF38FE27}" type="pres">
      <dgm:prSet presAssocID="{309429E7-BF16-4F4F-9369-FB74759D8343}" presName="thickLine" presStyleLbl="alignNode1" presStyleIdx="2" presStyleCnt="3"/>
      <dgm:spPr/>
    </dgm:pt>
    <dgm:pt modelId="{0BB11F58-D711-483B-91AA-2E58F6F7F1F2}" type="pres">
      <dgm:prSet presAssocID="{309429E7-BF16-4F4F-9369-FB74759D8343}" presName="horz1" presStyleCnt="0"/>
      <dgm:spPr/>
    </dgm:pt>
    <dgm:pt modelId="{EBAAB343-6DE5-4646-8DFB-0146090A4739}" type="pres">
      <dgm:prSet presAssocID="{309429E7-BF16-4F4F-9369-FB74759D8343}" presName="tx1" presStyleLbl="revTx" presStyleIdx="2" presStyleCnt="3"/>
      <dgm:spPr/>
    </dgm:pt>
    <dgm:pt modelId="{1AF2BD02-352F-4E64-B56C-A67EAA90B3DD}" type="pres">
      <dgm:prSet presAssocID="{309429E7-BF16-4F4F-9369-FB74759D8343}" presName="vert1" presStyleCnt="0"/>
      <dgm:spPr/>
    </dgm:pt>
  </dgm:ptLst>
  <dgm:cxnLst>
    <dgm:cxn modelId="{7B15BA00-A9A9-4CFF-95C6-BF4E923950E6}" type="presOf" srcId="{183A5BB3-93C5-4A38-9B1F-BE262FD11AB8}" destId="{C5809A66-A475-4B4B-8276-0FBCD86947B9}" srcOrd="0" destOrd="0" presId="urn:microsoft.com/office/officeart/2008/layout/LinedList"/>
    <dgm:cxn modelId="{838D3A08-AF5E-4421-865A-6137594432D9}" srcId="{183A5BB3-93C5-4A38-9B1F-BE262FD11AB8}" destId="{B8567915-C0CE-466B-9FFF-36CD0DF87DA5}" srcOrd="1" destOrd="0" parTransId="{5F31BEA9-1C0D-4527-AB4E-5C05914B872A}" sibTransId="{FB95A097-5E6A-4E38-84F3-1752CE67F689}"/>
    <dgm:cxn modelId="{C0EA3E7B-D0DB-45EB-9DF4-163F1419CD02}" srcId="{183A5BB3-93C5-4A38-9B1F-BE262FD11AB8}" destId="{4CC79E47-A4C2-434F-A418-4CB063B973A7}" srcOrd="0" destOrd="0" parTransId="{E9D87FD4-9CCC-47A8-BF96-0CD4C8219F09}" sibTransId="{EFFF42BB-7CE0-4E32-A2DE-869144821F05}"/>
    <dgm:cxn modelId="{4FB18EB7-E41E-4DDC-9076-265BFD65AC6C}" srcId="{183A5BB3-93C5-4A38-9B1F-BE262FD11AB8}" destId="{309429E7-BF16-4F4F-9369-FB74759D8343}" srcOrd="2" destOrd="0" parTransId="{0F637D6E-764A-4694-92E5-76848D639CAF}" sibTransId="{A2E40DE7-4C32-4D9A-B1F7-4139D3A2BDF3}"/>
    <dgm:cxn modelId="{5BED65CB-68B2-46EE-B6E3-785DE0D2A653}" type="presOf" srcId="{B8567915-C0CE-466B-9FFF-36CD0DF87DA5}" destId="{18E44669-30EA-42F7-BB96-3742B019B9E5}" srcOrd="0" destOrd="0" presId="urn:microsoft.com/office/officeart/2008/layout/LinedList"/>
    <dgm:cxn modelId="{164866DA-5605-4903-9B37-5FCD6D163182}" type="presOf" srcId="{309429E7-BF16-4F4F-9369-FB74759D8343}" destId="{EBAAB343-6DE5-4646-8DFB-0146090A4739}" srcOrd="0" destOrd="0" presId="urn:microsoft.com/office/officeart/2008/layout/LinedList"/>
    <dgm:cxn modelId="{997FCCDA-1419-40DD-97B4-F6B92C6ADB8B}" type="presOf" srcId="{4CC79E47-A4C2-434F-A418-4CB063B973A7}" destId="{689CDE5C-04E7-4D5E-B6C0-25A71B77D6A3}" srcOrd="0" destOrd="0" presId="urn:microsoft.com/office/officeart/2008/layout/LinedList"/>
    <dgm:cxn modelId="{2764D1D8-BEB9-4516-81D5-7D96EC421786}" type="presParOf" srcId="{C5809A66-A475-4B4B-8276-0FBCD86947B9}" destId="{EEEB56C7-1290-4FE0-9E59-1301DF55A278}" srcOrd="0" destOrd="0" presId="urn:microsoft.com/office/officeart/2008/layout/LinedList"/>
    <dgm:cxn modelId="{E1A78F5F-BD61-4747-B4C4-08BC504200C0}" type="presParOf" srcId="{C5809A66-A475-4B4B-8276-0FBCD86947B9}" destId="{016689A4-12EA-478C-A40B-80D1616060CE}" srcOrd="1" destOrd="0" presId="urn:microsoft.com/office/officeart/2008/layout/LinedList"/>
    <dgm:cxn modelId="{A2DEF5F3-3F3A-4764-81CE-C5E94B58FD95}" type="presParOf" srcId="{016689A4-12EA-478C-A40B-80D1616060CE}" destId="{689CDE5C-04E7-4D5E-B6C0-25A71B77D6A3}" srcOrd="0" destOrd="0" presId="urn:microsoft.com/office/officeart/2008/layout/LinedList"/>
    <dgm:cxn modelId="{CFF5322F-383B-46FE-ACEC-7B4857C3B98F}" type="presParOf" srcId="{016689A4-12EA-478C-A40B-80D1616060CE}" destId="{F0A31346-DBDE-4B0A-B29A-A518B8D4B99A}" srcOrd="1" destOrd="0" presId="urn:microsoft.com/office/officeart/2008/layout/LinedList"/>
    <dgm:cxn modelId="{BC15872F-1901-4B20-B572-5F70B63EDAE5}" type="presParOf" srcId="{C5809A66-A475-4B4B-8276-0FBCD86947B9}" destId="{A6F01EA0-2018-41A2-8A3D-44EBC1091D3A}" srcOrd="2" destOrd="0" presId="urn:microsoft.com/office/officeart/2008/layout/LinedList"/>
    <dgm:cxn modelId="{23A99E38-1798-4B8A-92CF-B1E893854736}" type="presParOf" srcId="{C5809A66-A475-4B4B-8276-0FBCD86947B9}" destId="{FAC57A13-43CC-4D47-B3FD-C710C4CDA9C8}" srcOrd="3" destOrd="0" presId="urn:microsoft.com/office/officeart/2008/layout/LinedList"/>
    <dgm:cxn modelId="{2604102D-137B-4F6B-A83A-A8CF585F07A1}" type="presParOf" srcId="{FAC57A13-43CC-4D47-B3FD-C710C4CDA9C8}" destId="{18E44669-30EA-42F7-BB96-3742B019B9E5}" srcOrd="0" destOrd="0" presId="urn:microsoft.com/office/officeart/2008/layout/LinedList"/>
    <dgm:cxn modelId="{8ABE2755-64D8-46F9-B39C-37FB1FA8CD3C}" type="presParOf" srcId="{FAC57A13-43CC-4D47-B3FD-C710C4CDA9C8}" destId="{6078CDFC-29A7-4EA9-9FA7-8869BB74AD76}" srcOrd="1" destOrd="0" presId="urn:microsoft.com/office/officeart/2008/layout/LinedList"/>
    <dgm:cxn modelId="{4EF281E2-FE08-4A9E-ADDD-417968EB5557}" type="presParOf" srcId="{C5809A66-A475-4B4B-8276-0FBCD86947B9}" destId="{739B73BC-7AA7-46A3-A3DF-0DF5CF38FE27}" srcOrd="4" destOrd="0" presId="urn:microsoft.com/office/officeart/2008/layout/LinedList"/>
    <dgm:cxn modelId="{235C7729-B7B3-4454-B724-49B9A5D1CEED}" type="presParOf" srcId="{C5809A66-A475-4B4B-8276-0FBCD86947B9}" destId="{0BB11F58-D711-483B-91AA-2E58F6F7F1F2}" srcOrd="5" destOrd="0" presId="urn:microsoft.com/office/officeart/2008/layout/LinedList"/>
    <dgm:cxn modelId="{1473D13A-5D22-49C6-9D5D-A523D96FADF9}" type="presParOf" srcId="{0BB11F58-D711-483B-91AA-2E58F6F7F1F2}" destId="{EBAAB343-6DE5-4646-8DFB-0146090A4739}" srcOrd="0" destOrd="0" presId="urn:microsoft.com/office/officeart/2008/layout/LinedList"/>
    <dgm:cxn modelId="{3F967C1D-C92E-4736-BC8C-572945AEAB45}" type="presParOf" srcId="{0BB11F58-D711-483B-91AA-2E58F6F7F1F2}" destId="{1AF2BD02-352F-4E64-B56C-A67EAA90B3D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06E92-799E-4339-82FB-CF801BE92B2F}">
      <dsp:nvSpPr>
        <dsp:cNvPr id="0" name=""/>
        <dsp:cNvSpPr/>
      </dsp:nvSpPr>
      <dsp:spPr>
        <a:xfrm>
          <a:off x="0" y="164342"/>
          <a:ext cx="5175384" cy="16782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Motivaatio vaikuttaa suoraan muistiin ja oppimistuloksiin</a:t>
          </a:r>
        </a:p>
      </dsp:txBody>
      <dsp:txXfrm>
        <a:off x="81924" y="246266"/>
        <a:ext cx="5011536" cy="1514370"/>
      </dsp:txXfrm>
    </dsp:sp>
    <dsp:sp modelId="{FABF43C5-2AF3-4E97-9B92-1DFFF78DCF4C}">
      <dsp:nvSpPr>
        <dsp:cNvPr id="0" name=""/>
        <dsp:cNvSpPr/>
      </dsp:nvSpPr>
      <dsp:spPr>
        <a:xfrm>
          <a:off x="0" y="1928961"/>
          <a:ext cx="5175384" cy="1678218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Eri tasot: estynyt, hajaantunut, selviytymis-, saavutus- ja sisäinen motivaatio</a:t>
          </a:r>
        </a:p>
      </dsp:txBody>
      <dsp:txXfrm>
        <a:off x="81924" y="2010885"/>
        <a:ext cx="5011536" cy="1514370"/>
      </dsp:txXfrm>
    </dsp:sp>
    <dsp:sp modelId="{B8AB0685-58F1-4B87-9972-1415F4B0516F}">
      <dsp:nvSpPr>
        <dsp:cNvPr id="0" name=""/>
        <dsp:cNvSpPr/>
      </dsp:nvSpPr>
      <dsp:spPr>
        <a:xfrm>
          <a:off x="0" y="3693579"/>
          <a:ext cx="5175384" cy="167821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Eroja siinä, miten energia, keskittyminen ja oppimisstrategiat ohjautuvat</a:t>
          </a:r>
        </a:p>
      </dsp:txBody>
      <dsp:txXfrm>
        <a:off x="81924" y="3775503"/>
        <a:ext cx="5011536" cy="15143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F4E789-B01B-414F-9144-19CE474F38DF}">
      <dsp:nvSpPr>
        <dsp:cNvPr id="0" name=""/>
        <dsp:cNvSpPr/>
      </dsp:nvSpPr>
      <dsp:spPr>
        <a:xfrm>
          <a:off x="0" y="36390"/>
          <a:ext cx="5175384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Muisti toimii heikosti → oppimistulokset jäävät laihoiksi</a:t>
          </a:r>
        </a:p>
      </dsp:txBody>
      <dsp:txXfrm>
        <a:off x="85900" y="122290"/>
        <a:ext cx="5003584" cy="1587880"/>
      </dsp:txXfrm>
    </dsp:sp>
    <dsp:sp modelId="{6AA917C1-57B3-45A6-BE98-A3AFC962B1F0}">
      <dsp:nvSpPr>
        <dsp:cNvPr id="0" name=""/>
        <dsp:cNvSpPr/>
      </dsp:nvSpPr>
      <dsp:spPr>
        <a:xfrm>
          <a:off x="0" y="1888230"/>
          <a:ext cx="5175384" cy="175968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Syitä: kiire, stressi, tunne-elämän ristiriidat</a:t>
          </a:r>
        </a:p>
      </dsp:txBody>
      <dsp:txXfrm>
        <a:off x="85900" y="1974130"/>
        <a:ext cx="5003584" cy="1587880"/>
      </dsp:txXfrm>
    </dsp:sp>
    <dsp:sp modelId="{209F8995-E56E-429A-8A78-17D47D695F94}">
      <dsp:nvSpPr>
        <dsp:cNvPr id="0" name=""/>
        <dsp:cNvSpPr/>
      </dsp:nvSpPr>
      <dsp:spPr>
        <a:xfrm>
          <a:off x="0" y="3740070"/>
          <a:ext cx="5175384" cy="175968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Lahjakkuus ei pääse esille</a:t>
          </a:r>
        </a:p>
      </dsp:txBody>
      <dsp:txXfrm>
        <a:off x="85900" y="3825970"/>
        <a:ext cx="5003584" cy="15878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9EB2B1-41E4-4706-A722-2E37D8C7FD1E}">
      <dsp:nvSpPr>
        <dsp:cNvPr id="0" name=""/>
        <dsp:cNvSpPr/>
      </dsp:nvSpPr>
      <dsp:spPr>
        <a:xfrm>
          <a:off x="0" y="671070"/>
          <a:ext cx="5175384" cy="994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Vapaa-aika ja sosiaaliset tapahtumat kiinnostavat enemmän kuin opiskelu</a:t>
          </a:r>
        </a:p>
      </dsp:txBody>
      <dsp:txXfrm>
        <a:off x="48547" y="719617"/>
        <a:ext cx="5078290" cy="897406"/>
      </dsp:txXfrm>
    </dsp:sp>
    <dsp:sp modelId="{4F41F3C2-09EA-4AC0-BDCE-261B7FDC22F2}">
      <dsp:nvSpPr>
        <dsp:cNvPr id="0" name=""/>
        <dsp:cNvSpPr/>
      </dsp:nvSpPr>
      <dsp:spPr>
        <a:xfrm>
          <a:off x="0" y="1737570"/>
          <a:ext cx="5175384" cy="9945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Liikaa harrastuksia / yksi hyvin vaativa harrastus</a:t>
          </a:r>
        </a:p>
      </dsp:txBody>
      <dsp:txXfrm>
        <a:off x="48547" y="1786117"/>
        <a:ext cx="5078290" cy="897406"/>
      </dsp:txXfrm>
    </dsp:sp>
    <dsp:sp modelId="{A00401A8-3DD5-4B94-A1D1-2DF9FA98A720}">
      <dsp:nvSpPr>
        <dsp:cNvPr id="0" name=""/>
        <dsp:cNvSpPr/>
      </dsp:nvSpPr>
      <dsp:spPr>
        <a:xfrm>
          <a:off x="0" y="2804070"/>
          <a:ext cx="5175384" cy="9945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Useat asiat kilpailevat opiskelun kanssa → muisti ei toimi tehokkaasti</a:t>
          </a:r>
        </a:p>
      </dsp:txBody>
      <dsp:txXfrm>
        <a:off x="48547" y="2852617"/>
        <a:ext cx="5078290" cy="897406"/>
      </dsp:txXfrm>
    </dsp:sp>
    <dsp:sp modelId="{34F3EF1B-2FB3-485A-BD7B-06E0DB1ABBAF}">
      <dsp:nvSpPr>
        <dsp:cNvPr id="0" name=""/>
        <dsp:cNvSpPr/>
      </dsp:nvSpPr>
      <dsp:spPr>
        <a:xfrm>
          <a:off x="0" y="3870570"/>
          <a:ext cx="5175384" cy="9945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Oppimistulos heikko</a:t>
          </a:r>
        </a:p>
      </dsp:txBody>
      <dsp:txXfrm>
        <a:off x="48547" y="3919117"/>
        <a:ext cx="5078290" cy="8974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96573-5272-407E-9390-F728FBD56553}">
      <dsp:nvSpPr>
        <dsp:cNvPr id="0" name=""/>
        <dsp:cNvSpPr/>
      </dsp:nvSpPr>
      <dsp:spPr>
        <a:xfrm>
          <a:off x="1656122" y="2770"/>
          <a:ext cx="1863138" cy="13326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Tavoitteena vain selvitä kokeista</a:t>
          </a:r>
        </a:p>
      </dsp:txBody>
      <dsp:txXfrm>
        <a:off x="1721178" y="67826"/>
        <a:ext cx="1733026" cy="1202562"/>
      </dsp:txXfrm>
    </dsp:sp>
    <dsp:sp modelId="{9698B4BD-3630-4311-8B24-3AF0D86CABAA}">
      <dsp:nvSpPr>
        <dsp:cNvPr id="0" name=""/>
        <dsp:cNvSpPr/>
      </dsp:nvSpPr>
      <dsp:spPr>
        <a:xfrm>
          <a:off x="1656122" y="1402079"/>
          <a:ext cx="1863138" cy="13326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Ulkoamuistaminen, ei syvällistä prosessointia</a:t>
          </a:r>
        </a:p>
      </dsp:txBody>
      <dsp:txXfrm>
        <a:off x="1721178" y="1467135"/>
        <a:ext cx="1733026" cy="1202562"/>
      </dsp:txXfrm>
    </dsp:sp>
    <dsp:sp modelId="{0AE1BBB6-680F-4A43-B4F9-62C8A369DD40}">
      <dsp:nvSpPr>
        <dsp:cNvPr id="0" name=""/>
        <dsp:cNvSpPr/>
      </dsp:nvSpPr>
      <dsp:spPr>
        <a:xfrm>
          <a:off x="1656122" y="2801387"/>
          <a:ext cx="1863138" cy="13326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Keskittymisvaikeuksia, vaikea asettaa tärkeysjärjestystä</a:t>
          </a:r>
        </a:p>
      </dsp:txBody>
      <dsp:txXfrm>
        <a:off x="1721178" y="2866443"/>
        <a:ext cx="1733026" cy="1202562"/>
      </dsp:txXfrm>
    </dsp:sp>
    <dsp:sp modelId="{B42B9882-5B5B-4EAC-9C7E-0905ADE68B12}">
      <dsp:nvSpPr>
        <dsp:cNvPr id="0" name=""/>
        <dsp:cNvSpPr/>
      </dsp:nvSpPr>
      <dsp:spPr>
        <a:xfrm>
          <a:off x="1656122" y="4200695"/>
          <a:ext cx="1863138" cy="13326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Riittää riman ylittämiseen → tulokset vain tyydyttäviä</a:t>
          </a:r>
        </a:p>
      </dsp:txBody>
      <dsp:txXfrm>
        <a:off x="1721178" y="4265751"/>
        <a:ext cx="1733026" cy="12025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C7B2A1-13FE-4633-B18B-0DA266102AD7}">
      <dsp:nvSpPr>
        <dsp:cNvPr id="0" name=""/>
        <dsp:cNvSpPr/>
      </dsp:nvSpPr>
      <dsp:spPr>
        <a:xfrm>
          <a:off x="631" y="1166557"/>
          <a:ext cx="2463866" cy="14783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Päämääränä erinomaiset tulokset ja hyvät arvosanat</a:t>
          </a:r>
        </a:p>
      </dsp:txBody>
      <dsp:txXfrm>
        <a:off x="631" y="1166557"/>
        <a:ext cx="2463866" cy="1478320"/>
      </dsp:txXfrm>
    </dsp:sp>
    <dsp:sp modelId="{99662499-67A9-4BB2-A642-7787C1789B67}">
      <dsp:nvSpPr>
        <dsp:cNvPr id="0" name=""/>
        <dsp:cNvSpPr/>
      </dsp:nvSpPr>
      <dsp:spPr>
        <a:xfrm>
          <a:off x="2710885" y="1166557"/>
          <a:ext cx="2463866" cy="14783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Tärkeää pärjätä myös muiden silmissä</a:t>
          </a:r>
        </a:p>
      </dsp:txBody>
      <dsp:txXfrm>
        <a:off x="2710885" y="1166557"/>
        <a:ext cx="2463866" cy="1478320"/>
      </dsp:txXfrm>
    </dsp:sp>
    <dsp:sp modelId="{10C0B0C9-5CEA-4CBB-BAC1-5240C8B87D81}">
      <dsp:nvSpPr>
        <dsp:cNvPr id="0" name=""/>
        <dsp:cNvSpPr/>
      </dsp:nvSpPr>
      <dsp:spPr>
        <a:xfrm>
          <a:off x="631" y="2891263"/>
          <a:ext cx="2463866" cy="14783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Suunnitelmallinen muistaminen ja strategioiden käyttö</a:t>
          </a:r>
        </a:p>
      </dsp:txBody>
      <dsp:txXfrm>
        <a:off x="631" y="2891263"/>
        <a:ext cx="2463866" cy="1478320"/>
      </dsp:txXfrm>
    </dsp:sp>
    <dsp:sp modelId="{ED9E671C-CD8E-4BAA-ACBF-A96C428BBB90}">
      <dsp:nvSpPr>
        <dsp:cNvPr id="0" name=""/>
        <dsp:cNvSpPr/>
      </dsp:nvSpPr>
      <dsp:spPr>
        <a:xfrm>
          <a:off x="2710885" y="2891263"/>
          <a:ext cx="2463866" cy="14783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Energia oppimiseen → tulokset paranevat</a:t>
          </a:r>
        </a:p>
      </dsp:txBody>
      <dsp:txXfrm>
        <a:off x="2710885" y="2891263"/>
        <a:ext cx="2463866" cy="14783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C18722-7C37-425D-9124-F0ABAA473EBF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5E961A-63DA-4EC4-B732-1CA4869A2BD9}">
      <dsp:nvSpPr>
        <dsp:cNvPr id="0" name=""/>
        <dsp:cNvSpPr/>
      </dsp:nvSpPr>
      <dsp:spPr>
        <a:xfrm>
          <a:off x="0" y="675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Häiriötekijät pystytään estämään</a:t>
          </a:r>
        </a:p>
      </dsp:txBody>
      <dsp:txXfrm>
        <a:off x="0" y="675"/>
        <a:ext cx="5175384" cy="1106957"/>
      </dsp:txXfrm>
    </dsp:sp>
    <dsp:sp modelId="{CC596EAE-5B9B-4B33-9BEE-CA34DA37D596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F2DD99-89AC-4F7B-87F0-CB5A25224719}">
      <dsp:nvSpPr>
        <dsp:cNvPr id="0" name=""/>
        <dsp:cNvSpPr/>
      </dsp:nvSpPr>
      <dsp:spPr>
        <a:xfrm>
          <a:off x="0" y="1107633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Syvällinen prosessointi ja pohdinta</a:t>
          </a:r>
        </a:p>
      </dsp:txBody>
      <dsp:txXfrm>
        <a:off x="0" y="1107633"/>
        <a:ext cx="5175384" cy="1106957"/>
      </dsp:txXfrm>
    </dsp:sp>
    <dsp:sp modelId="{012A36CC-4609-4116-9EE1-A44B8059B223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C95441-CB4C-41CB-BA18-16F99274E10F}">
      <dsp:nvSpPr>
        <dsp:cNvPr id="0" name=""/>
        <dsp:cNvSpPr/>
      </dsp:nvSpPr>
      <dsp:spPr>
        <a:xfrm>
          <a:off x="0" y="2214591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Vahva onnistumisen tavoite, voimakas keskittyminen</a:t>
          </a:r>
        </a:p>
      </dsp:txBody>
      <dsp:txXfrm>
        <a:off x="0" y="2214591"/>
        <a:ext cx="5175384" cy="1106957"/>
      </dsp:txXfrm>
    </dsp:sp>
    <dsp:sp modelId="{BD73DC28-A217-47B1-B842-FFF79C41994D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868DDA-1D24-4C72-9721-D616C624D27E}">
      <dsp:nvSpPr>
        <dsp:cNvPr id="0" name=""/>
        <dsp:cNvSpPr/>
      </dsp:nvSpPr>
      <dsp:spPr>
        <a:xfrm>
          <a:off x="0" y="3321549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Oppiminen merkityksellistä → asiat jäävät hyvin mieleen</a:t>
          </a:r>
        </a:p>
      </dsp:txBody>
      <dsp:txXfrm>
        <a:off x="0" y="3321549"/>
        <a:ext cx="5175384" cy="1106957"/>
      </dsp:txXfrm>
    </dsp:sp>
    <dsp:sp modelId="{883F6847-35C2-4D6A-8487-863A39AA66AC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E63096-FC2E-47E6-AFC6-4A78E36200BA}">
      <dsp:nvSpPr>
        <dsp:cNvPr id="0" name=""/>
        <dsp:cNvSpPr/>
      </dsp:nvSpPr>
      <dsp:spPr>
        <a:xfrm>
          <a:off x="0" y="4428507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Tulokset hyviä ja muisti toimii tehokkaasti</a:t>
          </a:r>
        </a:p>
      </dsp:txBody>
      <dsp:txXfrm>
        <a:off x="0" y="4428507"/>
        <a:ext cx="5175384" cy="11069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B56C7-1290-4FE0-9E59-1301DF55A278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CDE5C-04E7-4D5E-B6C0-25A71B77D6A3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Motivaatio kulkee jatkumolla estyneestä sisäiseen</a:t>
          </a:r>
        </a:p>
      </dsp:txBody>
      <dsp:txXfrm>
        <a:off x="0" y="2703"/>
        <a:ext cx="5175384" cy="1843578"/>
      </dsp:txXfrm>
    </dsp:sp>
    <dsp:sp modelId="{A6F01EA0-2018-41A2-8A3D-44EBC1091D3A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44669-30EA-42F7-BB96-3742B019B9E5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Oppimistulokset ja muistitoiminnot vahvistuvat motivaation tason noustessa</a:t>
          </a:r>
        </a:p>
      </dsp:txBody>
      <dsp:txXfrm>
        <a:off x="0" y="1846281"/>
        <a:ext cx="5175384" cy="1843578"/>
      </dsp:txXfrm>
    </dsp:sp>
    <dsp:sp modelId="{739B73BC-7AA7-46A3-A3DF-0DF5CF38FE27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AB343-6DE5-4646-8DFB-0146090A4739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Sisäinen motivaatio tukee parhaiten syvällistä oppimista ja pitkäkestoista muistia</a:t>
          </a:r>
        </a:p>
      </dsp:txBody>
      <dsp:txXfrm>
        <a:off x="0" y="3689859"/>
        <a:ext cx="5175384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3088" y="0"/>
            <a:ext cx="7177823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9037" y="955309"/>
            <a:ext cx="5305926" cy="2898975"/>
          </a:xfrm>
        </p:spPr>
        <p:txBody>
          <a:bodyPr>
            <a:normAutofit/>
          </a:bodyPr>
          <a:lstStyle/>
          <a:p>
            <a:r>
              <a:rPr lang="fi-FI" sz="5700">
                <a:solidFill>
                  <a:srgbClr val="FFFFFF"/>
                </a:solidFill>
              </a:rPr>
              <a:t>Motivaation asteet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6187" y="4533813"/>
            <a:ext cx="5197641" cy="9384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000">
                <a:solidFill>
                  <a:srgbClr val="FFFFFF"/>
                </a:solidFill>
              </a:rPr>
              <a:t>Lähde: Kauppila, Treenaa muistiasi (2015)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4173498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700"/>
              <a:t>Johdanto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040D19-F3AA-A26C-F759-FDD9133181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88639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000"/>
              <a:t>Estynyt motivaatio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33F261-90A0-776C-CAB0-EB47E9AE31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55965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3600"/>
              <a:t>Hajaantunut motivaatio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2F4231-EEB4-EA94-3E28-4CFB71C883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10072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1900"/>
              <a:t>Selviytymismotivaatio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F233AD-6A93-C363-0450-F566AD01FE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08843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2200"/>
              <a:t>Saavutusmotivaatio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FDEAD6-C895-AF4C-F325-CAFAE33E7A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682627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000"/>
              <a:t>Sisäinen motivaatio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B88E5B-F254-5999-0553-3C621867CC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82052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000"/>
              <a:t>Yhteenveto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E2E05F-2A40-7059-4511-6EB273B6E1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80962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10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8AB8EF9-B652-496A-B234-F579C0B32233}">
  <we:reference id="wa104379997" version="3.0.0.0" store="fi-FI" storeType="OMEX"/>
  <we:alternateReferences>
    <we:reference id="WA104379997" version="3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185</Words>
  <Application>Microsoft Office PowerPoint</Application>
  <PresentationFormat>Näytössä katseltava diaesitys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Motivaation asteet</vt:lpstr>
      <vt:lpstr>Johdanto</vt:lpstr>
      <vt:lpstr>Estynyt motivaatio</vt:lpstr>
      <vt:lpstr>Hajaantunut motivaatio</vt:lpstr>
      <vt:lpstr>Selviytymismotivaatio</vt:lpstr>
      <vt:lpstr>Saavutusmotivaatio</vt:lpstr>
      <vt:lpstr>Sisäinen motivaatio</vt:lpstr>
      <vt:lpstr>Yhteenveto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Motivaation asteet</dc:title>
  <dc:subject/>
  <dc:creator>Simo Veistola</dc:creator>
  <cp:keywords/>
  <dc:description>generated using python-pptx</dc:description>
  <cp:lastModifiedBy>Simo Veistola</cp:lastModifiedBy>
  <cp:revision>2</cp:revision>
  <dcterms:created xsi:type="dcterms:W3CDTF">2013-01-27T09:14:16Z</dcterms:created>
  <dcterms:modified xsi:type="dcterms:W3CDTF">2025-09-12T06:23:25Z</dcterms:modified>
  <cp:category/>
</cp:coreProperties>
</file>