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1144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5000" y="1270000"/>
            <a:ext cx="7620000" cy="127000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4400" b="1">
                <a:solidFill>
                  <a:srgbClr val="FFFFFF"/>
                </a:solidFill>
              </a:defRPr>
            </a:pPr>
            <a:r>
              <a:t>Motivaation vahvistaminen</a:t>
            </a:r>
          </a:p>
        </p:txBody>
      </p:sp>
      <p:sp>
        <p:nvSpPr>
          <p:cNvPr id="3" name="Rectangle 2"/>
          <p:cNvSpPr/>
          <p:nvPr/>
        </p:nvSpPr>
        <p:spPr>
          <a:xfrm>
            <a:off x="635000" y="2794000"/>
            <a:ext cx="7620000" cy="762000"/>
          </a:xfrm>
          <a:prstGeom prst="rect">
            <a:avLst/>
          </a:prstGeom>
          <a:solidFill>
            <a:srgbClr val="5A5A5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>
                <a:solidFill>
                  <a:srgbClr val="FFFFFF"/>
                </a:solidFill>
              </a:defRPr>
            </a:pPr>
            <a:r>
              <a:t>Keinoja oppimistulosten parantamiseen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82000" cy="762000"/>
          </a:xfrm>
          <a:prstGeom prst="rect">
            <a:avLst/>
          </a:prstGeom>
          <a:solidFill>
            <a:srgbClr val="FF8C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Ota vastuu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620000" cy="50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Vaadi itseltäsi suorituksia, jotka vievät kohti tavoitetta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82000" cy="76200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Muista kiittää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620000" cy="50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Kiitä auttajia!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Kiitä itseäsi!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82000" cy="76200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Mieti tavoitteitasi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620000" cy="50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Miksi opiskelet? Mitä haluat saavuttaa ja oppia?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Pohdi, mitä hyötyä sinulle on tavoitteen toteutumisesta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82000" cy="762000"/>
          </a:xfrm>
          <a:prstGeom prst="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Aseta realistisia tavoitteita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620000" cy="50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Tavoitteiden tulee olla sopivan vaativia ja realistisia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Kirjoita tavoitteesi muotoon 'Minä haluan...'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Aseta myös osatavoitteita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Kuvittele tarkasti hetki, jolloin olet saavuttanut tavoitteesi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82000" cy="762000"/>
          </a:xfrm>
          <a:prstGeom prst="rect">
            <a:avLst/>
          </a:prstGeom>
          <a:solidFill>
            <a:srgbClr val="CC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Tunne vahvuutesi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620000" cy="50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Missä olet hyvä?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Listaa omat voimavarasi ja vahvat puolesi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Missä tarvitsisit enemmän tukea?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82000" cy="762000"/>
          </a:xfrm>
          <a:prstGeom prst="rect">
            <a:avLst/>
          </a:prstGeom>
          <a:solidFill>
            <a:srgbClr val="8000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Hyödynnä aiempia onnistumisia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620000" cy="50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Muistele onnistunutta oppimiskokemusta, joka ei liity kouluun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Mikä mahdollisti onnistumisen?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Mitä opiskelumenetelmiä hallitset jo nyt?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82000" cy="762000"/>
          </a:xfrm>
          <a:prstGeom prst="rect">
            <a:avLst/>
          </a:prstGeom>
          <a:solidFill>
            <a:srgbClr val="B222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Sisäinen puhe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620000" cy="50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Miten selität onnistumisen tai epäonnistumisen?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Positiivinen minäkäsitys: 'Onnistuin koska olen taitava'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Heikko minäkäsitys: 'Epäonnistuin koska olen tyhmä'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Sisäinen puhe vaikuttaa tuleviin suorituksiin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82000" cy="762000"/>
          </a:xfrm>
          <a:prstGeom prst="rect">
            <a:avLst/>
          </a:prstGeom>
          <a:solidFill>
            <a:srgbClr val="0099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Mikä motivoi sinua?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620000" cy="50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Rahapalkkio, kavereiden arvostus vai ilo uuden oppimisesta?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Sisäinen motivaatio on usein kestävämpää kuin ulkoinen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82000" cy="762000"/>
          </a:xfrm>
          <a:prstGeom prst="rect">
            <a:avLst/>
          </a:prstGeom>
          <a:solidFill>
            <a:srgbClr val="6633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Suunnittele ja arvioi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620000" cy="50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Tee aikataulusuunnitelma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Arvioi omaa oppimistasi: mikä sujui, mikä ei?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Pyydä palautetta muilta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Sovi palkkiojärjestelmästä itsesi kanssa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82000" cy="762000"/>
          </a:xfrm>
          <a:prstGeom prst="rect">
            <a:avLst/>
          </a:prstGeom>
          <a:solidFill>
            <a:srgbClr val="00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Yhteisöllisyys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620000" cy="50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Opiskele yhdessä jonkun kanssa tai ryhmässä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Keskustelkaa, kyselkää, vertailkaa tietojanne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Iloitkaa oppimisesta yhdessä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222</Words>
  <Application>Microsoft Office PowerPoint</Application>
  <PresentationFormat>Näytössä katseltava diaesitys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subject/>
  <dc:creator>Simo Veistola</dc:creator>
  <cp:keywords/>
  <dc:description>generated using python-pptx</dc:description>
  <cp:lastModifiedBy>Simo Veistola</cp:lastModifiedBy>
  <cp:revision>1</cp:revision>
  <dcterms:created xsi:type="dcterms:W3CDTF">2013-01-27T09:14:16Z</dcterms:created>
  <dcterms:modified xsi:type="dcterms:W3CDTF">2025-09-12T09:08:14Z</dcterms:modified>
  <cp:category/>
</cp:coreProperties>
</file>