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2" r:id="rId2"/>
    <p:sldId id="385" r:id="rId3"/>
    <p:sldId id="397" r:id="rId4"/>
    <p:sldId id="395" r:id="rId5"/>
    <p:sldId id="396" r:id="rId6"/>
    <p:sldId id="386" r:id="rId7"/>
    <p:sldId id="390" r:id="rId8"/>
    <p:sldId id="394" r:id="rId9"/>
    <p:sldId id="383" r:id="rId10"/>
    <p:sldId id="387" r:id="rId11"/>
    <p:sldId id="377" r:id="rId12"/>
    <p:sldId id="381" r:id="rId13"/>
    <p:sldId id="382" r:id="rId14"/>
    <p:sldId id="393" r:id="rId15"/>
    <p:sldId id="392" r:id="rId16"/>
    <p:sldId id="376" r:id="rId17"/>
    <p:sldId id="388" r:id="rId18"/>
    <p:sldId id="389" r:id="rId19"/>
    <p:sldId id="391" r:id="rId20"/>
  </p:sldIdLst>
  <p:sldSz cx="9144000" cy="6858000" type="screen4x3"/>
  <p:notesSz cx="6797675" cy="9926638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B"/>
    <a:srgbClr val="003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54038" autoAdjust="0"/>
  </p:normalViewPr>
  <p:slideViewPr>
    <p:cSldViewPr>
      <p:cViewPr varScale="1">
        <p:scale>
          <a:sx n="73" d="100"/>
          <a:sy n="73" d="100"/>
        </p:scale>
        <p:origin x="858" y="78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E5492-D0A5-4D95-8127-A2E3B36205AD}" type="datetimeFigureOut">
              <a:rPr lang="fi-FI" smtClean="0"/>
              <a:t>6.11.2023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9428710"/>
            <a:ext cx="2946400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9688" y="9428710"/>
            <a:ext cx="2946400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9E129-8513-4A56-873A-B11A8D0FE8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7644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0"/>
            <a:ext cx="2945659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154"/>
            <a:ext cx="4984962" cy="44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noProof="0"/>
              <a:t>Click to edit Master text styles</a:t>
            </a:r>
          </a:p>
          <a:p>
            <a:pPr lvl="1"/>
            <a:r>
              <a:rPr lang="fi-FI" altLang="fi-FI" noProof="0"/>
              <a:t>Second level</a:t>
            </a:r>
          </a:p>
          <a:p>
            <a:pPr lvl="2"/>
            <a:r>
              <a:rPr lang="fi-FI" altLang="fi-FI" noProof="0"/>
              <a:t>Third level</a:t>
            </a:r>
          </a:p>
          <a:p>
            <a:pPr lvl="3"/>
            <a:r>
              <a:rPr lang="fi-FI" altLang="fi-FI" noProof="0"/>
              <a:t>Fourth level</a:t>
            </a:r>
          </a:p>
          <a:p>
            <a:pPr lvl="4"/>
            <a:r>
              <a:rPr lang="fi-FI" altLang="fi-FI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0306"/>
            <a:ext cx="2945659" cy="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3E5BDBB-ACB2-4133-ADBB-CCEE709DB89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61642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9050"/>
            <a:ext cx="918368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2438400"/>
            <a:ext cx="8382000" cy="1524000"/>
          </a:xfrm>
        </p:spPr>
        <p:txBody>
          <a:bodyPr/>
          <a:lstStyle>
            <a:lvl1pPr algn="ctr"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altLang="fi-FI" noProof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fi-FI" altLang="fi-FI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7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7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438900" y="1524000"/>
            <a:ext cx="1866900" cy="457200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1524000"/>
            <a:ext cx="5448300" cy="45720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3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5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7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219200" y="2590800"/>
            <a:ext cx="32766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32766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5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5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6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0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5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2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885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388"/>
            <a:ext cx="918368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590800"/>
            <a:ext cx="6705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Click to edit Master text styles</a:t>
            </a:r>
          </a:p>
          <a:p>
            <a:pPr lvl="1"/>
            <a:r>
              <a:rPr lang="fi-FI" altLang="fi-FI"/>
              <a:t>Second level</a:t>
            </a:r>
          </a:p>
          <a:p>
            <a:pPr lvl="2"/>
            <a:r>
              <a:rPr lang="fi-FI" altLang="fi-FI"/>
              <a:t>Third level</a:t>
            </a:r>
          </a:p>
          <a:p>
            <a:pPr lvl="3"/>
            <a:r>
              <a:rPr lang="fi-FI" altLang="fi-FI"/>
              <a:t>Fourth level</a:t>
            </a:r>
          </a:p>
          <a:p>
            <a:pPr lvl="4"/>
            <a:r>
              <a:rPr lang="fi-FI" altLang="fi-FI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8300" y="65151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3C78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3C7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003C7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3C7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C7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C7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C7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C7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C7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C78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rssanyhteislyseo.fi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Forssan yhteislyseo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3183"/>
            <a:ext cx="9144793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C81B38-6B8A-49D4-9C76-69704ED7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lukio?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727E42-9256-4B67-8D64-F33F93CDC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Valkolakki kantaa koko elämän!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CA0F76C-B07C-4E7E-9E0E-CB96DCCD1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 smtClean="0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3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3608" y="1253716"/>
            <a:ext cx="7467600" cy="834008"/>
          </a:xfrm>
        </p:spPr>
        <p:txBody>
          <a:bodyPr/>
          <a:lstStyle/>
          <a:p>
            <a:r>
              <a:rPr lang="fi-FI" dirty="0"/>
              <a:t>Lyseo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71600" y="1670720"/>
            <a:ext cx="6705600" cy="1686272"/>
          </a:xfrm>
        </p:spPr>
        <p:txBody>
          <a:bodyPr/>
          <a:lstStyle/>
          <a:p>
            <a:endParaRPr lang="fi-FI" dirty="0"/>
          </a:p>
          <a:p>
            <a:r>
              <a:rPr lang="fi-FI" dirty="0"/>
              <a:t>Jokaisella omannäköinen lukio!</a:t>
            </a:r>
          </a:p>
        </p:txBody>
      </p:sp>
    </p:spTree>
    <p:extLst>
      <p:ext uri="{BB962C8B-B14F-4D97-AF65-F5344CB8AC3E}">
        <p14:creationId xmlns:p14="http://schemas.microsoft.com/office/powerpoint/2010/main" val="31842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 smtClean="0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6" y="1484784"/>
            <a:ext cx="8939088" cy="37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3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364"/>
            <a:ext cx="9144000" cy="43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8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3608" y="1253716"/>
            <a:ext cx="7467600" cy="834008"/>
          </a:xfrm>
        </p:spPr>
        <p:txBody>
          <a:bodyPr/>
          <a:lstStyle/>
          <a:p>
            <a:r>
              <a:rPr lang="fi-FI" dirty="0"/>
              <a:t>Lyseo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71600" y="1670720"/>
            <a:ext cx="6705600" cy="1686272"/>
          </a:xfrm>
        </p:spPr>
        <p:txBody>
          <a:bodyPr/>
          <a:lstStyle/>
          <a:p>
            <a:endParaRPr lang="fi-FI" dirty="0"/>
          </a:p>
          <a:p>
            <a:r>
              <a:rPr lang="fi-FI" dirty="0"/>
              <a:t>Jokaisella omannäköinen lukio!</a:t>
            </a:r>
          </a:p>
          <a:p>
            <a:r>
              <a:rPr lang="fi-FI" dirty="0"/>
              <a:t>Kuvataide- ja muotoilulinja</a:t>
            </a:r>
          </a:p>
          <a:p>
            <a:r>
              <a:rPr lang="fi-FI" dirty="0"/>
              <a:t>Urheiluakatemia</a:t>
            </a:r>
          </a:p>
          <a:p>
            <a:r>
              <a:rPr lang="fi-FI" dirty="0"/>
              <a:t>Oppiaineiden syventävät opintojaksot</a:t>
            </a:r>
          </a:p>
          <a:p>
            <a:r>
              <a:rPr lang="fi-FI" dirty="0"/>
              <a:t>Erasmus-vaihdot</a:t>
            </a:r>
          </a:p>
          <a:p>
            <a:r>
              <a:rPr lang="fi-FI" dirty="0"/>
              <a:t>Oppilaskuntatoiminta</a:t>
            </a:r>
          </a:p>
          <a:p>
            <a:r>
              <a:rPr lang="fi-FI" dirty="0"/>
              <a:t>Tutortoiminta…</a:t>
            </a:r>
          </a:p>
        </p:txBody>
      </p:sp>
    </p:spTree>
    <p:extLst>
      <p:ext uri="{BB962C8B-B14F-4D97-AF65-F5344CB8AC3E}">
        <p14:creationId xmlns:p14="http://schemas.microsoft.com/office/powerpoint/2010/main" val="34988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3608" y="1253716"/>
            <a:ext cx="7467600" cy="834008"/>
          </a:xfrm>
        </p:spPr>
        <p:txBody>
          <a:bodyPr/>
          <a:lstStyle/>
          <a:p>
            <a:r>
              <a:rPr lang="fi-FI" dirty="0"/>
              <a:t>Opintoja muualtakin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71600" y="1670720"/>
            <a:ext cx="6705600" cy="1686272"/>
          </a:xfrm>
        </p:spPr>
        <p:txBody>
          <a:bodyPr/>
          <a:lstStyle/>
          <a:p>
            <a:endParaRPr lang="fi-FI" dirty="0"/>
          </a:p>
          <a:p>
            <a:r>
              <a:rPr lang="fi-FI" dirty="0"/>
              <a:t>Kuvataidekoulu</a:t>
            </a:r>
          </a:p>
          <a:p>
            <a:r>
              <a:rPr lang="fi-FI" dirty="0"/>
              <a:t>Musiikkiopisto</a:t>
            </a:r>
          </a:p>
          <a:p>
            <a:r>
              <a:rPr lang="fi-FI" dirty="0" err="1"/>
              <a:t>Wahren</a:t>
            </a:r>
            <a:r>
              <a:rPr lang="fi-FI" dirty="0"/>
              <a:t>-opisto:</a:t>
            </a:r>
          </a:p>
          <a:p>
            <a:pPr lvl="1"/>
            <a:r>
              <a:rPr lang="fi-FI" dirty="0"/>
              <a:t>Esim. 23-24</a:t>
            </a:r>
          </a:p>
          <a:p>
            <a:pPr lvl="2"/>
            <a:r>
              <a:rPr lang="fi-FI" dirty="0"/>
              <a:t>Keramiikan perusteet</a:t>
            </a:r>
          </a:p>
          <a:p>
            <a:pPr lvl="2"/>
            <a:r>
              <a:rPr lang="fi-FI" dirty="0" err="1"/>
              <a:t>Improa</a:t>
            </a:r>
            <a:r>
              <a:rPr lang="fi-FI" dirty="0"/>
              <a:t> lauantaisin</a:t>
            </a:r>
          </a:p>
          <a:p>
            <a:pPr lvl="2"/>
            <a:r>
              <a:rPr lang="fi-FI" dirty="0"/>
              <a:t>Vaateompelun perusteet</a:t>
            </a:r>
          </a:p>
          <a:p>
            <a:pPr lvl="2"/>
            <a:r>
              <a:rPr lang="fi-FI" dirty="0"/>
              <a:t>Kudontaa kangaspuilla</a:t>
            </a:r>
          </a:p>
          <a:p>
            <a:pPr lvl="2"/>
            <a:r>
              <a:rPr lang="fi-FI" dirty="0"/>
              <a:t>Korean kieli</a:t>
            </a:r>
          </a:p>
          <a:p>
            <a:pPr lvl="2"/>
            <a:r>
              <a:rPr lang="fi-FI" dirty="0"/>
              <a:t>Paljon kaikkea!</a:t>
            </a:r>
          </a:p>
        </p:txBody>
      </p:sp>
    </p:spTree>
    <p:extLst>
      <p:ext uri="{BB962C8B-B14F-4D97-AF65-F5344CB8AC3E}">
        <p14:creationId xmlns:p14="http://schemas.microsoft.com/office/powerpoint/2010/main" val="377025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Milloin lyseoon?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Motivaatio opiskella &amp; eteenpäin</a:t>
            </a:r>
          </a:p>
          <a:p>
            <a:pPr eaLnBrk="1" hangingPunct="1"/>
            <a:r>
              <a:rPr lang="fi-FI" altLang="fi-FI" dirty="0"/>
              <a:t>Seiskan keskiarvo</a:t>
            </a:r>
          </a:p>
          <a:p>
            <a:pPr eaLnBrk="1" hangingPunct="1"/>
            <a:r>
              <a:rPr lang="fi-FI" altLang="fi-FI" dirty="0"/>
              <a:t>Lukiota ei kannata pelätä</a:t>
            </a:r>
          </a:p>
          <a:p>
            <a:pPr eaLnBrk="1" hangingPunct="1">
              <a:buFontTx/>
              <a:buNone/>
            </a:pPr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69399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Tiedottaminen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>
                <a:hlinkClick r:id="rId2"/>
              </a:rPr>
              <a:t>www.forssanyhteislyseo.fi</a:t>
            </a:r>
            <a:endParaRPr lang="fi-FI" altLang="fi-FI" dirty="0"/>
          </a:p>
          <a:p>
            <a:pPr eaLnBrk="1" hangingPunct="1"/>
            <a:r>
              <a:rPr lang="fi-FI" altLang="fi-FI" dirty="0"/>
              <a:t>Wilma</a:t>
            </a:r>
          </a:p>
          <a:p>
            <a:pPr eaLnBrk="1" hangingPunct="1"/>
            <a:r>
              <a:rPr lang="fi-FI" altLang="fi-FI" dirty="0"/>
              <a:t>Instagram</a:t>
            </a:r>
          </a:p>
          <a:p>
            <a:pPr eaLnBrk="1" hangingPunct="1"/>
            <a:r>
              <a:rPr lang="fi-FI" altLang="fi-FI" dirty="0"/>
              <a:t>FB</a:t>
            </a:r>
          </a:p>
          <a:p>
            <a:pPr eaLnBrk="1" hangingPunct="1"/>
            <a:r>
              <a:rPr lang="fi-FI" altLang="fi-FI" dirty="0" err="1"/>
              <a:t>Tiktok</a:t>
            </a:r>
            <a:r>
              <a:rPr lang="fi-FI" altLang="fi-FI" dirty="0"/>
              <a:t>!</a:t>
            </a:r>
          </a:p>
          <a:p>
            <a:pPr eaLnBrk="1" hangingPunct="1"/>
            <a:r>
              <a:rPr lang="fi-FI" altLang="fi-FI" dirty="0"/>
              <a:t>Rehtori Simo Veistola</a:t>
            </a:r>
          </a:p>
          <a:p>
            <a:pPr eaLnBrk="1" hangingPunct="1">
              <a:buFontTx/>
              <a:buNone/>
            </a:pPr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53119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B4F3BF-1636-4D75-9B62-5490F6AB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tänään?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17FF6E-4E3D-4B34-A484-FAC9C687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Millainen lukio on?</a:t>
            </a:r>
          </a:p>
          <a:p>
            <a:r>
              <a:rPr lang="fi-FI" dirty="0"/>
              <a:t>Aisti, hae tunnelmaa!</a:t>
            </a:r>
          </a:p>
          <a:p>
            <a:r>
              <a:rPr lang="fi-FI" dirty="0"/>
              <a:t>Olisiko minulle hyvä oppilaitos?</a:t>
            </a:r>
          </a:p>
        </p:txBody>
      </p:sp>
    </p:spTree>
    <p:extLst>
      <p:ext uri="{BB962C8B-B14F-4D97-AF65-F5344CB8AC3E}">
        <p14:creationId xmlns:p14="http://schemas.microsoft.com/office/powerpoint/2010/main" val="247764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B4F3BF-1636-4D75-9B62-5490F6AB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Kysymys 1.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17FF6E-4E3D-4B34-A484-FAC9C687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Mitä odotat tältä tutustumispäivältä?</a:t>
            </a:r>
          </a:p>
        </p:txBody>
      </p:sp>
    </p:spTree>
    <p:extLst>
      <p:ext uri="{BB962C8B-B14F-4D97-AF65-F5344CB8AC3E}">
        <p14:creationId xmlns:p14="http://schemas.microsoft.com/office/powerpoint/2010/main" val="322509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1F7EC3-4A7D-4748-82DD-19AFD5B4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052736"/>
            <a:ext cx="7575624" cy="762000"/>
          </a:xfrm>
        </p:spPr>
        <p:txBody>
          <a:bodyPr/>
          <a:lstStyle/>
          <a:p>
            <a:r>
              <a:rPr lang="fi-FI" dirty="0"/>
              <a:t>Lyseo perustettiin v. 1899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ADD295-1FFB-417D-8AE0-6911A663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564904"/>
            <a:ext cx="6705600" cy="3505200"/>
          </a:xfrm>
        </p:spPr>
        <p:txBody>
          <a:bodyPr/>
          <a:lstStyle/>
          <a:p>
            <a:r>
              <a:rPr lang="fi-FI" dirty="0"/>
              <a:t>Maailma oli silloin erilainen.</a:t>
            </a:r>
          </a:p>
          <a:p>
            <a:r>
              <a:rPr lang="fi-FI" dirty="0"/>
              <a:t>Suomi kuului Venäjään.</a:t>
            </a:r>
          </a:p>
          <a:p>
            <a:r>
              <a:rPr lang="fi-FI" dirty="0"/>
              <a:t>Ei ollut valtateitä.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7CF52E7-5699-4401-83A5-817962E6A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 altLang="fi-FI" sz="1400" b="0" dirty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4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533315-BD7B-41B4-A491-854C58A6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FC04BE6-001D-45E3-A2C0-2051E8FC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 smtClean="0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9374B2C-D6E9-4CFF-B015-74C26EC6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5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92C1F5-B4AF-4B61-968B-BDBA16CC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4CDD81-70B7-4780-9997-F345EBA01A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 smtClean="0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1E731F8-467F-4CC8-BC04-732CCBB42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68" y="0"/>
            <a:ext cx="9460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7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1F7EC3-4A7D-4748-82DD-19AFD5B4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052736"/>
            <a:ext cx="7575624" cy="762000"/>
          </a:xfrm>
        </p:spPr>
        <p:txBody>
          <a:bodyPr/>
          <a:lstStyle/>
          <a:p>
            <a:r>
              <a:rPr lang="fi-FI" dirty="0"/>
              <a:t>Miksi lyseo perustettiin v. 1899?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ADD295-1FFB-417D-8AE0-6911A663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07" y="1814736"/>
            <a:ext cx="6705600" cy="3505200"/>
          </a:xfrm>
        </p:spPr>
        <p:txBody>
          <a:bodyPr/>
          <a:lstStyle/>
          <a:p>
            <a:r>
              <a:rPr lang="fi-FI" dirty="0"/>
              <a:t>Asukkaat antoivat materiaalin ja tekivät rakennukset.</a:t>
            </a:r>
          </a:p>
          <a:p>
            <a:r>
              <a:rPr lang="fi-FI" dirty="0"/>
              <a:t>Koulutus tuo vaurautta!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7CF52E7-5699-4401-83A5-817962E6A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 altLang="fi-FI" sz="1400" b="0" dirty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309C69A-504D-4935-87D3-543F5C299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9" y="3339766"/>
            <a:ext cx="5296477" cy="35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9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9EB0644-522A-460B-B394-439E8C3B5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09" y="185572"/>
            <a:ext cx="2752101" cy="493829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DA8BF1F-3ACC-418B-8E97-F2F806A6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67932"/>
            <a:ext cx="3492376" cy="762000"/>
          </a:xfrm>
        </p:spPr>
        <p:txBody>
          <a:bodyPr/>
          <a:lstStyle/>
          <a:p>
            <a:r>
              <a:rPr lang="fi-FI" dirty="0"/>
              <a:t>Miksi kenialaiset kouluun?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60760A52-E0EF-47C0-8E94-25392CB73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996" y="3480638"/>
            <a:ext cx="6705600" cy="337736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7E817F4-8D9A-4DA2-85E4-01D1E3FDF2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 altLang="fi-FI" sz="1400" b="0" dirty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6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561FFE8-FFD6-4918-BE83-E57E8030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8639"/>
            <a:ext cx="7056784" cy="675077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6841C2-8B9A-4728-8509-35F5F826D0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i-FI" altLang="fi-FI" sz="1400" b="0" dirty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3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27024D-36DB-482D-AFEE-98ACFFCF6D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 smtClean="0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B753C52-147E-409A-9448-B1716705D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25558"/>
            <a:ext cx="9144000" cy="61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41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C81B38-6B8A-49D4-9C76-69704ED7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koulutus?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727E42-9256-4B67-8D64-F33F93CDC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Jotakin hyvää</a:t>
            </a:r>
          </a:p>
          <a:p>
            <a:pPr lvl="1"/>
            <a:r>
              <a:rPr lang="fi-FI" dirty="0"/>
              <a:t>Yhteiskunnalle</a:t>
            </a:r>
          </a:p>
          <a:p>
            <a:pPr lvl="1"/>
            <a:r>
              <a:rPr lang="fi-FI" dirty="0"/>
              <a:t>Nuorelle</a:t>
            </a:r>
          </a:p>
          <a:p>
            <a:pPr marL="914400" lvl="2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CA0F76C-B07C-4E7E-9E0E-CB96DCCD1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 smtClean="0"/>
              <a:pPr>
                <a:defRPr/>
              </a:pPr>
              <a:t>6. marraskuu 2023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7232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ebuchet MS"/>
        <a:ea typeface=""/>
        <a:cs typeface=""/>
      </a:majorFont>
      <a:minorFont>
        <a:latin typeface="New Century Schl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alt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alt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27030</TotalTime>
  <Words>177</Words>
  <Application>Microsoft Office PowerPoint</Application>
  <PresentationFormat>Näytössä katseltava diaesitys (4:3)</PresentationFormat>
  <Paragraphs>63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3" baseType="lpstr">
      <vt:lpstr>New Century Schlbk</vt:lpstr>
      <vt:lpstr>Times</vt:lpstr>
      <vt:lpstr>Trebuchet MS</vt:lpstr>
      <vt:lpstr>Blank Presentation</vt:lpstr>
      <vt:lpstr>Forssan yhteislyseo</vt:lpstr>
      <vt:lpstr>Lyseo perustettiin v. 1899</vt:lpstr>
      <vt:lpstr>PowerPoint-esitys</vt:lpstr>
      <vt:lpstr>PowerPoint-esitys</vt:lpstr>
      <vt:lpstr>Miksi lyseo perustettiin v. 1899?</vt:lpstr>
      <vt:lpstr>Miksi kenialaiset kouluun?</vt:lpstr>
      <vt:lpstr>PowerPoint-esitys</vt:lpstr>
      <vt:lpstr>PowerPoint-esitys</vt:lpstr>
      <vt:lpstr>Miksi koulutus?</vt:lpstr>
      <vt:lpstr>Miksi lukio?</vt:lpstr>
      <vt:lpstr>Lyseo</vt:lpstr>
      <vt:lpstr>PowerPoint-esitys</vt:lpstr>
      <vt:lpstr>PowerPoint-esitys</vt:lpstr>
      <vt:lpstr>Lyseo</vt:lpstr>
      <vt:lpstr>Opintoja muualtakin</vt:lpstr>
      <vt:lpstr>Milloin lyseoon?</vt:lpstr>
      <vt:lpstr>Tiedottaminen</vt:lpstr>
      <vt:lpstr>Mitä tänään?</vt:lpstr>
      <vt:lpstr>Kysymys 1.</vt:lpstr>
    </vt:vector>
  </TitlesOfParts>
  <Company>Rientola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 Salmi</dc:creator>
  <cp:lastModifiedBy>Simo Veistola</cp:lastModifiedBy>
  <cp:revision>141</cp:revision>
  <cp:lastPrinted>2016-08-03T07:51:06Z</cp:lastPrinted>
  <dcterms:created xsi:type="dcterms:W3CDTF">2005-09-19T12:45:32Z</dcterms:created>
  <dcterms:modified xsi:type="dcterms:W3CDTF">2023-11-06T11:28:45Z</dcterms:modified>
</cp:coreProperties>
</file>