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14396-102E-D610-57D1-D501C6CBB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234943-5154-1770-123E-594BEC58C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5D360-AF75-1066-BE7E-E2E19EECE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7552-C483-104B-9807-31339D1BC39E}" type="datetimeFigureOut">
              <a:rPr lang="pt-PT" smtClean="0"/>
              <a:t>26/09/2022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90BA0-C63B-2E3A-8B88-F9E7CF440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FBEFE-987B-BC08-6473-75730E36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FE32-43B4-8248-BFE7-184B83026A3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8972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21ECF-E9B6-6B6B-F36C-870CF11A8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402769-316D-F71F-1628-B5E2A8F8D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B2F09-24F8-7D1D-0F11-0DC0C30E3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7552-C483-104B-9807-31339D1BC39E}" type="datetimeFigureOut">
              <a:rPr lang="pt-PT" smtClean="0"/>
              <a:t>26/09/2022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75CDD-FAD1-8114-9CC1-AE4EACA3A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C4E20-E343-BB76-4B65-D8A69146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FE32-43B4-8248-BFE7-184B83026A3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323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648923-8BA8-DB29-FA2B-0D48FEDB84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BAD0F-1252-4B73-CE0D-6C76DF9F2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D49C1-29EF-950C-944D-3ED6AAC06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7552-C483-104B-9807-31339D1BC39E}" type="datetimeFigureOut">
              <a:rPr lang="pt-PT" smtClean="0"/>
              <a:t>26/09/2022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26892-D5FA-71C6-B1C4-B626D5337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675C-A805-E900-6F2E-7F1A629FE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FE32-43B4-8248-BFE7-184B83026A3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029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C82D-BACD-F280-EBD6-C17921EA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78931-3105-8836-CE52-DD57620FE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CBDB-8806-0EBB-6871-C0EACC53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7552-C483-104B-9807-31339D1BC39E}" type="datetimeFigureOut">
              <a:rPr lang="pt-PT" smtClean="0"/>
              <a:t>26/09/2022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01E30-14B0-BADE-8B62-03756EEF0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6DB99-1A00-7792-45FC-5730F179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FE32-43B4-8248-BFE7-184B83026A3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951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3E1DB-0E94-3826-6CF8-314C6C54B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A67FC-45FD-B31E-66D2-07A87B9BF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7E46D-4FDE-98F5-D4CA-37046801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7552-C483-104B-9807-31339D1BC39E}" type="datetimeFigureOut">
              <a:rPr lang="pt-PT" smtClean="0"/>
              <a:t>26/09/2022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18479-F8CB-6C72-1647-023C21B0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008A1-AD22-C643-0147-B47991B9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FE32-43B4-8248-BFE7-184B83026A3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761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15160-DD34-6A19-BEF6-C8939FFA4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DF546-5552-2306-1916-825B8D5AA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5A9C1-038C-2993-B074-443FC7079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4BEE4-6669-9085-5070-3E04EE9CE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7552-C483-104B-9807-31339D1BC39E}" type="datetimeFigureOut">
              <a:rPr lang="pt-PT" smtClean="0"/>
              <a:t>26/09/2022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DEC4D-904D-E69E-1A65-5AB33256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5B107-600E-C76C-E47B-C2C4E6CE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FE32-43B4-8248-BFE7-184B83026A3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641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B02B8-3A89-D4B1-971C-0FBC64A1A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75604-43EB-F80B-3155-0248A6C00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8182F-6FB1-30C8-5C8D-55290EECE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E0069F-C4EB-E5D0-BD12-5345A92E02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2A77F9-2CC7-58BB-154D-DA650C265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0026D6-CA5A-644D-9412-1AC087C7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7552-C483-104B-9807-31339D1BC39E}" type="datetimeFigureOut">
              <a:rPr lang="pt-PT" smtClean="0"/>
              <a:t>26/09/2022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AE9825-4E62-1D89-2AA6-8A4B85F4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0642D4-C8F6-D708-A574-C54F5752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FE32-43B4-8248-BFE7-184B83026A3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49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DD8D6-3E3F-367C-8CD7-A4FC4B8B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FB4C90-13CA-423C-7D4A-74FDD7D3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7552-C483-104B-9807-31339D1BC39E}" type="datetimeFigureOut">
              <a:rPr lang="pt-PT" smtClean="0"/>
              <a:t>26/09/2022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59F65-7BCD-4A7D-F794-A25817F4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7B48C-E02E-6D19-8B04-6A07F145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FE32-43B4-8248-BFE7-184B83026A3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4046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D77A1-8C28-5980-81BA-8F439BA2D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7552-C483-104B-9807-31339D1BC39E}" type="datetimeFigureOut">
              <a:rPr lang="pt-PT" smtClean="0"/>
              <a:t>26/09/2022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EB685-DC78-B98F-DA43-636A94600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DB859-7D3D-A774-E8C3-29616D9F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FE32-43B4-8248-BFE7-184B83026A3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878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B16CC-0437-52A0-ECA8-06B9280D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DFBD4-E1BC-4CE9-716F-E723514B8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6833B-63EF-B80B-1412-163335D27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59CBA-BD89-8569-3201-817A9A5A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7552-C483-104B-9807-31339D1BC39E}" type="datetimeFigureOut">
              <a:rPr lang="pt-PT" smtClean="0"/>
              <a:t>26/09/2022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0BA66-0560-65D1-9D13-707010C93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5D3C9-272A-DF35-F81F-D010FCFE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FE32-43B4-8248-BFE7-184B83026A3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71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3512C-E79C-73FB-3A15-33574844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C22F14-22D5-0C8E-947D-BB7D2B9C7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7B11B-365F-697C-C65E-4630A8548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53A92-CF19-DF67-B86A-0667F8A7B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7552-C483-104B-9807-31339D1BC39E}" type="datetimeFigureOut">
              <a:rPr lang="pt-PT" smtClean="0"/>
              <a:t>26/09/2022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FD86F-7417-F2E1-4ED8-5847A3E76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E7B32-4FA3-26C7-38CB-6719DF2CD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FE32-43B4-8248-BFE7-184B83026A3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121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E0EDD6-E483-F9BB-0C5E-261A40AB2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8ABC5-DC72-22C2-AA5A-ECAA7E84D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01269-8B2F-BD67-500F-D3D8AC3D1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C7552-C483-104B-9807-31339D1BC39E}" type="datetimeFigureOut">
              <a:rPr lang="pt-PT" smtClean="0"/>
              <a:t>26/09/2022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5EA35-F657-C2F7-8EB0-2CAFF872C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3D328-7319-2491-94D4-E3AC6E56F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1FE32-43B4-8248-BFE7-184B83026A3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429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689F79B-8C83-B96F-C777-603CE7037A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 t="10841" b="13932"/>
          <a:stretch/>
        </p:blipFill>
        <p:spPr>
          <a:xfrm>
            <a:off x="0" y="-89247"/>
            <a:ext cx="12192000" cy="69472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1C076C-7639-F78B-51C2-45D6E80B7ACB}"/>
              </a:ext>
            </a:extLst>
          </p:cNvPr>
          <p:cNvSpPr/>
          <p:nvPr/>
        </p:nvSpPr>
        <p:spPr>
          <a:xfrm>
            <a:off x="0" y="-89247"/>
            <a:ext cx="12192000" cy="69472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7B7553-4B30-0E61-19BA-16D1A9FB31F1}"/>
              </a:ext>
            </a:extLst>
          </p:cNvPr>
          <p:cNvSpPr txBox="1"/>
          <p:nvPr/>
        </p:nvSpPr>
        <p:spPr>
          <a:xfrm>
            <a:off x="518632" y="2367171"/>
            <a:ext cx="1115473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Group 5: Torronsuo: experiences from the day </a:t>
            </a:r>
            <a:endParaRPr lang="fi-FI" dirty="0">
              <a:solidFill>
                <a:schemeClr val="bg1"/>
              </a:solidFill>
            </a:endParaRPr>
          </a:p>
          <a:p>
            <a:pPr algn="ctr"/>
            <a:r>
              <a:rPr lang="pt-BR" sz="6600" b="1" dirty="0">
                <a:solidFill>
                  <a:schemeClr val="bg1"/>
                </a:solidFill>
                <a:latin typeface="Segoe Script" panose="02000000000000000000" pitchFamily="2" charset="0"/>
                <a:ea typeface="Segoe Script" panose="02000000000000000000" pitchFamily="2" charset="0"/>
              </a:rPr>
              <a:t>TORRONSUO NATIONAL PARK </a:t>
            </a:r>
            <a:endParaRPr lang="pt-PT" sz="6600" b="1" dirty="0">
              <a:solidFill>
                <a:schemeClr val="bg1"/>
              </a:solidFill>
              <a:latin typeface="Segoe Script" panose="02000000000000000000" pitchFamily="2" charset="0"/>
              <a:ea typeface="Sego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11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B5263A47-E24D-C49B-2BB8-7815A97EDF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3598" b="123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168EB6-5CF2-9075-E488-E50283CAF021}"/>
              </a:ext>
            </a:extLst>
          </p:cNvPr>
          <p:cNvSpPr txBox="1"/>
          <p:nvPr/>
        </p:nvSpPr>
        <p:spPr>
          <a:xfrm>
            <a:off x="1405247" y="1905506"/>
            <a:ext cx="9223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chemeClr val="bg1"/>
                </a:solidFill>
                <a:latin typeface="Aharoni" panose="02000000000000000000" pitchFamily="2" charset="0"/>
                <a:ea typeface="Aharoni" panose="02000000000000000000" pitchFamily="2" charset="0"/>
              </a:rPr>
              <a:t>How to get to Torronsuo?
What is Torronsuo?
History and creation of Torronsuo
The routes of Torronsuo
The flora in Torronsuo
Final experience (Reception and snack)</a:t>
            </a:r>
            <a:endParaRPr lang="pt-PT" sz="3200" b="1" dirty="0">
              <a:solidFill>
                <a:schemeClr val="bg1"/>
              </a:solidFill>
              <a:latin typeface="Aharoni" panose="02000000000000000000" pitchFamily="2" charset="0"/>
              <a:ea typeface="Aharoni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DF91A5-03BD-95D5-1D7E-CF4D6860596E}"/>
              </a:ext>
            </a:extLst>
          </p:cNvPr>
          <p:cNvSpPr txBox="1"/>
          <p:nvPr/>
        </p:nvSpPr>
        <p:spPr>
          <a:xfrm>
            <a:off x="4792683" y="280749"/>
            <a:ext cx="2606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6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INDEX</a:t>
            </a:r>
            <a:endParaRPr lang="pt-PT" sz="60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16569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4734D5F9-4D8C-2C54-9445-DF04A9080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3598" b="123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9C8416-D70B-69F3-3DE9-CFBD64EBA569}"/>
              </a:ext>
            </a:extLst>
          </p:cNvPr>
          <p:cNvSpPr txBox="1"/>
          <p:nvPr/>
        </p:nvSpPr>
        <p:spPr>
          <a:xfrm rot="10800000" flipV="1">
            <a:off x="89063" y="188026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to get to Torronsuo</a:t>
            </a:r>
            <a:r>
              <a:rPr lang="pt-BR" dirty="0"/>
              <a:t> </a:t>
            </a:r>
            <a:endParaRPr lang="pt-PT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3ACC96A6-4981-2AD5-C49A-49783E40F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9" b="10642"/>
          <a:stretch/>
        </p:blipFill>
        <p:spPr>
          <a:xfrm>
            <a:off x="6463140" y="2592779"/>
            <a:ext cx="5052369" cy="296883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949658F-1F6B-B34F-AFB9-D2BE8B2D4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87" y="1491394"/>
            <a:ext cx="5301013" cy="297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8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9B089-4053-9177-2895-9602F2582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74AC8D4-C22B-0B9F-D5E0-0425D6D7B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79" y="1974606"/>
            <a:ext cx="5766025" cy="4202357"/>
          </a:xfr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9E12033F-DDA0-DC6A-E3E8-6281667B8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3598" b="123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E841F7-51FC-2176-E24E-2C17846A4626}"/>
              </a:ext>
            </a:extLst>
          </p:cNvPr>
          <p:cNvSpPr txBox="1"/>
          <p:nvPr/>
        </p:nvSpPr>
        <p:spPr>
          <a:xfrm rot="10800000" flipV="1">
            <a:off x="89063" y="188026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Torronsuo? </a:t>
            </a:r>
            <a:endParaRPr lang="pt-PT" sz="4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CF3100F4-D665-69F1-4B94-B0B57C47A1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0" b="25254"/>
          <a:stretch/>
        </p:blipFill>
        <p:spPr>
          <a:xfrm>
            <a:off x="1180987" y="2115216"/>
            <a:ext cx="4812804" cy="364659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55F31EF-26D2-9BEF-8DEB-764486FEC7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4" b="9429"/>
          <a:stretch/>
        </p:blipFill>
        <p:spPr>
          <a:xfrm>
            <a:off x="6715926" y="1142278"/>
            <a:ext cx="4522521" cy="394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9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09DEE-DEF5-9933-5699-37A25C063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8F5826C-388B-15CD-72D6-F7354A19C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845" y="1825625"/>
            <a:ext cx="2008309" cy="4351338"/>
          </a:xfr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F7A4B82E-D55F-211E-85F4-9DA3586FA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3598" b="123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AB095E-702C-75B3-3B3E-91D1EF2C3063}"/>
              </a:ext>
            </a:extLst>
          </p:cNvPr>
          <p:cNvSpPr txBox="1"/>
          <p:nvPr/>
        </p:nvSpPr>
        <p:spPr>
          <a:xfrm rot="10800000" flipV="1">
            <a:off x="0" y="19690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History and creation of Torronsuo </a:t>
            </a:r>
            <a:endParaRPr lang="pt-PT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578D1EE2-D936-8FE5-9024-3030EE51C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2" r="50000"/>
          <a:stretch/>
        </p:blipFill>
        <p:spPr>
          <a:xfrm rot="16200000">
            <a:off x="4136182" y="-675536"/>
            <a:ext cx="3919634" cy="820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45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E90E-EC8F-7C12-5488-A3DF6AEB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446DCD8-0355-8662-3CE6-189953F22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CF8AE81E-CDFA-E5DB-B2BC-E1DF1F93A2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3598" b="123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A8153F-DE76-8537-062A-AB83B3705CB3}"/>
              </a:ext>
            </a:extLst>
          </p:cNvPr>
          <p:cNvSpPr txBox="1"/>
          <p:nvPr/>
        </p:nvSpPr>
        <p:spPr>
          <a:xfrm rot="10800000" flipV="1">
            <a:off x="89063" y="188026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routes to Torronsuo</a:t>
            </a:r>
            <a:r>
              <a:rPr lang="pt-BR" dirty="0"/>
              <a:t> </a:t>
            </a:r>
            <a:endParaRPr lang="pt-PT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EC1F545-0092-AD51-316F-A34B16E83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81" y="1144588"/>
            <a:ext cx="4416630" cy="331247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F41DE08-D5DF-8D30-6B9D-60D08C6180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5" b="6443"/>
          <a:stretch/>
        </p:blipFill>
        <p:spPr>
          <a:xfrm>
            <a:off x="6281381" y="1690688"/>
            <a:ext cx="4446649" cy="39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2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19642-809A-D1EF-19A8-2652CA0B2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22EE805-9133-1DB1-74D9-063F9DA3E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2" y="1825625"/>
            <a:ext cx="3105150" cy="4140200"/>
          </a:xfr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0466A8A-5C32-3C59-5913-54697E2799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3598" b="123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548018-1786-EFA9-0C0D-CA81618BE826}"/>
              </a:ext>
            </a:extLst>
          </p:cNvPr>
          <p:cNvSpPr txBox="1"/>
          <p:nvPr/>
        </p:nvSpPr>
        <p:spPr>
          <a:xfrm rot="10800000" flipV="1">
            <a:off x="89063" y="188026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flora in Torronsuo</a:t>
            </a:r>
            <a:r>
              <a:rPr lang="pt-BR" dirty="0"/>
              <a:t> </a:t>
            </a:r>
            <a:endParaRPr lang="pt-PT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6066BF0-C0EB-A221-AE62-A46D4DAA1E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0"/>
          <a:stretch/>
        </p:blipFill>
        <p:spPr>
          <a:xfrm>
            <a:off x="749136" y="1497335"/>
            <a:ext cx="3648336" cy="386332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8713C3A-8DAB-E05C-8AD0-28295E8DE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12" y="1566057"/>
            <a:ext cx="6623794" cy="372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41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2C00F-CECF-2971-238F-8473DCAF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0E24411-997D-5B70-18DA-C37A47DE9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F608743B-6059-7A70-7AC7-136366B54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t="13598" b="123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8C387A-292E-B95E-4EC7-29DE206C0788}"/>
              </a:ext>
            </a:extLst>
          </p:cNvPr>
          <p:cNvSpPr txBox="1"/>
          <p:nvPr/>
        </p:nvSpPr>
        <p:spPr>
          <a:xfrm rot="10800000" flipV="1">
            <a:off x="89063" y="188026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Final experience (welcoming and snack) </a:t>
            </a:r>
            <a:endParaRPr lang="pt-PT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9192A8D-B415-86EE-01A4-8DF719740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80" y="1144588"/>
            <a:ext cx="3595584" cy="479411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57E93EB-E166-2E16-66BD-489D580269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2" b="7342"/>
          <a:stretch/>
        </p:blipFill>
        <p:spPr>
          <a:xfrm>
            <a:off x="6467601" y="1196124"/>
            <a:ext cx="4064000" cy="459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58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Office PowerPoint</Application>
  <PresentationFormat>Laajakuva</PresentationFormat>
  <Paragraphs>10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4" baseType="lpstr">
      <vt:lpstr>Aharoni</vt:lpstr>
      <vt:lpstr>Arial</vt:lpstr>
      <vt:lpstr>Calibri</vt:lpstr>
      <vt:lpstr>Calibri Light</vt:lpstr>
      <vt:lpstr>Segoe Script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Simo Veistola</cp:lastModifiedBy>
  <cp:revision>5</cp:revision>
  <dcterms:created xsi:type="dcterms:W3CDTF">2022-09-15T06:56:19Z</dcterms:created>
  <dcterms:modified xsi:type="dcterms:W3CDTF">2022-09-26T08:23:23Z</dcterms:modified>
</cp:coreProperties>
</file>