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5317B2-2D71-FC4A-970F-8BA42DE77A22}" v="845" dt="2022-09-16T07:51:36.147"/>
    <p1510:client id="{E424FE1C-480B-0D75-0A14-932D95B0F252}" v="1" dt="2022-09-16T07:46:27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4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0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60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1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0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9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5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2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14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9/26/2022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4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6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s0iBDITonA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Group 5: Torronsuo: experiences from the day </a:t>
            </a:r>
            <a:br>
              <a:rPr lang="fi-FI"/>
            </a:br>
            <a:r>
              <a:rPr lang="fi-FI">
                <a:ea typeface="Calibri Light"/>
                <a:cs typeface="Calibri Light"/>
              </a:rPr>
              <a:t>Torronsuo </a:t>
            </a:r>
            <a:r>
              <a:rPr lang="fi-FI" dirty="0" err="1">
                <a:ea typeface="Calibri Light"/>
                <a:cs typeface="Calibri Light"/>
              </a:rPr>
              <a:t>day</a:t>
            </a:r>
            <a:r>
              <a:rPr lang="fi-FI" dirty="0">
                <a:ea typeface="Calibri Light"/>
                <a:cs typeface="Calibri Light"/>
              </a:rPr>
              <a:t> 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8C216FA-93BE-3E75-4470-EA851E2D1D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59573C9-9218-CE80-772D-747AE4E0C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" r="1" b="26176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77F89FB-8E67-4F7C-D22B-ED2DBCDC8D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2" r="-3" b="2044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9118B88-68BF-C839-84D1-A998890F8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02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05E9201-D175-1C07-C568-996472B39F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2" r="-3" b="1629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EB1ED40-F497-BB54-204A-5C181DBEE7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r="-3" b="28754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7D025F7-F15B-0FF5-07F7-A9AEB6C18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r="12337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E8608F2-50D0-822D-74C9-E70619A8B4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 r="2150" b="-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8D7D99C-3A7F-E48B-CF52-1F76868495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" r="2" b="34942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84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-media 1" title="Torronsuo 12.9.2022">
            <a:hlinkClick r:id="" action="ppaction://media"/>
            <a:extLst>
              <a:ext uri="{FF2B5EF4-FFF2-40B4-BE49-F238E27FC236}">
                <a16:creationId xmlns:a16="http://schemas.microsoft.com/office/drawing/2014/main" id="{BC307FF0-19CE-5218-1517-607871B998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7924" y="-20248"/>
            <a:ext cx="12302225" cy="689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42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4038"/>
          </a:blip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9F864-6E6A-4A88-085F-10FB200A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General info: Torronsuo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A3F61-71E9-B3C8-18DC-36358542DD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/>
              <a:t>A large swamp in the middle of nowhere</a:t>
            </a:r>
          </a:p>
          <a:p>
            <a:r>
              <a:rPr lang="fi-FI"/>
              <a:t>It has been made into a naturalpark to help preserve the kind of nature it contains</a:t>
            </a:r>
          </a:p>
          <a:p>
            <a:r>
              <a:rPr lang="fi-FI"/>
              <a:t>Torronsuo is the best place for people who don’t have a cabin but still want to experience nature as it is</a:t>
            </a:r>
          </a:p>
          <a:p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0569F-0B65-71AB-C5F6-A115887F3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4728" y="2099724"/>
            <a:ext cx="4636168" cy="4351338"/>
          </a:xfrm>
        </p:spPr>
        <p:txBody>
          <a:bodyPr/>
          <a:lstStyle/>
          <a:p>
            <a:r>
              <a:rPr lang="fi-FI"/>
              <a:t>The swamp is 12 meters deep and falling into a suonsilmä would be a really bad way to try and learn how to swim</a:t>
            </a:r>
          </a:p>
          <a:p>
            <a:r>
              <a:rPr lang="fi-FI"/>
              <a:t>Torronsuo has 31 square kilometers for you to get lost in if you start wandering off on your own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69277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 descr="Kuva, joka sisältää kohteen taivas, ulko, ruoho, kenttä&#10;&#10;Kuvaus luotu automaattisesti">
            <a:extLst>
              <a:ext uri="{FF2B5EF4-FFF2-40B4-BE49-F238E27FC236}">
                <a16:creationId xmlns:a16="http://schemas.microsoft.com/office/drawing/2014/main" id="{513E11E4-9EC2-4EAD-65C3-7C546105F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6090" y="-6181"/>
            <a:ext cx="15553425" cy="672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38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aivas, ulko, kenttä, luonto&#10;&#10;Kuvaus luotu automaattisesti">
            <a:extLst>
              <a:ext uri="{FF2B5EF4-FFF2-40B4-BE49-F238E27FC236}">
                <a16:creationId xmlns:a16="http://schemas.microsoft.com/office/drawing/2014/main" id="{3EED6CD2-2D64-F110-9A52-3B893FCC4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259" y="-6182"/>
            <a:ext cx="14906443" cy="697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70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FFB71894-5A0F-A1B6-D715-F79FC0D17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520" y="1238371"/>
            <a:ext cx="3683676" cy="49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02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puu, kasvi&#10;&#10;Kuvaus luotu automaattisesti">
            <a:extLst>
              <a:ext uri="{FF2B5EF4-FFF2-40B4-BE49-F238E27FC236}">
                <a16:creationId xmlns:a16="http://schemas.microsoft.com/office/drawing/2014/main" id="{37AA0812-3C06-02E7-0498-83A41F506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29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1D1D2D61-71A0-66D5-8272-D20DC702F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56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5ABD5146-1749-1491-6DC8-A24076BE10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" r="-2" b="39023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69A6027-DE5E-EBDB-D1A9-CEA72B91F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9" r="-3" b="1945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0ED43E5-F277-2496-DC87-A8D589E80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2" b="4640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0D306F2-AB1A-ABF9-33E9-C538149AC5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4" r="1" b="43392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69398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</Words>
  <Application>Microsoft Office PowerPoint</Application>
  <PresentationFormat>Laajakuva</PresentationFormat>
  <Paragraphs>7</Paragraphs>
  <Slides>11</Slides>
  <Notes>0</Notes>
  <HiddenSlides>2</HiddenSlides>
  <MMClips>1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8" baseType="lpstr"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Group 5: Torronsuo: experiences from the day  Torronsuo day </vt:lpstr>
      <vt:lpstr>PowerPoint-esitys</vt:lpstr>
      <vt:lpstr>General info: Torronsuo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Simo Veistola</dc:creator>
  <cp:lastModifiedBy>Simo Veistola</cp:lastModifiedBy>
  <cp:revision>2</cp:revision>
  <dcterms:created xsi:type="dcterms:W3CDTF">2022-09-13T07:08:55Z</dcterms:created>
  <dcterms:modified xsi:type="dcterms:W3CDTF">2022-09-26T08:21:01Z</dcterms:modified>
</cp:coreProperties>
</file>