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050D0-DC34-810A-FFC1-7F9F69965B92}" v="17" dt="2024-05-14T06:16:05.294"/>
    <p1510:client id="{3E2A6784-1D4F-D4EB-B943-CE648A5A9F78}" v="253" dt="2024-05-13T13:25:23.102"/>
    <p1510:client id="{C82369F9-0DC2-FC70-0733-FFCAD976A9C0}" v="885" dt="2024-05-13T13:54:01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84F4D4F-0CED-477B-9D54-0ACE89FD3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25C9CD-B0EA-4141-A026-9B997854F8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5C841-EA7E-42C5-9523-EF8112895EA1}" type="datetime1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F561AE-B4ED-4105-BDB6-4AA4ECAA8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056F95-F785-4B07-B83D-7BA229F39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0B95F-5626-4531-B0E3-9AF20FAC55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733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F0262-ADEE-4941-A5B1-8763C1B3AAF9}" type="datetime1">
              <a:rPr lang="fi-FI" smtClean="0"/>
              <a:pPr/>
              <a:t>14.5.2024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2B71-0F2D-440F-B770-C59C6E84577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59821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2B71-0F2D-440F-B770-C59C6E84577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44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uorakulmi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Suorakulmi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Suorakulmi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Ryhmä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uora yhdysviiva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59056495-0B01-4A4D-B97A-26BCD4DB1B53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5AEDC-FB08-4C45-8BAD-11E7B5AF2F5C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56E243-A59C-4237-A2B2-3ECBACDC6AE5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6CEE27-F53B-4A7A-AFB2-79CADC69087C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uorakulmi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Suorakulmio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Suorakulmi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Ryhmä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uora yhdysviiva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uora yhdysviiva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yhdysviiva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652DA38-3302-414B-8ACF-9D947F1B474C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F8CDD-16EC-4CC2-895A-80844600F83A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B94EA-ED06-4A24-ABAB-48401694D3E5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05C4F-3992-4AC4-A1A1-F138785D3E2A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18E7E-DEA2-4938-983B-2EBC51B6068F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uorakulmi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DBF2A-EFD9-4997-9B78-2C7B7AEB99DC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Suorakulmio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964089F-CB9D-4647-ADDC-124DE30E691A}" type="datetime1">
              <a:rPr lang="fi-FI" noProof="0" smtClean="0"/>
              <a:t>14.5.2024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Suorakulmio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88AFCE1-F931-4684-9D5E-292B43C1F9C8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i-FI"/>
              <a:t>Valinnaisaineet</a:t>
            </a:r>
            <a:br>
              <a:rPr lang="fi-FI"/>
            </a:br>
            <a:r>
              <a:rPr lang="fi-FI"/>
              <a:t>2024-2025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Kuivalahden koulu</a:t>
            </a:r>
          </a:p>
        </p:txBody>
      </p:sp>
    </p:spTree>
    <p:extLst>
      <p:ext uri="{BB962C8B-B14F-4D97-AF65-F5344CB8AC3E}">
        <p14:creationId xmlns:p14="http://schemas.microsoft.com/office/powerpoint/2010/main" val="40168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Iso-Britannian lippu - Flag of United Kingdom">
            <a:extLst>
              <a:ext uri="{FF2B5EF4-FFF2-40B4-BE49-F238E27FC236}">
                <a16:creationId xmlns:a16="http://schemas.microsoft.com/office/drawing/2014/main" id="{693C634B-6AC3-2FF6-D351-8FAD31D1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202" r="39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4864F1A-2E68-6FCA-104E-39AACD83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i-FI" sz="5400" b="1"/>
              <a:t>English!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B67B06-B522-CF5E-74D9-FC577872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2600"/>
            <a:ext cx="10058400" cy="41824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b="1" err="1"/>
              <a:t>Haluatko</a:t>
            </a:r>
            <a:r>
              <a:rPr lang="en-US" sz="2800" b="1" dirty="0"/>
              <a:t> </a:t>
            </a:r>
            <a:r>
              <a:rPr lang="en-US" sz="2800" b="1" err="1"/>
              <a:t>kartuttaa</a:t>
            </a:r>
            <a:r>
              <a:rPr lang="en-US" sz="2800" b="1" dirty="0"/>
              <a:t> </a:t>
            </a:r>
            <a:r>
              <a:rPr lang="en-US" sz="2800" b="1" err="1"/>
              <a:t>englannin</a:t>
            </a:r>
            <a:r>
              <a:rPr lang="en-US" sz="2800" b="1" dirty="0"/>
              <a:t> </a:t>
            </a:r>
            <a:r>
              <a:rPr lang="en-US" sz="2800" b="1" err="1"/>
              <a:t>kielen</a:t>
            </a:r>
            <a:r>
              <a:rPr lang="en-US" sz="2800" b="1" dirty="0"/>
              <a:t> </a:t>
            </a:r>
            <a:r>
              <a:rPr lang="en-US" sz="2800" b="1" err="1"/>
              <a:t>sanavarastoasi</a:t>
            </a:r>
            <a:r>
              <a:rPr lang="en-US" sz="2800" b="1" dirty="0"/>
              <a:t>?</a:t>
            </a:r>
            <a:endParaRPr lang="fi-FI"/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2800" b="1" err="1"/>
              <a:t>Entä</a:t>
            </a:r>
            <a:r>
              <a:rPr lang="en-US" sz="2800" b="1" dirty="0"/>
              <a:t> </a:t>
            </a:r>
            <a:r>
              <a:rPr lang="en-US" sz="2800" b="1" err="1"/>
              <a:t>oppia</a:t>
            </a:r>
            <a:r>
              <a:rPr lang="en-US" sz="2800" b="1" dirty="0"/>
              <a:t> </a:t>
            </a:r>
            <a:r>
              <a:rPr lang="en-US" sz="2800" b="1" err="1"/>
              <a:t>toimimaan</a:t>
            </a:r>
            <a:r>
              <a:rPr lang="en-US" sz="2800" b="1" dirty="0"/>
              <a:t> </a:t>
            </a:r>
            <a:r>
              <a:rPr lang="en-US" sz="2800" b="1" err="1"/>
              <a:t>englannin</a:t>
            </a:r>
            <a:r>
              <a:rPr lang="en-US" sz="2800" b="1" dirty="0"/>
              <a:t> </a:t>
            </a:r>
            <a:r>
              <a:rPr lang="en-US" sz="2800" b="1" err="1"/>
              <a:t>kielellä</a:t>
            </a:r>
            <a:r>
              <a:rPr lang="en-US" sz="2800" b="1" dirty="0"/>
              <a:t> </a:t>
            </a:r>
            <a:r>
              <a:rPr lang="en-US" sz="2800" b="1" err="1"/>
              <a:t>päivittäisissä</a:t>
            </a:r>
            <a:r>
              <a:rPr lang="en-US" sz="2800" b="1" dirty="0"/>
              <a:t> </a:t>
            </a:r>
            <a:r>
              <a:rPr lang="en-US" sz="2800" b="1" err="1"/>
              <a:t>tilanteissa</a:t>
            </a:r>
            <a:r>
              <a:rPr lang="en-US" sz="2800" b="1" dirty="0"/>
              <a:t> tai </a:t>
            </a:r>
            <a:r>
              <a:rPr lang="en-US" sz="2800" b="1" err="1"/>
              <a:t>matkoilla</a:t>
            </a:r>
            <a:r>
              <a:rPr lang="en-US" sz="2800" b="1" dirty="0"/>
              <a:t>?</a:t>
            </a: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3200" b="1" err="1"/>
              <a:t>Tässä</a:t>
            </a:r>
            <a:r>
              <a:rPr lang="en-US" sz="3200" b="1" dirty="0"/>
              <a:t> </a:t>
            </a:r>
            <a:r>
              <a:rPr lang="en-US" sz="3200" b="1" err="1"/>
              <a:t>valinnaisessa</a:t>
            </a:r>
            <a:r>
              <a:rPr lang="en-US" sz="3200" b="1" dirty="0"/>
              <a:t> </a:t>
            </a:r>
            <a:r>
              <a:rPr lang="en-US" sz="3200" b="1" err="1"/>
              <a:t>opetellaan</a:t>
            </a:r>
            <a:r>
              <a:rPr lang="en-US" sz="3200" b="1" dirty="0"/>
              <a:t> </a:t>
            </a:r>
            <a:r>
              <a:rPr lang="en-US" sz="3200" b="1" err="1"/>
              <a:t>englannin</a:t>
            </a:r>
            <a:r>
              <a:rPr lang="en-US" sz="3200" b="1" dirty="0"/>
              <a:t> </a:t>
            </a:r>
            <a:r>
              <a:rPr lang="en-US" sz="3200" b="1" err="1"/>
              <a:t>sanoja</a:t>
            </a:r>
            <a:r>
              <a:rPr lang="en-US" sz="3200" b="1" dirty="0"/>
              <a:t> </a:t>
            </a:r>
            <a:r>
              <a:rPr lang="en-US" sz="3200" b="1" err="1"/>
              <a:t>pelien</a:t>
            </a:r>
            <a:r>
              <a:rPr lang="en-US" sz="3200" b="1" dirty="0"/>
              <a:t> ja </a:t>
            </a:r>
            <a:r>
              <a:rPr lang="en-US" sz="3200" b="1" err="1"/>
              <a:t>leikkien</a:t>
            </a:r>
            <a:r>
              <a:rPr lang="en-US" sz="3200" b="1" dirty="0"/>
              <a:t> </a:t>
            </a:r>
            <a:r>
              <a:rPr lang="en-US" sz="3200" b="1" err="1"/>
              <a:t>avulla</a:t>
            </a:r>
            <a:r>
              <a:rPr lang="en-US" sz="3200" b="1" dirty="0"/>
              <a:t>, </a:t>
            </a:r>
            <a:r>
              <a:rPr lang="en-US" sz="3200" b="1" err="1"/>
              <a:t>lauletaan</a:t>
            </a:r>
            <a:r>
              <a:rPr lang="en-US" sz="3200" b="1" dirty="0"/>
              <a:t> </a:t>
            </a:r>
            <a:r>
              <a:rPr lang="en-US" sz="3200" b="1" err="1"/>
              <a:t>englanniksi</a:t>
            </a:r>
            <a:r>
              <a:rPr lang="en-US" sz="3200" b="1" dirty="0"/>
              <a:t>, </a:t>
            </a:r>
            <a:r>
              <a:rPr lang="en-US" sz="3200" b="1" err="1"/>
              <a:t>luetaan</a:t>
            </a:r>
            <a:r>
              <a:rPr lang="en-US" sz="3200" b="1" dirty="0"/>
              <a:t> ja </a:t>
            </a:r>
            <a:r>
              <a:rPr lang="en-US" sz="3200" b="1" err="1"/>
              <a:t>kuunnellaan</a:t>
            </a:r>
            <a:r>
              <a:rPr lang="en-US" sz="3200" b="1" dirty="0"/>
              <a:t> </a:t>
            </a:r>
            <a:r>
              <a:rPr lang="en-US" sz="3200" b="1" err="1"/>
              <a:t>sekä</a:t>
            </a:r>
            <a:r>
              <a:rPr lang="en-US" sz="3200" b="1" dirty="0"/>
              <a:t> </a:t>
            </a:r>
            <a:r>
              <a:rPr lang="en-US" sz="3200" b="1" err="1"/>
              <a:t>tietenkin</a:t>
            </a:r>
            <a:r>
              <a:rPr lang="en-US" sz="3200" b="1" dirty="0"/>
              <a:t> </a:t>
            </a:r>
            <a:r>
              <a:rPr lang="en-US" sz="3200" b="1" err="1"/>
              <a:t>näytellään</a:t>
            </a:r>
            <a:r>
              <a:rPr lang="en-US" sz="3200" b="1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391893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E1282-2971-E838-C093-46A96AC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257900"/>
            <a:ext cx="4602152" cy="1718225"/>
          </a:xfrm>
        </p:spPr>
        <p:txBody>
          <a:bodyPr>
            <a:normAutofit/>
          </a:bodyPr>
          <a:lstStyle/>
          <a:p>
            <a:r>
              <a:rPr lang="fi-FI" dirty="0"/>
              <a:t>Neuloen lämpimäksi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Sisällön paikkamerkki 3" descr="Sydän-villasukat - ota tästä sydän-kirjoneulekaavio talteen! - Sormustin">
            <a:extLst>
              <a:ext uri="{FF2B5EF4-FFF2-40B4-BE49-F238E27FC236}">
                <a16:creationId xmlns:a16="http://schemas.microsoft.com/office/drawing/2014/main" id="{1EEC1EC3-585D-32A5-5301-FD379867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" r="7080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B867E-2341-854B-70F0-A7928F02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267521"/>
            <a:ext cx="4602152" cy="39517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b="1" err="1"/>
              <a:t>Paleltaako</a:t>
            </a:r>
            <a:r>
              <a:rPr lang="en-US" sz="2000" b="1" dirty="0"/>
              <a:t> </a:t>
            </a:r>
            <a:r>
              <a:rPr lang="en-US" sz="2000" b="1" err="1"/>
              <a:t>talvella</a:t>
            </a:r>
            <a:r>
              <a:rPr lang="en-US" sz="2000" b="1" dirty="0"/>
              <a:t> </a:t>
            </a:r>
            <a:r>
              <a:rPr lang="en-US" sz="2000" b="1" err="1"/>
              <a:t>varpaita</a:t>
            </a:r>
            <a:r>
              <a:rPr lang="en-US" sz="2000" b="1" dirty="0"/>
              <a:t> tai </a:t>
            </a:r>
            <a:r>
              <a:rPr lang="en-US" sz="2000" b="1" err="1"/>
              <a:t>miltä</a:t>
            </a:r>
            <a:r>
              <a:rPr lang="en-US" sz="2000" b="1" dirty="0"/>
              <a:t> </a:t>
            </a:r>
            <a:r>
              <a:rPr lang="en-US" sz="2000" b="1" err="1"/>
              <a:t>kuulostaisi</a:t>
            </a:r>
            <a:r>
              <a:rPr lang="en-US" sz="2000" b="1" dirty="0"/>
              <a:t> </a:t>
            </a:r>
            <a:r>
              <a:rPr lang="en-US" sz="2000" b="1" err="1"/>
              <a:t>itsetehty</a:t>
            </a:r>
            <a:r>
              <a:rPr lang="en-US" sz="2000" b="1" dirty="0"/>
              <a:t> </a:t>
            </a:r>
            <a:r>
              <a:rPr lang="en-US" sz="2000" b="1" err="1"/>
              <a:t>villapaita</a:t>
            </a:r>
            <a:r>
              <a:rPr lang="en-US" sz="2000" b="1" dirty="0"/>
              <a:t>?</a:t>
            </a:r>
            <a:endParaRPr lang="fi-FI"/>
          </a:p>
          <a:p>
            <a:pPr>
              <a:lnSpc>
                <a:spcPct val="150000"/>
              </a:lnSpc>
              <a:buClr>
                <a:srgbClr val="262626"/>
              </a:buClr>
            </a:pPr>
            <a:r>
              <a:rPr lang="en-US" sz="2400" b="1" err="1"/>
              <a:t>Tässä</a:t>
            </a:r>
            <a:r>
              <a:rPr lang="en-US" sz="2400" b="1" dirty="0"/>
              <a:t> </a:t>
            </a:r>
            <a:r>
              <a:rPr lang="en-US" sz="2400" b="1" err="1"/>
              <a:t>valinnaisessa</a:t>
            </a:r>
            <a:r>
              <a:rPr lang="en-US" sz="2400" b="1" dirty="0"/>
              <a:t> </a:t>
            </a:r>
            <a:r>
              <a:rPr lang="en-US" sz="2400" b="1" err="1"/>
              <a:t>pääset</a:t>
            </a:r>
            <a:r>
              <a:rPr lang="en-US" sz="2400" b="1" dirty="0"/>
              <a:t> </a:t>
            </a:r>
            <a:r>
              <a:rPr lang="en-US" sz="2400" b="1" err="1"/>
              <a:t>suunnittelemaan</a:t>
            </a:r>
            <a:r>
              <a:rPr lang="en-US" sz="2400" b="1" dirty="0"/>
              <a:t> ja </a:t>
            </a:r>
            <a:r>
              <a:rPr lang="en-US" sz="2400" b="1" err="1"/>
              <a:t>toteuttamaan</a:t>
            </a:r>
            <a:r>
              <a:rPr lang="en-US" sz="2400" b="1" dirty="0"/>
              <a:t> </a:t>
            </a:r>
            <a:r>
              <a:rPr lang="en-US" sz="2400" b="1" err="1"/>
              <a:t>yhden</a:t>
            </a:r>
            <a:r>
              <a:rPr lang="en-US" sz="2400" b="1" dirty="0"/>
              <a:t> </a:t>
            </a:r>
            <a:r>
              <a:rPr lang="en-US" sz="2400" b="1" err="1"/>
              <a:t>ison</a:t>
            </a:r>
            <a:r>
              <a:rPr lang="en-US" sz="2400" b="1" dirty="0"/>
              <a:t> </a:t>
            </a:r>
            <a:r>
              <a:rPr lang="en-US" sz="2400" b="1" err="1"/>
              <a:t>neulontaprojektin</a:t>
            </a:r>
            <a:r>
              <a:rPr lang="en-US" sz="2400" b="1" dirty="0"/>
              <a:t> </a:t>
            </a:r>
            <a:r>
              <a:rPr lang="en-US" sz="2400" b="1" err="1"/>
              <a:t>kuten</a:t>
            </a:r>
            <a:r>
              <a:rPr lang="en-US" sz="2400" b="1" dirty="0"/>
              <a:t> </a:t>
            </a:r>
            <a:r>
              <a:rPr lang="en-US" sz="2400" b="1" err="1"/>
              <a:t>sukat</a:t>
            </a:r>
            <a:r>
              <a:rPr lang="en-US" sz="2400" b="1" dirty="0"/>
              <a:t> tai </a:t>
            </a:r>
            <a:r>
              <a:rPr lang="en-US" sz="2400" b="1" err="1"/>
              <a:t>villapaidan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23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7CD542-C0E3-CA47-74B8-1526E077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847" y="235497"/>
            <a:ext cx="6281928" cy="1744183"/>
          </a:xfrm>
        </p:spPr>
        <p:txBody>
          <a:bodyPr>
            <a:normAutofit/>
          </a:bodyPr>
          <a:lstStyle/>
          <a:p>
            <a:r>
              <a:rPr lang="fi-FI"/>
              <a:t>Kotikemiaa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4078F5-DA77-ACCA-BC1B-95C5177C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58" y="1718531"/>
            <a:ext cx="6772530" cy="51307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Tiedätkö</a:t>
            </a:r>
            <a:r>
              <a:rPr lang="en-US" sz="2800" b="1" dirty="0"/>
              <a:t>, </a:t>
            </a:r>
            <a:r>
              <a:rPr lang="en-US" sz="2800" b="1" dirty="0" err="1"/>
              <a:t>miten</a:t>
            </a:r>
            <a:r>
              <a:rPr lang="en-US" sz="2800" b="1" dirty="0"/>
              <a:t> </a:t>
            </a:r>
            <a:r>
              <a:rPr lang="en-US" sz="2800" b="1" dirty="0" err="1"/>
              <a:t>slimeä</a:t>
            </a:r>
            <a:r>
              <a:rPr lang="en-US" sz="2800" b="1" dirty="0"/>
              <a:t> </a:t>
            </a:r>
            <a:r>
              <a:rPr lang="en-US" sz="2800" b="1" dirty="0" err="1"/>
              <a:t>voi</a:t>
            </a:r>
            <a:r>
              <a:rPr lang="en-US" sz="2800" b="1" dirty="0"/>
              <a:t> </a:t>
            </a:r>
            <a:r>
              <a:rPr lang="en-US" sz="2800" b="1" dirty="0" err="1"/>
              <a:t>valmistaa</a:t>
            </a:r>
            <a:r>
              <a:rPr lang="en-US" sz="2800" b="1" dirty="0"/>
              <a:t> </a:t>
            </a:r>
            <a:r>
              <a:rPr lang="en-US" sz="2800" b="1" dirty="0" err="1"/>
              <a:t>itse</a:t>
            </a:r>
            <a:r>
              <a:rPr lang="en-US" sz="2800" b="1" dirty="0"/>
              <a:t>? </a:t>
            </a:r>
            <a:r>
              <a:rPr lang="en-US" sz="2800" b="1" dirty="0" err="1"/>
              <a:t>Entä</a:t>
            </a:r>
            <a:r>
              <a:rPr lang="en-US" sz="2800" b="1" dirty="0"/>
              <a:t> </a:t>
            </a:r>
            <a:r>
              <a:rPr lang="en-US" sz="2800" b="1" dirty="0" err="1"/>
              <a:t>miltä</a:t>
            </a:r>
            <a:r>
              <a:rPr lang="en-US" sz="2800" b="1" dirty="0"/>
              <a:t> </a:t>
            </a:r>
            <a:r>
              <a:rPr lang="en-US" sz="2800" b="1" dirty="0" err="1"/>
              <a:t>kuulostaisi</a:t>
            </a:r>
            <a:r>
              <a:rPr lang="en-US" sz="2800" b="1" dirty="0"/>
              <a:t> </a:t>
            </a:r>
            <a:r>
              <a:rPr lang="en-US" sz="2800" b="1" dirty="0" err="1"/>
              <a:t>salakirjoitus</a:t>
            </a:r>
            <a:r>
              <a:rPr lang="en-US" sz="2800" b="1" dirty="0"/>
              <a:t> tai </a:t>
            </a:r>
            <a:r>
              <a:rPr lang="en-US" sz="2800" b="1" dirty="0" err="1"/>
              <a:t>sokerisateenkaari</a:t>
            </a:r>
            <a:r>
              <a:rPr lang="en-US" sz="2800" b="1" dirty="0"/>
              <a:t>?</a:t>
            </a:r>
          </a:p>
          <a:p>
            <a:pPr>
              <a:lnSpc>
                <a:spcPct val="150000"/>
              </a:lnSpc>
              <a:buClr>
                <a:srgbClr val="262626"/>
              </a:buClr>
            </a:pPr>
            <a:r>
              <a:rPr lang="en-US" sz="2800" b="1" err="1"/>
              <a:t>Tässä</a:t>
            </a:r>
            <a:r>
              <a:rPr lang="en-US" sz="2800" b="1" dirty="0"/>
              <a:t> </a:t>
            </a:r>
            <a:r>
              <a:rPr lang="en-US" sz="2800" b="1" err="1"/>
              <a:t>valinnaisessa</a:t>
            </a:r>
            <a:r>
              <a:rPr lang="en-US" sz="2800" b="1" dirty="0"/>
              <a:t> </a:t>
            </a:r>
            <a:r>
              <a:rPr lang="en-US" sz="2800" b="1" err="1"/>
              <a:t>pääset</a:t>
            </a:r>
            <a:r>
              <a:rPr lang="en-US" sz="2800" b="1" dirty="0"/>
              <a:t> </a:t>
            </a:r>
            <a:r>
              <a:rPr lang="en-US" sz="2800" b="1" err="1"/>
              <a:t>todella</a:t>
            </a:r>
            <a:r>
              <a:rPr lang="en-US" sz="2800" b="1" dirty="0"/>
              <a:t> </a:t>
            </a:r>
            <a:r>
              <a:rPr lang="en-US" sz="2800" b="1" err="1"/>
              <a:t>tekemään</a:t>
            </a:r>
            <a:r>
              <a:rPr lang="en-US" sz="2800" b="1" dirty="0"/>
              <a:t>! Joka </a:t>
            </a:r>
            <a:r>
              <a:rPr lang="en-US" sz="2800" b="1" err="1"/>
              <a:t>viikko</a:t>
            </a:r>
            <a:r>
              <a:rPr lang="en-US" sz="2800" b="1" dirty="0"/>
              <a:t> </a:t>
            </a:r>
            <a:r>
              <a:rPr lang="en-US" sz="2800" b="1" err="1"/>
              <a:t>suoritamme</a:t>
            </a:r>
            <a:r>
              <a:rPr lang="en-US" sz="2800" b="1" dirty="0"/>
              <a:t> </a:t>
            </a:r>
            <a:r>
              <a:rPr lang="en-US" sz="2800" b="1" err="1"/>
              <a:t>erilaisen</a:t>
            </a:r>
            <a:r>
              <a:rPr lang="en-US" sz="2800" b="1" dirty="0"/>
              <a:t> </a:t>
            </a:r>
            <a:r>
              <a:rPr lang="en-US" sz="2800" b="1" err="1"/>
              <a:t>kemiallisen</a:t>
            </a:r>
            <a:r>
              <a:rPr lang="en-US" sz="2800" b="1" dirty="0"/>
              <a:t> </a:t>
            </a:r>
            <a:r>
              <a:rPr lang="en-US" sz="2800" b="1" err="1"/>
              <a:t>kokeen</a:t>
            </a:r>
            <a:r>
              <a:rPr lang="en-US" sz="2800" b="1" dirty="0"/>
              <a:t> </a:t>
            </a:r>
            <a:r>
              <a:rPr lang="en-US" sz="2800" b="1" err="1"/>
              <a:t>kotikeittiöstä</a:t>
            </a:r>
            <a:r>
              <a:rPr lang="en-US" sz="2800" b="1" dirty="0"/>
              <a:t> </a:t>
            </a:r>
            <a:r>
              <a:rPr lang="en-US" sz="2800" b="1" err="1"/>
              <a:t>löytyvillä</a:t>
            </a:r>
            <a:r>
              <a:rPr lang="en-US" sz="2800" b="1" dirty="0"/>
              <a:t> </a:t>
            </a:r>
            <a:r>
              <a:rPr lang="en-US" sz="2800" b="1" err="1"/>
              <a:t>välineillä</a:t>
            </a:r>
            <a:r>
              <a:rPr lang="en-US" sz="2800" b="1" dirty="0"/>
              <a:t>. </a:t>
            </a:r>
          </a:p>
        </p:txBody>
      </p:sp>
      <p:pic>
        <p:nvPicPr>
          <p:cNvPr id="4" name="Sisällön paikkamerkki 3" descr="Tee itse limaa - Koululainen.fi">
            <a:extLst>
              <a:ext uri="{FF2B5EF4-FFF2-40B4-BE49-F238E27FC236}">
                <a16:creationId xmlns:a16="http://schemas.microsoft.com/office/drawing/2014/main" id="{89491EA2-2988-3586-25A5-0A74766F9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2" r="-2" b="-2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  <p:pic>
        <p:nvPicPr>
          <p:cNvPr id="6" name="Kuva 5" descr="Kuvapankin kuvitus otsikolla Kemian Tutkimuslaboratorio Testi Lasi Putki  Vektori Sarja – Lataa kuva nyt - iStock">
            <a:extLst>
              <a:ext uri="{FF2B5EF4-FFF2-40B4-BE49-F238E27FC236}">
                <a16:creationId xmlns:a16="http://schemas.microsoft.com/office/drawing/2014/main" id="{1BECB78A-8B18-97C2-161D-BBEA35AB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80483"/>
            <a:ext cx="1176868" cy="11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Vanhan ajan tanssi-iltamat Vapriikissa 15.4. [Tampereen kaupunki -  Ajankohtaista]">
            <a:extLst>
              <a:ext uri="{FF2B5EF4-FFF2-40B4-BE49-F238E27FC236}">
                <a16:creationId xmlns:a16="http://schemas.microsoft.com/office/drawing/2014/main" id="{E011FBA2-C8DC-DB51-B64C-83B4D011F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DD67FCB-E931-677B-940A-4FE8742D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i-FI" b="1"/>
              <a:t>Tanssitaan!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924D818C-4D5F-3341-705F-076EDFAF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3477"/>
            <a:ext cx="10058400" cy="4161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err="1"/>
              <a:t>Mitä</a:t>
            </a:r>
            <a:r>
              <a:rPr lang="en-US" sz="3200" b="1" dirty="0"/>
              <a:t> </a:t>
            </a:r>
            <a:r>
              <a:rPr lang="en-US" sz="3200" b="1" dirty="0" err="1"/>
              <a:t>kaikkia</a:t>
            </a:r>
            <a:r>
              <a:rPr lang="en-US" sz="3200" b="1" dirty="0"/>
              <a:t> </a:t>
            </a:r>
            <a:r>
              <a:rPr lang="en-US" sz="3200" b="1" dirty="0" err="1"/>
              <a:t>tanssilajeja</a:t>
            </a:r>
            <a:r>
              <a:rPr lang="en-US" sz="3200" b="1" dirty="0"/>
              <a:t> </a:t>
            </a:r>
            <a:r>
              <a:rPr lang="en-US" sz="3200" b="1" dirty="0" err="1"/>
              <a:t>osaat</a:t>
            </a:r>
            <a:r>
              <a:rPr lang="en-US" sz="3200" b="1" dirty="0"/>
              <a:t> jo </a:t>
            </a:r>
            <a:r>
              <a:rPr lang="en-US" sz="3200" b="1" dirty="0" err="1"/>
              <a:t>nyt</a:t>
            </a:r>
            <a:r>
              <a:rPr lang="en-US" sz="3200" b="1" dirty="0"/>
              <a:t> </a:t>
            </a:r>
            <a:r>
              <a:rPr lang="en-US" sz="3200" b="1" dirty="0" err="1"/>
              <a:t>tanssia</a:t>
            </a:r>
            <a:r>
              <a:rPr lang="en-US" sz="3200" b="1" dirty="0"/>
              <a:t>? Mihin </a:t>
            </a:r>
            <a:r>
              <a:rPr lang="en-US" sz="3200" b="1" dirty="0" err="1"/>
              <a:t>musiikkikappaleeseen</a:t>
            </a:r>
            <a:r>
              <a:rPr lang="en-US" sz="3200" b="1" dirty="0"/>
              <a:t> </a:t>
            </a:r>
            <a:r>
              <a:rPr lang="en-US" sz="3200" b="1" dirty="0" err="1"/>
              <a:t>haluaisit</a:t>
            </a:r>
            <a:r>
              <a:rPr lang="en-US" sz="3200" b="1" dirty="0"/>
              <a:t> </a:t>
            </a:r>
            <a:r>
              <a:rPr lang="en-US" sz="3200" b="1" dirty="0" err="1"/>
              <a:t>keksiä</a:t>
            </a:r>
            <a:r>
              <a:rPr lang="en-US" sz="3200" b="1" dirty="0"/>
              <a:t> </a:t>
            </a:r>
            <a:r>
              <a:rPr lang="en-US" sz="3200" b="1" dirty="0" err="1"/>
              <a:t>ihan</a:t>
            </a:r>
            <a:r>
              <a:rPr lang="en-US" sz="3200" b="1" dirty="0"/>
              <a:t> </a:t>
            </a:r>
            <a:r>
              <a:rPr lang="en-US" sz="3200" b="1" dirty="0" err="1"/>
              <a:t>oman</a:t>
            </a:r>
            <a:r>
              <a:rPr lang="en-US" sz="3200" b="1" dirty="0"/>
              <a:t> </a:t>
            </a:r>
            <a:r>
              <a:rPr lang="en-US" sz="3200" b="1" dirty="0" err="1"/>
              <a:t>koreografian</a:t>
            </a:r>
            <a:r>
              <a:rPr lang="en-US" sz="3200" b="1" dirty="0"/>
              <a:t>?</a:t>
            </a:r>
            <a:br>
              <a:rPr lang="en-US" sz="3200" b="1" dirty="0"/>
            </a:br>
            <a:endParaRPr lang="en-US" sz="3200" b="1" dirty="0"/>
          </a:p>
          <a:p>
            <a:pPr>
              <a:buClr>
                <a:srgbClr val="FFFFFF"/>
              </a:buClr>
            </a:pPr>
            <a:r>
              <a:rPr lang="en-US" sz="3200" b="1" err="1"/>
              <a:t>Tässä</a:t>
            </a:r>
            <a:r>
              <a:rPr lang="en-US" sz="3200" b="1" dirty="0"/>
              <a:t> </a:t>
            </a:r>
            <a:r>
              <a:rPr lang="en-US" sz="3200" b="1" err="1"/>
              <a:t>valinnaisessa</a:t>
            </a:r>
            <a:r>
              <a:rPr lang="en-US" sz="3200" b="1" dirty="0"/>
              <a:t> </a:t>
            </a:r>
            <a:r>
              <a:rPr lang="en-US" sz="3200" b="1" err="1"/>
              <a:t>pääset</a:t>
            </a:r>
            <a:r>
              <a:rPr lang="en-US" sz="3200" b="1" dirty="0"/>
              <a:t> </a:t>
            </a:r>
            <a:r>
              <a:rPr lang="en-US" sz="3200" b="1" err="1"/>
              <a:t>tutustumaan</a:t>
            </a:r>
            <a:r>
              <a:rPr lang="en-US" sz="3200" b="1" dirty="0"/>
              <a:t> </a:t>
            </a:r>
            <a:r>
              <a:rPr lang="en-US" sz="3200" b="1" err="1"/>
              <a:t>erilaisiin</a:t>
            </a:r>
            <a:r>
              <a:rPr lang="en-US" sz="3200" b="1" dirty="0"/>
              <a:t> </a:t>
            </a:r>
            <a:r>
              <a:rPr lang="en-US" sz="3200" b="1" err="1"/>
              <a:t>tansseihin</a:t>
            </a:r>
            <a:r>
              <a:rPr lang="en-US" sz="3200" b="1" dirty="0"/>
              <a:t> </a:t>
            </a:r>
            <a:r>
              <a:rPr lang="en-US" sz="3200" b="1" err="1"/>
              <a:t>humpasta</a:t>
            </a:r>
            <a:r>
              <a:rPr lang="en-US" sz="3200" b="1" dirty="0"/>
              <a:t> </a:t>
            </a:r>
            <a:r>
              <a:rPr lang="en-US" sz="3200" b="1" err="1"/>
              <a:t>tiktok-tansseihin</a:t>
            </a:r>
            <a:r>
              <a:rPr lang="en-US" sz="3200" b="1" dirty="0"/>
              <a:t>. </a:t>
            </a:r>
            <a:r>
              <a:rPr lang="en-US" sz="3200" b="1" err="1"/>
              <a:t>Kuulet</a:t>
            </a:r>
            <a:r>
              <a:rPr lang="en-US" sz="3200" b="1" dirty="0"/>
              <a:t> </a:t>
            </a:r>
            <a:r>
              <a:rPr lang="en-US" sz="3200" b="1" err="1"/>
              <a:t>myös</a:t>
            </a:r>
            <a:r>
              <a:rPr lang="en-US" sz="3200" b="1" dirty="0"/>
              <a:t> </a:t>
            </a:r>
            <a:r>
              <a:rPr lang="en-US" sz="3200" b="1" err="1"/>
              <a:t>erilaisia</a:t>
            </a:r>
            <a:r>
              <a:rPr lang="en-US" sz="3200" b="1" dirty="0"/>
              <a:t> </a:t>
            </a:r>
            <a:r>
              <a:rPr lang="en-US" sz="3200" b="1" err="1"/>
              <a:t>musiikkeja</a:t>
            </a:r>
            <a:r>
              <a:rPr lang="en-US" sz="3200" b="1" dirty="0"/>
              <a:t> ja </a:t>
            </a:r>
            <a:r>
              <a:rPr lang="en-US" sz="3200" b="1" err="1"/>
              <a:t>opit</a:t>
            </a:r>
            <a:r>
              <a:rPr lang="en-US" sz="3200" b="1" dirty="0"/>
              <a:t> </a:t>
            </a:r>
            <a:r>
              <a:rPr lang="en-US" sz="3200" b="1" err="1"/>
              <a:t>tunnistamaan</a:t>
            </a:r>
            <a:r>
              <a:rPr lang="en-US" sz="3200" b="1" dirty="0"/>
              <a:t> </a:t>
            </a:r>
            <a:r>
              <a:rPr lang="en-US" sz="3200" b="1" err="1"/>
              <a:t>niitä</a:t>
            </a:r>
            <a:r>
              <a:rPr lang="en-US" sz="3200" b="1" dirty="0"/>
              <a:t>.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0523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40F44-6B72-2865-6489-8DF920FA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414475"/>
            <a:ext cx="4602152" cy="1718225"/>
          </a:xfrm>
        </p:spPr>
        <p:txBody>
          <a:bodyPr>
            <a:normAutofit/>
          </a:bodyPr>
          <a:lstStyle/>
          <a:p>
            <a:r>
              <a:rPr lang="fi-FI"/>
              <a:t>Kuvataiteen tekniikat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Sisällön paikkamerkki 3" descr="Partavaahdolla marmoroitu paperi - LEIKKI LEIKKINÄ">
            <a:extLst>
              <a:ext uri="{FF2B5EF4-FFF2-40B4-BE49-F238E27FC236}">
                <a16:creationId xmlns:a16="http://schemas.microsoft.com/office/drawing/2014/main" id="{C7954D49-1DA5-8A19-8C4C-B753B59AF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r="22636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FBE435-5276-979B-A6CD-B4B81F7F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121386"/>
            <a:ext cx="4602152" cy="40144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Miten </a:t>
            </a:r>
            <a:r>
              <a:rPr lang="en-US" sz="2400" dirty="0" err="1"/>
              <a:t>luoda</a:t>
            </a:r>
            <a:r>
              <a:rPr lang="en-US" sz="2400" dirty="0"/>
              <a:t> </a:t>
            </a:r>
            <a:r>
              <a:rPr lang="en-US" sz="2400" dirty="0" err="1"/>
              <a:t>ihania</a:t>
            </a:r>
            <a:r>
              <a:rPr lang="en-US" sz="2400" dirty="0"/>
              <a:t> </a:t>
            </a:r>
            <a:r>
              <a:rPr lang="en-US" sz="2400" dirty="0" err="1"/>
              <a:t>kuvioita</a:t>
            </a:r>
            <a:r>
              <a:rPr lang="en-US" sz="2400" dirty="0"/>
              <a:t> ja </a:t>
            </a:r>
            <a:r>
              <a:rPr lang="en-US" sz="2400" dirty="0" err="1"/>
              <a:t>töitä</a:t>
            </a:r>
            <a:r>
              <a:rPr lang="en-US" sz="2400" dirty="0"/>
              <a:t>? </a:t>
            </a:r>
            <a:r>
              <a:rPr lang="en-US" sz="2400" dirty="0" err="1"/>
              <a:t>Entä</a:t>
            </a:r>
            <a:r>
              <a:rPr lang="en-US" sz="2400" dirty="0"/>
              <a:t> </a:t>
            </a: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koristella</a:t>
            </a:r>
            <a:r>
              <a:rPr lang="en-US" sz="2400" dirty="0"/>
              <a:t> </a:t>
            </a:r>
            <a:r>
              <a:rPr lang="en-US" sz="2400" dirty="0" err="1"/>
              <a:t>onnittelukortit</a:t>
            </a:r>
            <a:r>
              <a:rPr lang="en-US" sz="2400" dirty="0"/>
              <a:t> ja </a:t>
            </a:r>
            <a:r>
              <a:rPr lang="en-US" sz="2400" dirty="0" err="1"/>
              <a:t>kutsut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  <a:buClr>
                <a:srgbClr val="262626"/>
              </a:buClr>
            </a:pPr>
            <a:r>
              <a:rPr lang="en-US" sz="2400" dirty="0" err="1"/>
              <a:t>Tällä</a:t>
            </a:r>
            <a:r>
              <a:rPr lang="en-US" sz="2400" dirty="0"/>
              <a:t> </a:t>
            </a:r>
            <a:r>
              <a:rPr lang="en-US" sz="2400" dirty="0" err="1"/>
              <a:t>kurssilla</a:t>
            </a:r>
            <a:r>
              <a:rPr lang="en-US" sz="2400" dirty="0"/>
              <a:t> </a:t>
            </a:r>
            <a:r>
              <a:rPr lang="en-US" sz="2400" dirty="0" err="1"/>
              <a:t>paneudutaan</a:t>
            </a:r>
            <a:r>
              <a:rPr lang="en-US" sz="2400" dirty="0"/>
              <a:t> </a:t>
            </a:r>
            <a:r>
              <a:rPr lang="en-US" sz="2400" dirty="0" err="1"/>
              <a:t>kuvataiteen</a:t>
            </a:r>
            <a:r>
              <a:rPr lang="en-US" sz="2400" dirty="0"/>
              <a:t> </a:t>
            </a:r>
            <a:r>
              <a:rPr lang="en-US" sz="2400" dirty="0" err="1"/>
              <a:t>tekniikoihin</a:t>
            </a:r>
            <a:r>
              <a:rPr lang="en-US" sz="2400" dirty="0"/>
              <a:t>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marmorointiin</a:t>
            </a:r>
            <a:r>
              <a:rPr lang="en-US" sz="2400" dirty="0"/>
              <a:t> ja </a:t>
            </a:r>
            <a:r>
              <a:rPr lang="en-US" sz="2400" dirty="0" err="1"/>
              <a:t>painantaan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308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1</Words>
  <Application>Microsoft Office PowerPoint</Application>
  <PresentationFormat>Laajakuva</PresentationFormat>
  <Paragraphs>1</Paragraphs>
  <Slides>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Savon</vt:lpstr>
      <vt:lpstr>Valinnaisaineet 2024-2025</vt:lpstr>
      <vt:lpstr>English!</vt:lpstr>
      <vt:lpstr>Neuloen lämpimäksi</vt:lpstr>
      <vt:lpstr>Kotikemiaa</vt:lpstr>
      <vt:lpstr>Tanssitaan!</vt:lpstr>
      <vt:lpstr>Kuvataiteen tekniikat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240</cp:revision>
  <dcterms:created xsi:type="dcterms:W3CDTF">2024-01-31T06:09:45Z</dcterms:created>
  <dcterms:modified xsi:type="dcterms:W3CDTF">2024-05-14T09:13:48Z</dcterms:modified>
</cp:coreProperties>
</file>