
<file path=[Content_Types].xml><?xml version="1.0" encoding="utf-8"?>
<Types xmlns="http://schemas.openxmlformats.org/package/2006/content-types">
  <Default ContentType="image/gif" Extension="gi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tableStyles+xml" PartName="/ppt/tableStyles.xml"/>
  <Override ContentType="application/vnd.openxmlformats-officedocument.presentationml.viewProps+xml" PartName="/ppt/viewProps.xml"/>
  <Override ContentType="application/vnd.openxmlformats-officedocument.theme+xml" PartName="/ppt/theme/theme1.xml"/>
  <Override ContentType="application/vnd.openxmlformats-officedocument.theme+xml" PartName="/ppt/theme/theme2.xml"/>
  <Override ContentType="application/vnd.openxmlformats-package.core-properties+xml" PartName="/docProps/core.xml"/>
</Types>
</file>

<file path=_rels/.rels><?xml version="1.0" encoding="UTF-8" standalone="yes"?><Relationships xmlns="http://schemas.openxmlformats.org/package/2006/relationships"><Relationship Id="rId4" Target="ppt/presentation.xml" Type="http://schemas.openxmlformats.org/officeDocument/2006/relationships/officeDocument"/><Relationship Id="rId3" Target="docProps/core.xml" Type="http://schemas.openxmlformats.org/package/2006/relationships/metadata/core-properties"/><Relationship Id="rId2" Target="docProps/app.xml" Type="http://schemas.openxmlformats.org/officeDocument/2006/relationships/extended-properties"/><Relationship Id="rId1" Target="docProps/thumbnail.jpeg" Type="http://schemas.openxmlformats.org/package/2006/relationships/metadata/thumbnai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x="9144000" cy="5143500" type="screen16x9"/>
  <p:notesSz cx="6858000" cy="9144000"/>
  <p:defaultTex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2A0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d="100" n="87"/>
          <a:sy d="100" n="87"/>
        </p:scale>
        <p:origin x="-792" y="-78"/>
      </p:cViewPr>
      <p:guideLst>
        <p:guide orient="horz" pos="1620"/>
        <p:guide pos="2880"/>
      </p:guideLst>
    </p:cSldViewPr>
  </p:slideViewPr>
  <p:notesTextViewPr>
    <p:cViewPr>
      <p:scale>
        <a:sx d="100" n="100"/>
        <a:sy d="100" n="100"/>
      </p:scale>
      <p:origin x="0" y="0"/>
    </p:cViewPr>
  </p:notesTextViewPr>
  <p:gridSpacing cx="76200" cy="76200"/>
</p:viewPr>
</file>

<file path=ppt/_rels/presentation.xml.rels><?xml version="1.0" encoding="UTF-8" standalone="yes"?><Relationships xmlns="http://schemas.openxmlformats.org/package/2006/relationships"><Relationship Id="rId21" Target="slides/slide15.xml" Type="http://schemas.openxmlformats.org/officeDocument/2006/relationships/slide"/><Relationship Id="rId19" Target="slides/slide13.xml" Type="http://schemas.openxmlformats.org/officeDocument/2006/relationships/slide"/><Relationship Id="rId20" Target="slides/slide14.xml" Type="http://schemas.openxmlformats.org/officeDocument/2006/relationships/slide"/><Relationship Id="rId18" Target="slides/slide12.xml" Type="http://schemas.openxmlformats.org/officeDocument/2006/relationships/slide"/><Relationship Id="rId17" Target="slides/slide11.xml" Type="http://schemas.openxmlformats.org/officeDocument/2006/relationships/slide"/><Relationship Id="rId16" Target="slides/slide10.xml" Type="http://schemas.openxmlformats.org/officeDocument/2006/relationships/slide"/><Relationship Id="rId15" Target="slides/slide9.xml" Type="http://schemas.openxmlformats.org/officeDocument/2006/relationships/slide"/><Relationship Id="rId14" Target="slides/slide8.xml" Type="http://schemas.openxmlformats.org/officeDocument/2006/relationships/slide"/><Relationship Id="rId13" Target="slides/slide7.xml" Type="http://schemas.openxmlformats.org/officeDocument/2006/relationships/slide"/><Relationship Id="rId12" Target="slides/slide6.xml" Type="http://schemas.openxmlformats.org/officeDocument/2006/relationships/slide"/><Relationship Id="rId11" Target="slides/slide5.xml" Type="http://schemas.openxmlformats.org/officeDocument/2006/relationships/slide"/><Relationship Id="rId10" Target="slides/slide4.xml" Type="http://schemas.openxmlformats.org/officeDocument/2006/relationships/slide"/><Relationship Id="rId9" Target="slides/slide3.xml" Type="http://schemas.openxmlformats.org/officeDocument/2006/relationships/slide"/><Relationship Id="rId8" Target="slides/slide2.xml" Type="http://schemas.openxmlformats.org/officeDocument/2006/relationships/slide"/><Relationship Id="rId7" Target="slides/slide1.xml" Type="http://schemas.openxmlformats.org/officeDocument/2006/relationships/slide"/><Relationship Id="rId6" Target="notesMasters/notesMaster1.xml" Type="http://schemas.openxmlformats.org/officeDocument/2006/relationships/notesMaster"/><Relationship Id="rId5" Target="slideMasters/slideMaster1.xml" Type="http://schemas.openxmlformats.org/officeDocument/2006/relationships/slideMaster"/><Relationship Id="rId4" Target="tableStyles.xml" Type="http://schemas.openxmlformats.org/officeDocument/2006/relationships/tableStyles"/><Relationship Id="rId3" Target="presProps.xml" Type="http://schemas.openxmlformats.org/officeDocument/2006/relationships/presProps"/><Relationship Id="rId2" Target="viewProps.xml" Type="http://schemas.openxmlformats.org/officeDocument/2006/relationships/viewProps"/><Relationship Id="rId22" Target="slides/slide16.xml" Type="http://schemas.openxmlformats.org/officeDocument/2006/relationships/slide"/><Relationship Id="rId1" Target="theme/theme2.xml" Type="http://schemas.openxmlformats.org/officeDocument/2006/relationships/theme"/></Relationships>
</file>

<file path=ppt/notesMasters/_rels/notesMaster1.xml.rels><?xml version="1.0" encoding="UTF-8" standalone="yes"?><Relationships xmlns="http://schemas.openxmlformats.org/package/2006/relationships"><Relationship Id="rId1" Target="../theme/theme1.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sz="quarter" type="hdr"/>
          </p:nvPr>
        </p:nvSpPr>
        <p:spPr>
          <a:xfrm>
            <a:off x="0" y="0"/>
            <a:ext cx="2971800" cy="457200"/>
          </a:xfrm>
          <a:prstGeom prst="rect">
            <a:avLst/>
          </a:prstGeom>
        </p:spPr>
        <p:txBody>
          <a:bodyPr bIns="45720" lIns="91440" numCol="1" rIns="91440" rtlCol="0" tIns="45720" vert="horz"/>
          <a:lstStyle>
            <a:lvl1pPr algn="l">
              <a:defRPr sz="1200"/>
            </a:lvl1pPr>
          </a:lstStyle>
          <a:p>
            <a:endParaRPr altLang="el-GR" lang="el-GR"/>
          </a:p>
        </p:txBody>
      </p:sp>
      <p:sp>
        <p:nvSpPr>
          <p:cNvPr id="3" name="Date Placeholder 2"/>
          <p:cNvSpPr>
            <a:spLocks noGrp="1"/>
          </p:cNvSpPr>
          <p:nvPr>
            <p:ph idx="1" type="dt"/>
          </p:nvPr>
        </p:nvSpPr>
        <p:spPr>
          <a:xfrm>
            <a:off x="3884613" y="0"/>
            <a:ext cx="2971800" cy="457200"/>
          </a:xfrm>
          <a:prstGeom prst="rect">
            <a:avLst/>
          </a:prstGeom>
        </p:spPr>
        <p:txBody>
          <a:bodyPr bIns="45720" lIns="91440" numCol="1" rIns="91440" rtlCol="0" tIns="45720" vert="horz"/>
          <a:lstStyle>
            <a:lvl1pPr algn="r">
              <a:defRPr sz="1200"/>
            </a:lvl1pPr>
          </a:lstStyle>
          <a:p>
            <a:fld id="{B393A9CD-EE36-459D-9F7F-739869AEB679}" type="datetimeFigureOut">
              <a:rPr altLang="el-GR" lang="el-GR" smtClean="0"/>
              <a:t>21/10/2019</a:t>
            </a:fld>
            <a:endParaRPr altLang="el-GR" lang="el-GR"/>
          </a:p>
        </p:txBody>
      </p:sp>
      <p:sp>
        <p:nvSpPr>
          <p:cNvPr id="4" name="Slide Image Placeholder 3"/>
          <p:cNvSpPr>
            <a:spLocks noChangeAspect="1" noGrp="1" noRot="1"/>
          </p:cNvSpPr>
          <p:nvPr>
            <p:ph idx="2" type="sldImg"/>
          </p:nvPr>
        </p:nvSpPr>
        <p:spPr>
          <a:xfrm>
            <a:off x="381000" y="685800"/>
            <a:ext cx="6096000" cy="3429000"/>
          </a:xfrm>
          <a:prstGeom prst="rect">
            <a:avLst/>
          </a:prstGeom>
          <a:noFill/>
          <a:ln w="12700">
            <a:solidFill>
              <a:prstClr val="black"/>
            </a:solidFill>
          </a:ln>
        </p:spPr>
        <p:txBody>
          <a:bodyPr anchor="ctr" bIns="45720" lIns="91440" numCol="1" rIns="91440" rtlCol="0" tIns="45720" vert="horz"/>
          <a:lstStyle/>
          <a:p>
            <a:endParaRPr altLang="el-GR" lang="el-GR"/>
          </a:p>
        </p:txBody>
      </p:sp>
      <p:sp>
        <p:nvSpPr>
          <p:cNvPr id="5" name="Notes Placeholder 4"/>
          <p:cNvSpPr>
            <a:spLocks noGrp="1"/>
          </p:cNvSpPr>
          <p:nvPr>
            <p:ph idx="3" sz="quarter" type="body"/>
          </p:nvPr>
        </p:nvSpPr>
        <p:spPr>
          <a:xfrm>
            <a:off x="685800" y="4343400"/>
            <a:ext cx="5486400" cy="4114800"/>
          </a:xfrm>
          <a:prstGeom prst="rect">
            <a:avLst/>
          </a:prstGeom>
        </p:spPr>
        <p:txBody>
          <a:bodyPr bIns="45720" lIns="91440" numCol="1" rIns="91440" rtlCol="0" tIns="45720"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ltLang="el-GR" lang="el-GR"/>
          </a:p>
        </p:txBody>
      </p:sp>
      <p:sp>
        <p:nvSpPr>
          <p:cNvPr id="6" name="Footer Placeholder 5"/>
          <p:cNvSpPr>
            <a:spLocks noGrp="1"/>
          </p:cNvSpPr>
          <p:nvPr>
            <p:ph idx="4" sz="quarter" type="ftr"/>
          </p:nvPr>
        </p:nvSpPr>
        <p:spPr>
          <a:xfrm>
            <a:off x="0" y="8685213"/>
            <a:ext cx="2971800" cy="457200"/>
          </a:xfrm>
          <a:prstGeom prst="rect">
            <a:avLst/>
          </a:prstGeom>
        </p:spPr>
        <p:txBody>
          <a:bodyPr anchor="b" bIns="45720" lIns="91440" numCol="1" rIns="91440" rtlCol="0" tIns="45720" vert="horz"/>
          <a:lstStyle>
            <a:lvl1pPr algn="l">
              <a:defRPr sz="1200"/>
            </a:lvl1pPr>
          </a:lstStyle>
          <a:p>
            <a:endParaRPr altLang="el-GR" lang="el-GR"/>
          </a:p>
        </p:txBody>
      </p:sp>
      <p:sp>
        <p:nvSpPr>
          <p:cNvPr id="7" name="Slide Number Placeholder 6"/>
          <p:cNvSpPr>
            <a:spLocks noGrp="1"/>
          </p:cNvSpPr>
          <p:nvPr>
            <p:ph idx="5" sz="quarter" type="sldNum"/>
          </p:nvPr>
        </p:nvSpPr>
        <p:spPr>
          <a:xfrm>
            <a:off x="3884613" y="8685213"/>
            <a:ext cx="2971800" cy="457200"/>
          </a:xfrm>
          <a:prstGeom prst="rect">
            <a:avLst/>
          </a:prstGeom>
        </p:spPr>
        <p:txBody>
          <a:bodyPr anchor="b" bIns="45720" lIns="91440" numCol="1" rIns="91440" rtlCol="0" tIns="45720" vert="horz"/>
          <a:lstStyle>
            <a:lvl1pPr algn="r">
              <a:defRPr sz="1200"/>
            </a:lvl1pPr>
          </a:lstStyle>
          <a:p>
            <a:fld id="{C6324CD2-B80F-4C73-BB60-87618FB4BEC5}" type="slidenum">
              <a:rPr altLang="el-GR" lang="el-GR" smtClean="0"/>
              <a:t>‹#›</a:t>
            </a:fld>
            <a:endParaRPr altLang="el-GR" lang="el-GR"/>
          </a:p>
        </p:txBody>
      </p:sp>
    </p:spTree>
    <p:extLst>
      <p:ext uri="{BB962C8B-B14F-4D97-AF65-F5344CB8AC3E}">
        <p14:creationId xmlns:p14="http://schemas.microsoft.com/office/powerpoint/2010/main" val="2170551444"/>
      </p:ext>
    </p:extLst>
  </p:cSld>
  <p:clrMap accent1="accent1" accent2="accent2" accent3="accent3" accent4="accent4" accent5="accent5" accent6="accent6" bg1="lt1" bg2="lt2" folHlink="folHlink" hlink="hlink" tx1="dk1" tx2="dk2"/>
  <p:notesStyle>
    <a:lvl1pPr algn="l" defTabSz="914400" eaLnBrk="1" hangingPunct="1" latinLnBrk="0" marL="0" rtl="0">
      <a:defRPr kern="1200" sz="1200">
        <a:solidFill>
          <a:schemeClr val="tx1"/>
        </a:solidFill>
        <a:latin typeface="+mn-lt"/>
        <a:ea typeface="+mn-ea"/>
        <a:cs typeface="+mn-cs"/>
      </a:defRPr>
    </a:lvl1pPr>
    <a:lvl2pPr algn="l" defTabSz="914400" eaLnBrk="1" hangingPunct="1" latinLnBrk="0" marL="457200" rtl="0">
      <a:defRPr kern="1200" sz="1200">
        <a:solidFill>
          <a:schemeClr val="tx1"/>
        </a:solidFill>
        <a:latin typeface="+mn-lt"/>
        <a:ea typeface="+mn-ea"/>
        <a:cs typeface="+mn-cs"/>
      </a:defRPr>
    </a:lvl2pPr>
    <a:lvl3pPr algn="l" defTabSz="914400" eaLnBrk="1" hangingPunct="1" latinLnBrk="0" marL="914400" rtl="0">
      <a:defRPr kern="1200" sz="1200">
        <a:solidFill>
          <a:schemeClr val="tx1"/>
        </a:solidFill>
        <a:latin typeface="+mn-lt"/>
        <a:ea typeface="+mn-ea"/>
        <a:cs typeface="+mn-cs"/>
      </a:defRPr>
    </a:lvl3pPr>
    <a:lvl4pPr algn="l" defTabSz="914400" eaLnBrk="1" hangingPunct="1" latinLnBrk="0" marL="1371600" rtl="0">
      <a:defRPr kern="1200" sz="1200">
        <a:solidFill>
          <a:schemeClr val="tx1"/>
        </a:solidFill>
        <a:latin typeface="+mn-lt"/>
        <a:ea typeface="+mn-ea"/>
        <a:cs typeface="+mn-cs"/>
      </a:defRPr>
    </a:lvl4pPr>
    <a:lvl5pPr algn="l" defTabSz="914400" eaLnBrk="1" hangingPunct="1" latinLnBrk="0" marL="1828800" rtl="0">
      <a:defRPr kern="1200" sz="1200">
        <a:solidFill>
          <a:schemeClr val="tx1"/>
        </a:solidFill>
        <a:latin typeface="+mn-lt"/>
        <a:ea typeface="+mn-ea"/>
        <a:cs typeface="+mn-cs"/>
      </a:defRPr>
    </a:lvl5pPr>
    <a:lvl6pPr algn="l" defTabSz="914400" eaLnBrk="1" hangingPunct="1" latinLnBrk="0" marL="2286000" rtl="0">
      <a:defRPr kern="1200" sz="1200">
        <a:solidFill>
          <a:schemeClr val="tx1"/>
        </a:solidFill>
        <a:latin typeface="+mn-lt"/>
        <a:ea typeface="+mn-ea"/>
        <a:cs typeface="+mn-cs"/>
      </a:defRPr>
    </a:lvl6pPr>
    <a:lvl7pPr algn="l" defTabSz="914400" eaLnBrk="1" hangingPunct="1" latinLnBrk="0" marL="2743200" rtl="0">
      <a:defRPr kern="1200" sz="1200">
        <a:solidFill>
          <a:schemeClr val="tx1"/>
        </a:solidFill>
        <a:latin typeface="+mn-lt"/>
        <a:ea typeface="+mn-ea"/>
        <a:cs typeface="+mn-cs"/>
      </a:defRPr>
    </a:lvl7pPr>
    <a:lvl8pPr algn="l" defTabSz="914400" eaLnBrk="1" hangingPunct="1" latinLnBrk="0" marL="3200400" rtl="0">
      <a:defRPr kern="1200" sz="1200">
        <a:solidFill>
          <a:schemeClr val="tx1"/>
        </a:solidFill>
        <a:latin typeface="+mn-lt"/>
        <a:ea typeface="+mn-ea"/>
        <a:cs typeface="+mn-cs"/>
      </a:defRPr>
    </a:lvl8pPr>
    <a:lvl9pPr algn="l" defTabSz="914400" eaLnBrk="1" hangingPunct="1" latinLnBrk="0" marL="3657600" rtl="0">
      <a:defRPr kern="1200"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arget="../slides/slide2.xml" Type="http://schemas.openxmlformats.org/officeDocument/2006/relationships/slide"/><Relationship Id="rId1" Target="../notesMasters/notesMaster1.xml" Type="http://schemas.openxmlformats.org/officeDocument/2006/relationships/notesMaster"/></Relationships>
</file>

<file path=ppt/notesSlides/_rels/notesSlide2.xml.rels><?xml version="1.0" encoding="UTF-8" standalone="yes"?><Relationships xmlns="http://schemas.openxmlformats.org/package/2006/relationships"><Relationship Id="rId2" Target="../slides/slide14.xml" Type="http://schemas.openxmlformats.org/officeDocument/2006/relationships/slide"/><Relationship Id="rId1" Target="../notesMasters/notesMaster1.xml" Type="http://schemas.openxmlformats.org/officeDocument/2006/relationships/notesMaster"/></Relationships>
</file>

<file path=ppt/notesSlides/_rels/notesSlide3.xml.rels><?xml version="1.0" encoding="UTF-8" standalone="yes"?><Relationships xmlns="http://schemas.openxmlformats.org/package/2006/relationships"><Relationship Id="rId2" Target="../slides/slide15.xml" Type="http://schemas.openxmlformats.org/officeDocument/2006/relationships/slide"/><Relationship Id="rId1" Target="../notesMasters/notesMaster1.xml" Type="http://schemas.openxmlformats.org/officeDocument/2006/relationships/notesMaster"/></Relationships>
</file>

<file path=ppt/notesSlides/_rels/notesSlide4.xml.rels><?xml version="1.0" encoding="UTF-8" standalone="yes"?><Relationships xmlns="http://schemas.openxmlformats.org/package/2006/relationships"><Relationship Id="rId2" Target="../slides/slide16.xml" Type="http://schemas.openxmlformats.org/officeDocument/2006/relationships/slide"/><Relationship Id="rId1"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endParaRPr altLang="el-GR" dirty="0" lang="el-GR"/>
          </a:p>
        </p:txBody>
      </p:sp>
      <p:sp>
        <p:nvSpPr>
          <p:cNvPr id="4" name="Slide Number Placeholder 3"/>
          <p:cNvSpPr>
            <a:spLocks noGrp="1"/>
          </p:cNvSpPr>
          <p:nvPr>
            <p:ph idx="10" sz="quarter" type="sldNum"/>
          </p:nvPr>
        </p:nvSpPr>
        <p:spPr/>
        <p:txBody>
          <a:bodyPr numCol="1"/>
          <a:lstStyle/>
          <a:p>
            <a:fld id="{C6324CD2-B80F-4C73-BB60-87618FB4BEC5}" type="slidenum">
              <a:rPr altLang="el-GR" lang="el-GR" smtClean="0"/>
              <a:t>3</a:t>
            </a:fld>
            <a:endParaRPr altLang="el-GR" lang="el-GR"/>
          </a:p>
        </p:txBody>
      </p:sp>
    </p:spTree>
    <p:extLst>
      <p:ext uri="{BB962C8B-B14F-4D97-AF65-F5344CB8AC3E}">
        <p14:creationId xmlns:p14="http://schemas.microsoft.com/office/powerpoint/2010/main" val="326712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endParaRPr dirty="0" lang="en-US"/>
          </a:p>
        </p:txBody>
      </p:sp>
      <p:sp>
        <p:nvSpPr>
          <p:cNvPr id="4" name="Slide Number Placeholder 3"/>
          <p:cNvSpPr>
            <a:spLocks noGrp="1"/>
          </p:cNvSpPr>
          <p:nvPr>
            <p:ph idx="10" sz="quarter" type="sldNum"/>
          </p:nvPr>
        </p:nvSpPr>
        <p:spPr/>
        <p:txBody>
          <a:bodyPr numCol="1"/>
          <a:lstStyle/>
          <a:p>
            <a:fld id="{7CBBD05B-6C52-42B7-ACDA-492B3ED13EE4}" type="slidenum">
              <a:rPr lang="en-US" smtClean="0"/>
              <a:t>14</a:t>
            </a:fld>
            <a:endParaRPr lang="en-US"/>
          </a:p>
        </p:txBody>
      </p:sp>
    </p:spTree>
    <p:extLst>
      <p:ext uri="{BB962C8B-B14F-4D97-AF65-F5344CB8AC3E}">
        <p14:creationId xmlns:p14="http://schemas.microsoft.com/office/powerpoint/2010/main" val="2612730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endParaRPr dirty="0" lang="en-US"/>
          </a:p>
        </p:txBody>
      </p:sp>
      <p:sp>
        <p:nvSpPr>
          <p:cNvPr id="4" name="Slide Number Placeholder 3"/>
          <p:cNvSpPr>
            <a:spLocks noGrp="1"/>
          </p:cNvSpPr>
          <p:nvPr>
            <p:ph idx="10" sz="quarter" type="sldNum"/>
          </p:nvPr>
        </p:nvSpPr>
        <p:spPr/>
        <p:txBody>
          <a:bodyPr numCol="1"/>
          <a:lstStyle/>
          <a:p>
            <a:fld id="{7CBBD05B-6C52-42B7-ACDA-492B3ED13EE4}" type="slidenum">
              <a:rPr lang="en-US" smtClean="0"/>
              <a:t>15</a:t>
            </a:fld>
            <a:endParaRPr lang="en-US"/>
          </a:p>
        </p:txBody>
      </p:sp>
    </p:spTree>
    <p:extLst>
      <p:ext uri="{BB962C8B-B14F-4D97-AF65-F5344CB8AC3E}">
        <p14:creationId xmlns:p14="http://schemas.microsoft.com/office/powerpoint/2010/main" val="2612730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ChangeAspect="1" noGrp="1" noRot="1"/>
          </p:cNvSpPr>
          <p:nvPr>
            <p:ph type="sldImg"/>
          </p:nvPr>
        </p:nvSpPr>
        <p:spPr/>
      </p:sp>
      <p:sp>
        <p:nvSpPr>
          <p:cNvPr id="3" name="Notes Placeholder 2"/>
          <p:cNvSpPr>
            <a:spLocks noGrp="1"/>
          </p:cNvSpPr>
          <p:nvPr>
            <p:ph idx="1" type="body"/>
          </p:nvPr>
        </p:nvSpPr>
        <p:spPr/>
        <p:txBody>
          <a:bodyPr numCol="1"/>
          <a:lstStyle/>
          <a:p>
            <a:endParaRPr dirty="0" lang="en-US"/>
          </a:p>
        </p:txBody>
      </p:sp>
      <p:sp>
        <p:nvSpPr>
          <p:cNvPr id="4" name="Slide Number Placeholder 3"/>
          <p:cNvSpPr>
            <a:spLocks noGrp="1"/>
          </p:cNvSpPr>
          <p:nvPr>
            <p:ph idx="10" sz="quarter" type="sldNum"/>
          </p:nvPr>
        </p:nvSpPr>
        <p:spPr/>
        <p:txBody>
          <a:bodyPr numCol="1"/>
          <a:lstStyle/>
          <a:p>
            <a:fld id="{7CBBD05B-6C52-42B7-ACDA-492B3ED13EE4}" type="slidenum">
              <a:rPr lang="en-US" smtClean="0"/>
              <a:t>16</a:t>
            </a:fld>
            <a:endParaRPr lang="en-US"/>
          </a:p>
        </p:txBody>
      </p:sp>
    </p:spTree>
    <p:extLst>
      <p:ext uri="{BB962C8B-B14F-4D97-AF65-F5344CB8AC3E}">
        <p14:creationId xmlns:p14="http://schemas.microsoft.com/office/powerpoint/2010/main" val="2612730187"/>
      </p:ext>
    </p:extLst>
  </p:cSld>
  <p:clrMapOvr>
    <a:masterClrMapping/>
  </p:clrMapOvr>
</p:notes>
</file>

<file path=ppt/slideLayouts/_rels/slideLayout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numCol="1"/>
          <a:lstStyle/>
          <a:p>
            <a:r>
              <a:rPr lang="en-US" smtClean="0"/>
              <a:t>Click to edit Master title style</a:t>
            </a:r>
            <a:endParaRPr lang="en-US"/>
          </a:p>
        </p:txBody>
      </p:sp>
      <p:sp>
        <p:nvSpPr>
          <p:cNvPr id="3" name="Subtitle 2"/>
          <p:cNvSpPr>
            <a:spLocks noGrp="1"/>
          </p:cNvSpPr>
          <p:nvPr>
            <p:ph idx="1" type="subTitle"/>
          </p:nvPr>
        </p:nvSpPr>
        <p:spPr>
          <a:xfrm>
            <a:off x="1371600" y="2914650"/>
            <a:ext cx="6400800" cy="1314450"/>
          </a:xfrm>
        </p:spPr>
        <p:txBody>
          <a:bodyPr numCol="1"/>
          <a:lstStyle>
            <a:lvl1pPr algn="ctr" indent="0" marL="0">
              <a:buNone/>
              <a:defRPr>
                <a:solidFill>
                  <a:schemeClr val="tx1">
                    <a:tint val="75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idx="10" sz="half" type="dt"/>
          </p:nvPr>
        </p:nvSpPr>
        <p:spPr/>
        <p:txBody>
          <a:bodyPr numCol="1"/>
          <a:lstStyle/>
          <a:p>
            <a:fld id="{1D8BD707-D9CF-40AE-B4C6-C98DA3205C09}" type="datetimeFigureOut">
              <a:rPr lang="en-US" smtClean="0"/>
              <a:pPr/>
              <a:t>10/21/2019</a:t>
            </a:fld>
            <a:endParaRPr lang="en-US"/>
          </a:p>
        </p:txBody>
      </p:sp>
      <p:sp>
        <p:nvSpPr>
          <p:cNvPr id="5" name="Footer Placeholder 4"/>
          <p:cNvSpPr>
            <a:spLocks noGrp="1"/>
          </p:cNvSpPr>
          <p:nvPr>
            <p:ph idx="11" sz="quarter" type="ftr"/>
          </p:nvPr>
        </p:nvSpPr>
        <p:spPr/>
        <p:txBody>
          <a:bodyPr numCol="1"/>
          <a:lstStyle/>
          <a:p>
            <a:endParaRPr lang="en-US"/>
          </a:p>
        </p:txBody>
      </p:sp>
      <p:sp>
        <p:nvSpPr>
          <p:cNvPr id="6" name="Slide Number Placeholder 5"/>
          <p:cNvSpPr>
            <a:spLocks noGrp="1"/>
          </p:cNvSpPr>
          <p:nvPr>
            <p:ph idx="12" sz="quarter" type="sldNum"/>
          </p:nvPr>
        </p:nvSpPr>
        <p:spPr/>
        <p:txBody>
          <a:bodyPr numCol="1"/>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Vertical Text Placeholder 2"/>
          <p:cNvSpPr>
            <a:spLocks noGrp="1"/>
          </p:cNvSpPr>
          <p:nvPr>
            <p:ph idx="1" orient="vert" type="body"/>
          </p:nvPr>
        </p:nvSpPr>
        <p:spPr/>
        <p:txBody>
          <a:bodyPr numCol="1"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idx="10" sz="half" type="dt"/>
          </p:nvPr>
        </p:nvSpPr>
        <p:spPr/>
        <p:txBody>
          <a:bodyPr numCol="1"/>
          <a:lstStyle/>
          <a:p>
            <a:fld id="{1D8BD707-D9CF-40AE-B4C6-C98DA3205C09}" type="datetimeFigureOut">
              <a:rPr lang="en-US" smtClean="0"/>
              <a:pPr/>
              <a:t>10/21/2019</a:t>
            </a:fld>
            <a:endParaRPr lang="en-US"/>
          </a:p>
        </p:txBody>
      </p:sp>
      <p:sp>
        <p:nvSpPr>
          <p:cNvPr id="5" name="Footer Placeholder 4"/>
          <p:cNvSpPr>
            <a:spLocks noGrp="1"/>
          </p:cNvSpPr>
          <p:nvPr>
            <p:ph idx="11" sz="quarter" type="ftr"/>
          </p:nvPr>
        </p:nvSpPr>
        <p:spPr/>
        <p:txBody>
          <a:bodyPr numCol="1"/>
          <a:lstStyle/>
          <a:p>
            <a:endParaRPr lang="en-US"/>
          </a:p>
        </p:txBody>
      </p:sp>
      <p:sp>
        <p:nvSpPr>
          <p:cNvPr id="6" name="Slide Number Placeholder 5"/>
          <p:cNvSpPr>
            <a:spLocks noGrp="1"/>
          </p:cNvSpPr>
          <p:nvPr>
            <p:ph idx="12" sz="quarter" type="sldNum"/>
          </p:nvPr>
        </p:nvSpPr>
        <p:spPr/>
        <p:txBody>
          <a:bodyPr numCol="1"/>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1" name=""/>
        <p:cNvGrpSpPr/>
        <p:nvPr/>
      </p:nvGrpSpPr>
      <p:grpSpPr>
        <a:xfrm>
          <a:off x="0" y="0"/>
          <a:ext cx="0" cy="0"/>
          <a:chOff x="0" y="0"/>
          <a:chExt cx="0" cy="0"/>
        </a:xfrm>
      </p:grpSpPr>
      <p:sp>
        <p:nvSpPr>
          <p:cNvPr id="2" name="Vertical Title 1"/>
          <p:cNvSpPr>
            <a:spLocks noGrp="1"/>
          </p:cNvSpPr>
          <p:nvPr>
            <p:ph orient="vert" type="title"/>
          </p:nvPr>
        </p:nvSpPr>
        <p:spPr>
          <a:xfrm>
            <a:off x="6629400" y="205979"/>
            <a:ext cx="2057400" cy="4388644"/>
          </a:xfrm>
        </p:spPr>
        <p:txBody>
          <a:bodyPr numCol="1" vert="eaVert"/>
          <a:lstStyle/>
          <a:p>
            <a:r>
              <a:rPr lang="en-US" smtClean="0"/>
              <a:t>Click to edit Master title style</a:t>
            </a:r>
            <a:endParaRPr lang="en-US"/>
          </a:p>
        </p:txBody>
      </p:sp>
      <p:sp>
        <p:nvSpPr>
          <p:cNvPr id="3" name="Vertical Text Placeholder 2"/>
          <p:cNvSpPr>
            <a:spLocks noGrp="1"/>
          </p:cNvSpPr>
          <p:nvPr>
            <p:ph idx="1" orient="vert" type="body"/>
          </p:nvPr>
        </p:nvSpPr>
        <p:spPr>
          <a:xfrm>
            <a:off x="457200" y="205979"/>
            <a:ext cx="6019800" cy="4388644"/>
          </a:xfrm>
        </p:spPr>
        <p:txBody>
          <a:bodyPr numCol="1"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idx="10" sz="half" type="dt"/>
          </p:nvPr>
        </p:nvSpPr>
        <p:spPr/>
        <p:txBody>
          <a:bodyPr numCol="1"/>
          <a:lstStyle/>
          <a:p>
            <a:fld id="{1D8BD707-D9CF-40AE-B4C6-C98DA3205C09}" type="datetimeFigureOut">
              <a:rPr lang="en-US" smtClean="0"/>
              <a:pPr/>
              <a:t>10/21/2019</a:t>
            </a:fld>
            <a:endParaRPr lang="en-US"/>
          </a:p>
        </p:txBody>
      </p:sp>
      <p:sp>
        <p:nvSpPr>
          <p:cNvPr id="5" name="Footer Placeholder 4"/>
          <p:cNvSpPr>
            <a:spLocks noGrp="1"/>
          </p:cNvSpPr>
          <p:nvPr>
            <p:ph idx="11" sz="quarter" type="ftr"/>
          </p:nvPr>
        </p:nvSpPr>
        <p:spPr/>
        <p:txBody>
          <a:bodyPr numCol="1"/>
          <a:lstStyle/>
          <a:p>
            <a:endParaRPr lang="en-US"/>
          </a:p>
        </p:txBody>
      </p:sp>
      <p:sp>
        <p:nvSpPr>
          <p:cNvPr id="6" name="Slide Number Placeholder 5"/>
          <p:cNvSpPr>
            <a:spLocks noGrp="1"/>
          </p:cNvSpPr>
          <p:nvPr>
            <p:ph idx="12" sz="quarter" type="sldNum"/>
          </p:nvPr>
        </p:nvSpPr>
        <p:spPr/>
        <p:txBody>
          <a:bodyPr numCol="1"/>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idx="1"/>
          </p:nvPr>
        </p:nvSpPr>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idx="10" sz="half" type="dt"/>
          </p:nvPr>
        </p:nvSpPr>
        <p:spPr/>
        <p:txBody>
          <a:bodyPr numCol="1"/>
          <a:lstStyle/>
          <a:p>
            <a:fld id="{1D8BD707-D9CF-40AE-B4C6-C98DA3205C09}" type="datetimeFigureOut">
              <a:rPr lang="en-US" smtClean="0"/>
              <a:pPr/>
              <a:t>10/21/2019</a:t>
            </a:fld>
            <a:endParaRPr lang="en-US"/>
          </a:p>
        </p:txBody>
      </p:sp>
      <p:sp>
        <p:nvSpPr>
          <p:cNvPr id="5" name="Footer Placeholder 4"/>
          <p:cNvSpPr>
            <a:spLocks noGrp="1"/>
          </p:cNvSpPr>
          <p:nvPr>
            <p:ph idx="11" sz="quarter" type="ftr"/>
          </p:nvPr>
        </p:nvSpPr>
        <p:spPr/>
        <p:txBody>
          <a:bodyPr numCol="1"/>
          <a:lstStyle/>
          <a:p>
            <a:endParaRPr lang="en-US"/>
          </a:p>
        </p:txBody>
      </p:sp>
      <p:sp>
        <p:nvSpPr>
          <p:cNvPr id="6" name="Slide Number Placeholder 5"/>
          <p:cNvSpPr>
            <a:spLocks noGrp="1"/>
          </p:cNvSpPr>
          <p:nvPr>
            <p:ph idx="12" sz="quarter" type="sldNum"/>
          </p:nvPr>
        </p:nvSpPr>
        <p:spPr/>
        <p:txBody>
          <a:bodyPr numCol="1"/>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numCol="1"/>
          <a:lstStyle>
            <a:lvl1pPr algn="l">
              <a:defRPr b="1" cap="all" sz="4000"/>
            </a:lvl1pPr>
          </a:lstStyle>
          <a:p>
            <a:r>
              <a:rPr lang="en-US" smtClean="0"/>
              <a:t>Click to edit Master title style</a:t>
            </a:r>
            <a:endParaRPr lang="en-US"/>
          </a:p>
        </p:txBody>
      </p:sp>
      <p:sp>
        <p:nvSpPr>
          <p:cNvPr id="3" name="Text Placeholder 2"/>
          <p:cNvSpPr>
            <a:spLocks noGrp="1"/>
          </p:cNvSpPr>
          <p:nvPr>
            <p:ph idx="1" type="body"/>
          </p:nvPr>
        </p:nvSpPr>
        <p:spPr>
          <a:xfrm>
            <a:off x="722313" y="2180035"/>
            <a:ext cx="7772400" cy="1125140"/>
          </a:xfrm>
        </p:spPr>
        <p:txBody>
          <a:bodyPr anchor="b" numCol="1"/>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idx="10" sz="half" type="dt"/>
          </p:nvPr>
        </p:nvSpPr>
        <p:spPr/>
        <p:txBody>
          <a:bodyPr numCol="1"/>
          <a:lstStyle/>
          <a:p>
            <a:fld id="{1D8BD707-D9CF-40AE-B4C6-C98DA3205C09}" type="datetimeFigureOut">
              <a:rPr lang="en-US" smtClean="0"/>
              <a:pPr/>
              <a:t>10/21/2019</a:t>
            </a:fld>
            <a:endParaRPr lang="en-US"/>
          </a:p>
        </p:txBody>
      </p:sp>
      <p:sp>
        <p:nvSpPr>
          <p:cNvPr id="5" name="Footer Placeholder 4"/>
          <p:cNvSpPr>
            <a:spLocks noGrp="1"/>
          </p:cNvSpPr>
          <p:nvPr>
            <p:ph idx="11" sz="quarter" type="ftr"/>
          </p:nvPr>
        </p:nvSpPr>
        <p:spPr/>
        <p:txBody>
          <a:bodyPr numCol="1"/>
          <a:lstStyle/>
          <a:p>
            <a:endParaRPr lang="en-US"/>
          </a:p>
        </p:txBody>
      </p:sp>
      <p:sp>
        <p:nvSpPr>
          <p:cNvPr id="6" name="Slide Number Placeholder 5"/>
          <p:cNvSpPr>
            <a:spLocks noGrp="1"/>
          </p:cNvSpPr>
          <p:nvPr>
            <p:ph idx="12" sz="quarter" type="sldNum"/>
          </p:nvPr>
        </p:nvSpPr>
        <p:spPr/>
        <p:txBody>
          <a:bodyPr numCol="1"/>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idx="1" sz="half"/>
          </p:nvPr>
        </p:nvSpPr>
        <p:spPr>
          <a:xfrm>
            <a:off x="457200" y="1200151"/>
            <a:ext cx="4038600" cy="3394472"/>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idx="2" sz="half"/>
          </p:nvPr>
        </p:nvSpPr>
        <p:spPr>
          <a:xfrm>
            <a:off x="4648200" y="1200151"/>
            <a:ext cx="4038600" cy="3394472"/>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idx="10" sz="half" type="dt"/>
          </p:nvPr>
        </p:nvSpPr>
        <p:spPr/>
        <p:txBody>
          <a:bodyPr numCol="1"/>
          <a:lstStyle/>
          <a:p>
            <a:fld id="{1D8BD707-D9CF-40AE-B4C6-C98DA3205C09}" type="datetimeFigureOut">
              <a:rPr lang="en-US" smtClean="0"/>
              <a:pPr/>
              <a:t>10/21/2019</a:t>
            </a:fld>
            <a:endParaRPr lang="en-US"/>
          </a:p>
        </p:txBody>
      </p:sp>
      <p:sp>
        <p:nvSpPr>
          <p:cNvPr id="6" name="Footer Placeholder 5"/>
          <p:cNvSpPr>
            <a:spLocks noGrp="1"/>
          </p:cNvSpPr>
          <p:nvPr>
            <p:ph idx="11" sz="quarter" type="ftr"/>
          </p:nvPr>
        </p:nvSpPr>
        <p:spPr/>
        <p:txBody>
          <a:bodyPr numCol="1"/>
          <a:lstStyle/>
          <a:p>
            <a:endParaRPr lang="en-US"/>
          </a:p>
        </p:txBody>
      </p:sp>
      <p:sp>
        <p:nvSpPr>
          <p:cNvPr id="7" name="Slide Number Placeholder 6"/>
          <p:cNvSpPr>
            <a:spLocks noGrp="1"/>
          </p:cNvSpPr>
          <p:nvPr>
            <p:ph idx="12" sz="quarter" type="sldNum"/>
          </p:nvPr>
        </p:nvSpPr>
        <p:spPr/>
        <p:txBody>
          <a:bodyPr numCol="1"/>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lvl1pPr>
              <a:defRPr/>
            </a:lvl1pPr>
          </a:lstStyle>
          <a:p>
            <a:r>
              <a:rPr lang="en-US" smtClean="0"/>
              <a:t>Click to edit Master title style</a:t>
            </a:r>
            <a:endParaRPr lang="en-US"/>
          </a:p>
        </p:txBody>
      </p:sp>
      <p:sp>
        <p:nvSpPr>
          <p:cNvPr id="3" name="Text Placeholder 2"/>
          <p:cNvSpPr>
            <a:spLocks noGrp="1"/>
          </p:cNvSpPr>
          <p:nvPr>
            <p:ph idx="1" type="body"/>
          </p:nvPr>
        </p:nvSpPr>
        <p:spPr>
          <a:xfrm>
            <a:off x="457200" y="1151335"/>
            <a:ext cx="4040188" cy="479822"/>
          </a:xfrm>
        </p:spPr>
        <p:txBody>
          <a:bodyPr anchor="b" numCol="1"/>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4" name="Content Placeholder 3"/>
          <p:cNvSpPr>
            <a:spLocks noGrp="1"/>
          </p:cNvSpPr>
          <p:nvPr>
            <p:ph idx="2" sz="half"/>
          </p:nvPr>
        </p:nvSpPr>
        <p:spPr>
          <a:xfrm>
            <a:off x="457200" y="1631156"/>
            <a:ext cx="4040188" cy="2963466"/>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idx="3" sz="quarter" type="body"/>
          </p:nvPr>
        </p:nvSpPr>
        <p:spPr>
          <a:xfrm>
            <a:off x="4645026" y="1151335"/>
            <a:ext cx="4041775" cy="479822"/>
          </a:xfrm>
        </p:spPr>
        <p:txBody>
          <a:bodyPr anchor="b" numCol="1"/>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6" name="Content Placeholder 5"/>
          <p:cNvSpPr>
            <a:spLocks noGrp="1"/>
          </p:cNvSpPr>
          <p:nvPr>
            <p:ph idx="4" sz="quarter"/>
          </p:nvPr>
        </p:nvSpPr>
        <p:spPr>
          <a:xfrm>
            <a:off x="4645026" y="1631156"/>
            <a:ext cx="4041775" cy="2963466"/>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idx="10" sz="half" type="dt"/>
          </p:nvPr>
        </p:nvSpPr>
        <p:spPr/>
        <p:txBody>
          <a:bodyPr numCol="1"/>
          <a:lstStyle/>
          <a:p>
            <a:fld id="{1D8BD707-D9CF-40AE-B4C6-C98DA3205C09}" type="datetimeFigureOut">
              <a:rPr lang="en-US" smtClean="0"/>
              <a:pPr/>
              <a:t>10/21/2019</a:t>
            </a:fld>
            <a:endParaRPr lang="en-US"/>
          </a:p>
        </p:txBody>
      </p:sp>
      <p:sp>
        <p:nvSpPr>
          <p:cNvPr id="8" name="Footer Placeholder 7"/>
          <p:cNvSpPr>
            <a:spLocks noGrp="1"/>
          </p:cNvSpPr>
          <p:nvPr>
            <p:ph idx="11" sz="quarter" type="ftr"/>
          </p:nvPr>
        </p:nvSpPr>
        <p:spPr/>
        <p:txBody>
          <a:bodyPr numCol="1"/>
          <a:lstStyle/>
          <a:p>
            <a:endParaRPr lang="en-US"/>
          </a:p>
        </p:txBody>
      </p:sp>
      <p:sp>
        <p:nvSpPr>
          <p:cNvPr id="9" name="Slide Number Placeholder 8"/>
          <p:cNvSpPr>
            <a:spLocks noGrp="1"/>
          </p:cNvSpPr>
          <p:nvPr>
            <p:ph idx="12" sz="quarter" type="sldNum"/>
          </p:nvPr>
        </p:nvSpPr>
        <p:spPr/>
        <p:txBody>
          <a:bodyPr numCol="1"/>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Date Placeholder 2"/>
          <p:cNvSpPr>
            <a:spLocks noGrp="1"/>
          </p:cNvSpPr>
          <p:nvPr>
            <p:ph idx="10" sz="half" type="dt"/>
          </p:nvPr>
        </p:nvSpPr>
        <p:spPr/>
        <p:txBody>
          <a:bodyPr numCol="1"/>
          <a:lstStyle/>
          <a:p>
            <a:fld id="{1D8BD707-D9CF-40AE-B4C6-C98DA3205C09}" type="datetimeFigureOut">
              <a:rPr lang="en-US" smtClean="0"/>
              <a:pPr/>
              <a:t>10/21/2019</a:t>
            </a:fld>
            <a:endParaRPr lang="en-US"/>
          </a:p>
        </p:txBody>
      </p:sp>
      <p:sp>
        <p:nvSpPr>
          <p:cNvPr id="4" name="Footer Placeholder 3"/>
          <p:cNvSpPr>
            <a:spLocks noGrp="1"/>
          </p:cNvSpPr>
          <p:nvPr>
            <p:ph idx="11" sz="quarter" type="ftr"/>
          </p:nvPr>
        </p:nvSpPr>
        <p:spPr/>
        <p:txBody>
          <a:bodyPr numCol="1"/>
          <a:lstStyle/>
          <a:p>
            <a:endParaRPr lang="en-US"/>
          </a:p>
        </p:txBody>
      </p:sp>
      <p:sp>
        <p:nvSpPr>
          <p:cNvPr id="5" name="Slide Number Placeholder 4"/>
          <p:cNvSpPr>
            <a:spLocks noGrp="1"/>
          </p:cNvSpPr>
          <p:nvPr>
            <p:ph idx="12" sz="quarter" type="sldNum"/>
          </p:nvPr>
        </p:nvSpPr>
        <p:spPr/>
        <p:txBody>
          <a:bodyPr numCol="1"/>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1" name=""/>
        <p:cNvGrpSpPr/>
        <p:nvPr/>
      </p:nvGrpSpPr>
      <p:grpSpPr>
        <a:xfrm>
          <a:off x="0" y="0"/>
          <a:ext cx="0" cy="0"/>
          <a:chOff x="0" y="0"/>
          <a:chExt cx="0" cy="0"/>
        </a:xfrm>
      </p:grpSpPr>
      <p:sp>
        <p:nvSpPr>
          <p:cNvPr id="2" name="Date Placeholder 1"/>
          <p:cNvSpPr>
            <a:spLocks noGrp="1"/>
          </p:cNvSpPr>
          <p:nvPr>
            <p:ph idx="10" sz="half" type="dt"/>
          </p:nvPr>
        </p:nvSpPr>
        <p:spPr/>
        <p:txBody>
          <a:bodyPr numCol="1"/>
          <a:lstStyle/>
          <a:p>
            <a:fld id="{1D8BD707-D9CF-40AE-B4C6-C98DA3205C09}" type="datetimeFigureOut">
              <a:rPr lang="en-US" smtClean="0"/>
              <a:pPr/>
              <a:t>10/21/2019</a:t>
            </a:fld>
            <a:endParaRPr lang="en-US"/>
          </a:p>
        </p:txBody>
      </p:sp>
      <p:sp>
        <p:nvSpPr>
          <p:cNvPr id="3" name="Footer Placeholder 2"/>
          <p:cNvSpPr>
            <a:spLocks noGrp="1"/>
          </p:cNvSpPr>
          <p:nvPr>
            <p:ph idx="11" sz="quarter" type="ftr"/>
          </p:nvPr>
        </p:nvSpPr>
        <p:spPr/>
        <p:txBody>
          <a:bodyPr numCol="1"/>
          <a:lstStyle/>
          <a:p>
            <a:endParaRPr lang="en-US"/>
          </a:p>
        </p:txBody>
      </p:sp>
      <p:sp>
        <p:nvSpPr>
          <p:cNvPr id="4" name="Slide Number Placeholder 3"/>
          <p:cNvSpPr>
            <a:spLocks noGrp="1"/>
          </p:cNvSpPr>
          <p:nvPr>
            <p:ph idx="12" sz="quarter" type="sldNum"/>
          </p:nvPr>
        </p:nvSpPr>
        <p:spPr/>
        <p:txBody>
          <a:bodyPr numCol="1"/>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numCol="1"/>
          <a:lstStyle>
            <a:lvl1pPr algn="l">
              <a:defRPr b="1" sz="2000"/>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idx="2" sz="half" type="body"/>
          </p:nvPr>
        </p:nvSpPr>
        <p:spPr>
          <a:xfrm>
            <a:off x="457201" y="1076326"/>
            <a:ext cx="3008313" cy="3518297"/>
          </a:xfrm>
        </p:spPr>
        <p:txBody>
          <a:bodyPr numCol="1"/>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5" name="Date Placeholder 4"/>
          <p:cNvSpPr>
            <a:spLocks noGrp="1"/>
          </p:cNvSpPr>
          <p:nvPr>
            <p:ph idx="10" sz="half" type="dt"/>
          </p:nvPr>
        </p:nvSpPr>
        <p:spPr/>
        <p:txBody>
          <a:bodyPr numCol="1"/>
          <a:lstStyle/>
          <a:p>
            <a:fld id="{1D8BD707-D9CF-40AE-B4C6-C98DA3205C09}" type="datetimeFigureOut">
              <a:rPr lang="en-US" smtClean="0"/>
              <a:pPr/>
              <a:t>10/21/2019</a:t>
            </a:fld>
            <a:endParaRPr lang="en-US"/>
          </a:p>
        </p:txBody>
      </p:sp>
      <p:sp>
        <p:nvSpPr>
          <p:cNvPr id="6" name="Footer Placeholder 5"/>
          <p:cNvSpPr>
            <a:spLocks noGrp="1"/>
          </p:cNvSpPr>
          <p:nvPr>
            <p:ph idx="11" sz="quarter" type="ftr"/>
          </p:nvPr>
        </p:nvSpPr>
        <p:spPr/>
        <p:txBody>
          <a:bodyPr numCol="1"/>
          <a:lstStyle/>
          <a:p>
            <a:endParaRPr lang="en-US"/>
          </a:p>
        </p:txBody>
      </p:sp>
      <p:sp>
        <p:nvSpPr>
          <p:cNvPr id="7" name="Slide Number Placeholder 6"/>
          <p:cNvSpPr>
            <a:spLocks noGrp="1"/>
          </p:cNvSpPr>
          <p:nvPr>
            <p:ph idx="12" sz="quarter" type="sldNum"/>
          </p:nvPr>
        </p:nvSpPr>
        <p:spPr/>
        <p:txBody>
          <a:bodyPr numCol="1"/>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numCol="1"/>
          <a:lstStyle>
            <a:lvl1pPr algn="l">
              <a:defRPr b="1" sz="2000"/>
            </a:lvl1pPr>
          </a:lstStyle>
          <a:p>
            <a:r>
              <a:rPr lang="en-US" smtClean="0"/>
              <a:t>Click to edit Master title style</a:t>
            </a:r>
            <a:endParaRPr lang="en-US"/>
          </a:p>
        </p:txBody>
      </p:sp>
      <p:sp>
        <p:nvSpPr>
          <p:cNvPr id="3" name="Picture Placeholder 2"/>
          <p:cNvSpPr>
            <a:spLocks noGrp="1"/>
          </p:cNvSpPr>
          <p:nvPr>
            <p:ph idx="1" type="pic"/>
          </p:nvPr>
        </p:nvSpPr>
        <p:spPr>
          <a:xfrm>
            <a:off x="1792288" y="459581"/>
            <a:ext cx="5486400" cy="3086100"/>
          </a:xfrm>
        </p:spPr>
        <p:txBody>
          <a:bodyPr numCol="1"/>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US"/>
          </a:p>
        </p:txBody>
      </p:sp>
      <p:sp>
        <p:nvSpPr>
          <p:cNvPr id="4" name="Text Placeholder 3"/>
          <p:cNvSpPr>
            <a:spLocks noGrp="1"/>
          </p:cNvSpPr>
          <p:nvPr>
            <p:ph idx="2" sz="half" type="body"/>
          </p:nvPr>
        </p:nvSpPr>
        <p:spPr>
          <a:xfrm>
            <a:off x="1792288" y="4025503"/>
            <a:ext cx="5486400" cy="603647"/>
          </a:xfrm>
        </p:spPr>
        <p:txBody>
          <a:bodyPr numCol="1"/>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5" name="Date Placeholder 4"/>
          <p:cNvSpPr>
            <a:spLocks noGrp="1"/>
          </p:cNvSpPr>
          <p:nvPr>
            <p:ph idx="10" sz="half" type="dt"/>
          </p:nvPr>
        </p:nvSpPr>
        <p:spPr/>
        <p:txBody>
          <a:bodyPr numCol="1"/>
          <a:lstStyle/>
          <a:p>
            <a:fld id="{1D8BD707-D9CF-40AE-B4C6-C98DA3205C09}" type="datetimeFigureOut">
              <a:rPr lang="en-US" smtClean="0"/>
              <a:pPr/>
              <a:t>10/21/2019</a:t>
            </a:fld>
            <a:endParaRPr lang="en-US"/>
          </a:p>
        </p:txBody>
      </p:sp>
      <p:sp>
        <p:nvSpPr>
          <p:cNvPr id="6" name="Footer Placeholder 5"/>
          <p:cNvSpPr>
            <a:spLocks noGrp="1"/>
          </p:cNvSpPr>
          <p:nvPr>
            <p:ph idx="11" sz="quarter" type="ftr"/>
          </p:nvPr>
        </p:nvSpPr>
        <p:spPr/>
        <p:txBody>
          <a:bodyPr numCol="1"/>
          <a:lstStyle/>
          <a:p>
            <a:endParaRPr lang="en-US"/>
          </a:p>
        </p:txBody>
      </p:sp>
      <p:sp>
        <p:nvSpPr>
          <p:cNvPr id="7" name="Slide Number Placeholder 6"/>
          <p:cNvSpPr>
            <a:spLocks noGrp="1"/>
          </p:cNvSpPr>
          <p:nvPr>
            <p:ph idx="12" sz="quarter" type="sldNum"/>
          </p:nvPr>
        </p:nvSpPr>
        <p:spPr/>
        <p:txBody>
          <a:bodyPr numCol="1"/>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2" Target="../slideLayouts/slideLayout11.xml" Type="http://schemas.openxmlformats.org/officeDocument/2006/relationships/slideLayout"/><Relationship Id="rId11" Target="../slideLayouts/slideLayout10.xml" Type="http://schemas.openxmlformats.org/officeDocument/2006/relationships/slideLayout"/><Relationship Id="rId9" Target="../slideLayouts/slideLayout8.xml" Type="http://schemas.openxmlformats.org/officeDocument/2006/relationships/slideLayout"/><Relationship Id="rId10" Target="../slideLayouts/slideLayout9.xml" Type="http://schemas.openxmlformats.org/officeDocument/2006/relationships/slideLayout"/><Relationship Id="rId8" Target="../slideLayouts/slideLayout7.xml" Type="http://schemas.openxmlformats.org/officeDocument/2006/relationships/slideLayout"/><Relationship Id="rId7" Target="../slideLayouts/slideLayout6.xml" Type="http://schemas.openxmlformats.org/officeDocument/2006/relationships/slideLayout"/><Relationship Id="rId6" Target="../slideLayouts/slideLayout5.xml" Type="http://schemas.openxmlformats.org/officeDocument/2006/relationships/slideLayout"/><Relationship Id="rId5" Target="../slideLayouts/slideLayout4.xml" Type="http://schemas.openxmlformats.org/officeDocument/2006/relationships/slideLayout"/><Relationship Id="rId4" Target="../slideLayouts/slideLayout3.xml" Type="http://schemas.openxmlformats.org/officeDocument/2006/relationships/slideLayout"/><Relationship Id="rId3" Target="../slideLayouts/slideLayout2.xml" Type="http://schemas.openxmlformats.org/officeDocument/2006/relationships/slideLayout"/><Relationship Id="rId2" Target="../slideLayouts/slideLayout1.xml" Type="http://schemas.openxmlformats.org/officeDocument/2006/relationships/slideLayout"/><Relationship Id="rId1" Target="../theme/theme2.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anchor="ctr" bIns="45720" lIns="91440" numCol="1" rIns="91440" rtlCol="0" tIns="45720" vert="horz">
            <a:normAutofit/>
          </a:bodyPr>
          <a:lstStyle/>
          <a:p>
            <a:r>
              <a:rPr lang="en-US" smtClean="0"/>
              <a:t>Click to edit Master title style</a:t>
            </a:r>
            <a:endParaRPr lang="en-US"/>
          </a:p>
        </p:txBody>
      </p:sp>
      <p:sp>
        <p:nvSpPr>
          <p:cNvPr id="3" name="Text Placeholder 2"/>
          <p:cNvSpPr>
            <a:spLocks noGrp="1"/>
          </p:cNvSpPr>
          <p:nvPr>
            <p:ph idx="1" type="body"/>
          </p:nvPr>
        </p:nvSpPr>
        <p:spPr>
          <a:xfrm>
            <a:off x="457200" y="1200151"/>
            <a:ext cx="8229600" cy="3394472"/>
          </a:xfrm>
          <a:prstGeom prst="rect">
            <a:avLst/>
          </a:prstGeom>
        </p:spPr>
        <p:txBody>
          <a:bodyPr bIns="45720" lIns="91440" numCol="1" rIns="91440" rtlCol="0" tIns="45720"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idx="2" sz="half" type="dt"/>
          </p:nvPr>
        </p:nvSpPr>
        <p:spPr>
          <a:xfrm>
            <a:off x="457200" y="4767263"/>
            <a:ext cx="2133600" cy="273844"/>
          </a:xfrm>
          <a:prstGeom prst="rect">
            <a:avLst/>
          </a:prstGeom>
        </p:spPr>
        <p:txBody>
          <a:bodyPr anchor="ctr" bIns="45720" lIns="91440" numCol="1" rIns="91440" rtlCol="0" tIns="45720" vert="horz"/>
          <a:lstStyle>
            <a:lvl1pPr algn="l">
              <a:defRPr sz="1200">
                <a:solidFill>
                  <a:schemeClr val="tx1">
                    <a:tint val="75000"/>
                  </a:schemeClr>
                </a:solidFill>
              </a:defRPr>
            </a:lvl1pPr>
          </a:lstStyle>
          <a:p>
            <a:fld id="{1D8BD707-D9CF-40AE-B4C6-C98DA3205C09}" type="datetimeFigureOut">
              <a:rPr lang="en-US" smtClean="0"/>
              <a:pPr/>
              <a:t>10/21/2019</a:t>
            </a:fld>
            <a:endParaRPr lang="en-US"/>
          </a:p>
        </p:txBody>
      </p:sp>
      <p:sp>
        <p:nvSpPr>
          <p:cNvPr id="5" name="Footer Placeholder 4"/>
          <p:cNvSpPr>
            <a:spLocks noGrp="1"/>
          </p:cNvSpPr>
          <p:nvPr>
            <p:ph idx="3" sz="quarter" type="ftr"/>
          </p:nvPr>
        </p:nvSpPr>
        <p:spPr>
          <a:xfrm>
            <a:off x="3124200" y="4767263"/>
            <a:ext cx="2895600" cy="273844"/>
          </a:xfrm>
          <a:prstGeom prst="rect">
            <a:avLst/>
          </a:prstGeom>
        </p:spPr>
        <p:txBody>
          <a:bodyPr anchor="ctr" bIns="45720" lIns="91440" numCol="1" rIns="91440" rtlCol="0" tIns="45720" vert="horz"/>
          <a:lstStyle>
            <a:lvl1pPr algn="ctr">
              <a:defRPr sz="1200">
                <a:solidFill>
                  <a:schemeClr val="tx1">
                    <a:tint val="75000"/>
                  </a:schemeClr>
                </a:solidFill>
              </a:defRPr>
            </a:lvl1pPr>
          </a:lstStyle>
          <a:p>
            <a:endParaRPr lang="en-US"/>
          </a:p>
        </p:txBody>
      </p:sp>
      <p:sp>
        <p:nvSpPr>
          <p:cNvPr id="6" name="Slide Number Placeholder 5"/>
          <p:cNvSpPr>
            <a:spLocks noGrp="1"/>
          </p:cNvSpPr>
          <p:nvPr>
            <p:ph idx="4" sz="quarter" type="sldNum"/>
          </p:nvPr>
        </p:nvSpPr>
        <p:spPr>
          <a:xfrm>
            <a:off x="6553200" y="4767263"/>
            <a:ext cx="2133600" cy="273844"/>
          </a:xfrm>
          <a:prstGeom prst="rect">
            <a:avLst/>
          </a:prstGeom>
        </p:spPr>
        <p:txBody>
          <a:bodyPr anchor="ctr" bIns="45720" lIns="91440" numCol="1" rIns="91440" rtlCol="0" tIns="45720" vert="horz"/>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accent1="accent1" accent2="accent2" accent3="accent3" accent4="accent4" accent5="accent5" accent6="accent6" bg1="lt1" bg2="lt2" folHlink="folHlink" hlink="hlink" tx1="dk1" tx2="dk2"/>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txStyles>
    <p:titleStyle>
      <a:lvl1pPr algn="ctr" defTabSz="914400" eaLnBrk="1" hangingPunct="1" latinLnBrk="0" rtl="0">
        <a:spcBef>
          <a:spcPct val="0"/>
        </a:spcBef>
        <a:buNone/>
        <a:defRPr kern="1200" sz="4400">
          <a:solidFill>
            <a:schemeClr val="tx1"/>
          </a:solidFill>
          <a:latin typeface="+mj-lt"/>
          <a:ea typeface="+mj-ea"/>
          <a:cs typeface="+mj-cs"/>
        </a:defRPr>
      </a:lvl1pPr>
    </p:titleStyle>
    <p:bodyStyle>
      <a:lvl1pPr algn="l" defTabSz="914400" eaLnBrk="1" hangingPunct="1" indent="-342900" latinLnBrk="0" marL="342900" rtl="0">
        <a:spcBef>
          <a:spcPct val="20000"/>
        </a:spcBef>
        <a:buFont charset="0"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itchFamily="34" typeface="Arial"/>
        <a:buChar char="•"/>
        <a:defRPr kern="1200" sz="2000">
          <a:solidFill>
            <a:schemeClr val="tx1"/>
          </a:solidFill>
          <a:latin typeface="+mn-lt"/>
          <a:ea typeface="+mn-ea"/>
          <a:cs typeface="+mn-cs"/>
        </a:defRPr>
      </a:lvl9pPr>
    </p:bodyStyle>
    <p:other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arget="../media/image3.png" Type="http://schemas.openxmlformats.org/officeDocument/2006/relationships/image"/><Relationship Id="rId3" Target="../media/image2.jpeg" Type="http://schemas.openxmlformats.org/officeDocument/2006/relationships/image"/><Relationship Id="rId2" Target="../media/image1.jpeg" Type="http://schemas.openxmlformats.org/officeDocument/2006/relationships/image"/><Relationship Id="rId1" Target="../slideLayouts/slideLayout1.xml" Type="http://schemas.openxmlformats.org/officeDocument/2006/relationships/slideLayout"/></Relationships>
</file>

<file path=ppt/slides/_rels/slide10.xml.rels><?xml version="1.0" encoding="UTF-8" standalone="yes"?><Relationships xmlns="http://schemas.openxmlformats.org/package/2006/relationships"><Relationship Id="rId5" Target="../media/image17.png" Type="http://schemas.openxmlformats.org/officeDocument/2006/relationships/image"/><Relationship Id="rId4" Target="../media/image44.png" Type="http://schemas.openxmlformats.org/officeDocument/2006/relationships/image"/><Relationship Id="rId3" Target="../media/image9.png" Type="http://schemas.openxmlformats.org/officeDocument/2006/relationships/image"/><Relationship Id="rId2" Target="../media/image8.png" Type="http://schemas.openxmlformats.org/officeDocument/2006/relationships/image"/><Relationship Id="rId1" Target="../slideLayouts/slideLayout2.xml" Type="http://schemas.openxmlformats.org/officeDocument/2006/relationships/slideLayout"/></Relationships>
</file>

<file path=ppt/slides/_rels/slide11.xml.rels><?xml version="1.0" encoding="UTF-8" standalone="yes"?><Relationships xmlns="http://schemas.openxmlformats.org/package/2006/relationships"><Relationship Id="rId5" Target="../media/image17.png" Type="http://schemas.openxmlformats.org/officeDocument/2006/relationships/image"/><Relationship Id="rId4" Target="../media/image44.png" Type="http://schemas.openxmlformats.org/officeDocument/2006/relationships/image"/><Relationship Id="rId3" Target="../media/image9.png" Type="http://schemas.openxmlformats.org/officeDocument/2006/relationships/image"/><Relationship Id="rId2" Target="../media/image8.png" Type="http://schemas.openxmlformats.org/officeDocument/2006/relationships/image"/><Relationship Id="rId1" Target="../slideLayouts/slideLayout2.xml" Type="http://schemas.openxmlformats.org/officeDocument/2006/relationships/slideLayout"/></Relationships>
</file>

<file path=ppt/slides/_rels/slide12.xml.rels><?xml version="1.0" encoding="UTF-8" standalone="yes"?><Relationships xmlns="http://schemas.openxmlformats.org/package/2006/relationships"><Relationship Id="rId5" Target="../media/image17.png" Type="http://schemas.openxmlformats.org/officeDocument/2006/relationships/image"/><Relationship Id="rId4" Target="../media/image45.png" Type="http://schemas.openxmlformats.org/officeDocument/2006/relationships/image"/><Relationship Id="rId3" Target="../media/image9.png" Type="http://schemas.openxmlformats.org/officeDocument/2006/relationships/image"/><Relationship Id="rId2" Target="../media/image8.png" Type="http://schemas.openxmlformats.org/officeDocument/2006/relationships/image"/><Relationship Id="rId1" Target="../slideLayouts/slideLayout2.xml" Type="http://schemas.openxmlformats.org/officeDocument/2006/relationships/slideLayout"/></Relationships>
</file>

<file path=ppt/slides/_rels/slide13.xml.rels><?xml version="1.0" encoding="UTF-8" standalone="yes"?><Relationships xmlns="http://schemas.openxmlformats.org/package/2006/relationships"><Relationship Id="rId5" Target="../media/image17.png" Type="http://schemas.openxmlformats.org/officeDocument/2006/relationships/image"/><Relationship Id="rId4" Target="../media/image46.jpeg" Type="http://schemas.openxmlformats.org/officeDocument/2006/relationships/image"/><Relationship Id="rId3" Target="../media/image9.png" Type="http://schemas.openxmlformats.org/officeDocument/2006/relationships/image"/><Relationship Id="rId2" Target="../media/image8.png" Type="http://schemas.openxmlformats.org/officeDocument/2006/relationships/image"/><Relationship Id="rId1" Target="../slideLayouts/slideLayout2.xml" Type="http://schemas.openxmlformats.org/officeDocument/2006/relationships/slideLayout"/></Relationships>
</file>

<file path=ppt/slides/_rels/slide14.xml.rels><?xml version="1.0" encoding="UTF-8" standalone="yes"?><Relationships xmlns="http://schemas.openxmlformats.org/package/2006/relationships"><Relationship Id="rId7" Target="../media/image48.png" Type="http://schemas.openxmlformats.org/officeDocument/2006/relationships/image"/><Relationship Id="rId6" Target="../media/image17.png" Type="http://schemas.openxmlformats.org/officeDocument/2006/relationships/image"/><Relationship Id="rId5" Target="../media/image47.png" Type="http://schemas.openxmlformats.org/officeDocument/2006/relationships/image"/><Relationship Id="rId4" Target="../media/image9.png" Type="http://schemas.openxmlformats.org/officeDocument/2006/relationships/image"/><Relationship Id="rId3" Target="../media/image8.png" Type="http://schemas.openxmlformats.org/officeDocument/2006/relationships/image"/><Relationship Id="rId2" Target="../notesSlides/notesSlide2.xml" Type="http://schemas.openxmlformats.org/officeDocument/2006/relationships/notesSlide"/><Relationship Id="rId1" Target="../slideLayouts/slideLayout2.xml" Type="http://schemas.openxmlformats.org/officeDocument/2006/relationships/slideLayout"/></Relationships>
</file>

<file path=ppt/slides/_rels/slide15.xml.rels><?xml version="1.0" encoding="UTF-8" standalone="yes"?><Relationships xmlns="http://schemas.openxmlformats.org/package/2006/relationships"><Relationship Id="rId7" Target="../media/image49.png" Type="http://schemas.openxmlformats.org/officeDocument/2006/relationships/image"/><Relationship Id="rId6" Target="../media/image17.png" Type="http://schemas.openxmlformats.org/officeDocument/2006/relationships/image"/><Relationship Id="rId5" Target="../media/image47.png" Type="http://schemas.openxmlformats.org/officeDocument/2006/relationships/image"/><Relationship Id="rId4" Target="../media/image9.png" Type="http://schemas.openxmlformats.org/officeDocument/2006/relationships/image"/><Relationship Id="rId3" Target="../media/image8.png" Type="http://schemas.openxmlformats.org/officeDocument/2006/relationships/image"/><Relationship Id="rId2" Target="../notesSlides/notesSlide3.xml" Type="http://schemas.openxmlformats.org/officeDocument/2006/relationships/notesSlide"/><Relationship Id="rId1" Target="../slideLayouts/slideLayout2.xml" Type="http://schemas.openxmlformats.org/officeDocument/2006/relationships/slideLayout"/></Relationships>
</file>

<file path=ppt/slides/_rels/slide16.xml.rels><?xml version="1.0" encoding="UTF-8" standalone="yes"?><Relationships xmlns="http://schemas.openxmlformats.org/package/2006/relationships"><Relationship Id="rId7" Target="../media/image51.png" Type="http://schemas.openxmlformats.org/officeDocument/2006/relationships/image"/><Relationship Id="rId6" Target="../media/image50.png" Type="http://schemas.openxmlformats.org/officeDocument/2006/relationships/image"/><Relationship Id="rId5" Target="../media/image17.png" Type="http://schemas.openxmlformats.org/officeDocument/2006/relationships/image"/><Relationship Id="rId4" Target="../media/image9.png" Type="http://schemas.openxmlformats.org/officeDocument/2006/relationships/image"/><Relationship Id="rId3" Target="../media/image8.png" Type="http://schemas.openxmlformats.org/officeDocument/2006/relationships/image"/><Relationship Id="rId2" Target="../notesSlides/notesSlide4.xml" Type="http://schemas.openxmlformats.org/officeDocument/2006/relationships/notesSlide"/><Relationship Id="rId1" Target="../slideLayouts/slideLayout2.xml" Type="http://schemas.openxmlformats.org/officeDocument/2006/relationships/slideLayout"/></Relationships>
</file>

<file path=ppt/slides/_rels/slide2.xml.rels><?xml version="1.0" encoding="UTF-8" standalone="yes"?><Relationships xmlns="http://schemas.openxmlformats.org/package/2006/relationships"><Relationship Id="rId13" Target="../media/image15.png" Type="http://schemas.openxmlformats.org/officeDocument/2006/relationships/image"/><Relationship Id="rId12" Target="../media/image14.png" Type="http://schemas.openxmlformats.org/officeDocument/2006/relationships/image"/><Relationship Id="rId11" Target="../media/image13.png" Type="http://schemas.openxmlformats.org/officeDocument/2006/relationships/image"/><Relationship Id="rId10" Target="../media/image12.png" Type="http://schemas.openxmlformats.org/officeDocument/2006/relationships/image"/><Relationship Id="rId9" Target="../media/image11.png" Type="http://schemas.openxmlformats.org/officeDocument/2006/relationships/image"/><Relationship Id="rId8" Target="../media/image10.png" Type="http://schemas.openxmlformats.org/officeDocument/2006/relationships/image"/><Relationship Id="rId7" Target="../media/image9.png" Type="http://schemas.openxmlformats.org/officeDocument/2006/relationships/image"/><Relationship Id="rId6" Target="../media/image8.png" Type="http://schemas.openxmlformats.org/officeDocument/2006/relationships/image"/><Relationship Id="rId5" Target="../media/image7.png" Type="http://schemas.openxmlformats.org/officeDocument/2006/relationships/image"/><Relationship Id="rId4" Target="../media/image6.png" Type="http://schemas.openxmlformats.org/officeDocument/2006/relationships/image"/><Relationship Id="rId3" Target="../media/image5.png" Type="http://schemas.openxmlformats.org/officeDocument/2006/relationships/image"/><Relationship Id="rId2" Target="../notesSlides/notesSlide1.xml" Type="http://schemas.openxmlformats.org/officeDocument/2006/relationships/notesSlide"/><Relationship Id="rId1" Target="../slideLayouts/slideLayout2.xml" Type="http://schemas.openxmlformats.org/officeDocument/2006/relationships/slideLayout"/></Relationships>
</file>

<file path=ppt/slides/_rels/slide3.xml.rels><?xml version="1.0" encoding="UTF-8" standalone="yes"?><Relationships xmlns="http://schemas.openxmlformats.org/package/2006/relationships"><Relationship Id="rId4" Target="../media/image4.png" Type="http://schemas.openxmlformats.org/officeDocument/2006/relationships/image"/><Relationship Id="rId3" Target="../media/image3.png" Type="http://schemas.openxmlformats.org/officeDocument/2006/relationships/image"/><Relationship Id="rId2" Target="../media/image2.jpeg" Type="http://schemas.openxmlformats.org/officeDocument/2006/relationships/image"/><Relationship Id="rId1" Target="../slideLayouts/slideLayout1.xml" Type="http://schemas.openxmlformats.org/officeDocument/2006/relationships/slideLayout"/></Relationships>
</file>

<file path=ppt/slides/_rels/slide4.xml.rels><?xml version="1.0" encoding="UTF-8" standalone="yes"?><Relationships xmlns="http://schemas.openxmlformats.org/package/2006/relationships"><Relationship Id="rId12" Target="../media/image17.png" Type="http://schemas.openxmlformats.org/officeDocument/2006/relationships/image"/><Relationship Id="rId11" Target="../media/image24.png" Type="http://schemas.openxmlformats.org/officeDocument/2006/relationships/image"/><Relationship Id="rId10" Target="../media/image23.png" Type="http://schemas.openxmlformats.org/officeDocument/2006/relationships/image"/><Relationship Id="rId9" Target="../media/image22.jpeg" Type="http://schemas.openxmlformats.org/officeDocument/2006/relationships/image"/><Relationship Id="rId8" Target="../media/image21.png" Type="http://schemas.openxmlformats.org/officeDocument/2006/relationships/image"/><Relationship Id="rId7" Target="../media/image20.png" Type="http://schemas.openxmlformats.org/officeDocument/2006/relationships/image"/><Relationship Id="rId6" Target="../media/image19.png" Type="http://schemas.openxmlformats.org/officeDocument/2006/relationships/image"/><Relationship Id="rId5" Target="../media/image18.png" Type="http://schemas.openxmlformats.org/officeDocument/2006/relationships/image"/><Relationship Id="rId4" Target="../media/image16.png" Type="http://schemas.openxmlformats.org/officeDocument/2006/relationships/image"/><Relationship Id="rId3" Target="../media/image9.png" Type="http://schemas.openxmlformats.org/officeDocument/2006/relationships/image"/><Relationship Id="rId2" Target="../media/image8.png" Type="http://schemas.openxmlformats.org/officeDocument/2006/relationships/image"/><Relationship Id="rId1" Target="../slideLayouts/slideLayout2.xml" Type="http://schemas.openxmlformats.org/officeDocument/2006/relationships/slideLayout"/></Relationships>
</file>

<file path=ppt/slides/_rels/slide5.xml.rels><?xml version="1.0" encoding="UTF-8" standalone="yes"?><Relationships xmlns="http://schemas.openxmlformats.org/package/2006/relationships"><Relationship Id="rId5" Target="../media/image17.png" Type="http://schemas.openxmlformats.org/officeDocument/2006/relationships/image"/><Relationship Id="rId4" Target="../media/image16.png" Type="http://schemas.openxmlformats.org/officeDocument/2006/relationships/image"/><Relationship Id="rId3" Target="../media/image9.png" Type="http://schemas.openxmlformats.org/officeDocument/2006/relationships/image"/><Relationship Id="rId2" Target="../media/image8.png" Type="http://schemas.openxmlformats.org/officeDocument/2006/relationships/image"/><Relationship Id="rId1" Target="../slideLayouts/slideLayout2.xml" Type="http://schemas.openxmlformats.org/officeDocument/2006/relationships/slideLayout"/></Relationships>
</file>

<file path=ppt/slides/_rels/slide6.xml.rels><?xml version="1.0" encoding="UTF-8" standalone="yes"?><Relationships xmlns="http://schemas.openxmlformats.org/package/2006/relationships"><Relationship Id="rId11" Target="../media/image17.png" Type="http://schemas.openxmlformats.org/officeDocument/2006/relationships/image"/><Relationship Id="rId10" Target="../media/image30.jpeg" Type="http://schemas.openxmlformats.org/officeDocument/2006/relationships/image"/><Relationship Id="rId9" Target="../media/image29.jpeg" Type="http://schemas.openxmlformats.org/officeDocument/2006/relationships/image"/><Relationship Id="rId8" Target="../media/image28.jpeg" Type="http://schemas.openxmlformats.org/officeDocument/2006/relationships/image"/><Relationship Id="rId7" Target="../media/image27.png" Type="http://schemas.openxmlformats.org/officeDocument/2006/relationships/image"/><Relationship Id="rId6" Target="../media/image26.png" Type="http://schemas.openxmlformats.org/officeDocument/2006/relationships/image"/><Relationship Id="rId5" Target="../media/image25.jpeg" Type="http://schemas.openxmlformats.org/officeDocument/2006/relationships/image"/><Relationship Id="rId4" Target="../media/image16.png" Type="http://schemas.openxmlformats.org/officeDocument/2006/relationships/image"/><Relationship Id="rId3" Target="../media/image9.png" Type="http://schemas.openxmlformats.org/officeDocument/2006/relationships/image"/><Relationship Id="rId2" Target="../media/image8.png" Type="http://schemas.openxmlformats.org/officeDocument/2006/relationships/image"/><Relationship Id="rId1" Target="../slideLayouts/slideLayout2.xml" Type="http://schemas.openxmlformats.org/officeDocument/2006/relationships/slideLayout"/></Relationships>
</file>

<file path=ppt/slides/_rels/slide7.xml.rels><?xml version="1.0" encoding="UTF-8" standalone="yes"?><Relationships xmlns="http://schemas.openxmlformats.org/package/2006/relationships"><Relationship Id="rId10" Target="../media/image35.png" Type="http://schemas.openxmlformats.org/officeDocument/2006/relationships/image"/><Relationship Id="rId9" Target="../media/image34.jpeg" Type="http://schemas.openxmlformats.org/officeDocument/2006/relationships/image"/><Relationship Id="rId8" Target="../media/image33.jpeg" Type="http://schemas.openxmlformats.org/officeDocument/2006/relationships/image"/><Relationship Id="rId7" Target="../media/image32.jpeg" Type="http://schemas.openxmlformats.org/officeDocument/2006/relationships/image"/><Relationship Id="rId6" Target="../media/image17.png" Type="http://schemas.openxmlformats.org/officeDocument/2006/relationships/image"/><Relationship Id="rId5" Target="../media/image31.jpeg" Type="http://schemas.openxmlformats.org/officeDocument/2006/relationships/image"/><Relationship Id="rId4" Target="../media/image16.png" Type="http://schemas.openxmlformats.org/officeDocument/2006/relationships/image"/><Relationship Id="rId3" Target="../media/image9.png" Type="http://schemas.openxmlformats.org/officeDocument/2006/relationships/image"/><Relationship Id="rId2" Target="../media/image8.png" Type="http://schemas.openxmlformats.org/officeDocument/2006/relationships/image"/><Relationship Id="rId1" Target="../slideLayouts/slideLayout2.xml" Type="http://schemas.openxmlformats.org/officeDocument/2006/relationships/slideLayout"/></Relationships>
</file>

<file path=ppt/slides/_rels/slide8.xml.rels><?xml version="1.0" encoding="UTF-8" standalone="yes"?><Relationships xmlns="http://schemas.openxmlformats.org/package/2006/relationships"><Relationship Id="rId9" Target="../media/image39.png" Type="http://schemas.openxmlformats.org/officeDocument/2006/relationships/image"/><Relationship Id="rId8" Target="../media/image38.jpeg" Type="http://schemas.openxmlformats.org/officeDocument/2006/relationships/image"/><Relationship Id="rId7" Target="../media/image37.jpeg" Type="http://schemas.openxmlformats.org/officeDocument/2006/relationships/image"/><Relationship Id="rId6" Target="../media/image36.png" Type="http://schemas.openxmlformats.org/officeDocument/2006/relationships/image"/><Relationship Id="rId5" Target="../media/image17.png" Type="http://schemas.openxmlformats.org/officeDocument/2006/relationships/image"/><Relationship Id="rId4" Target="../media/image16.png" Type="http://schemas.openxmlformats.org/officeDocument/2006/relationships/image"/><Relationship Id="rId3" Target="../media/image9.png" Type="http://schemas.openxmlformats.org/officeDocument/2006/relationships/image"/><Relationship Id="rId2" Target="../media/image8.png" Type="http://schemas.openxmlformats.org/officeDocument/2006/relationships/image"/><Relationship Id="rId1" Target="../slideLayouts/slideLayout2.xml" Type="http://schemas.openxmlformats.org/officeDocument/2006/relationships/slideLayout"/></Relationships>
</file>

<file path=ppt/slides/_rels/slide9.xml.rels><?xml version="1.0" encoding="UTF-8" standalone="yes"?><Relationships xmlns="http://schemas.openxmlformats.org/package/2006/relationships"><Relationship Id="rId9" Target="../media/image43.png" Type="http://schemas.openxmlformats.org/officeDocument/2006/relationships/image"/><Relationship Id="rId8" Target="../media/image42.png" Type="http://schemas.openxmlformats.org/officeDocument/2006/relationships/image"/><Relationship Id="rId7" Target="../media/image41.gif" Type="http://schemas.openxmlformats.org/officeDocument/2006/relationships/image"/><Relationship Id="rId6" Target="../media/image40.png" Type="http://schemas.openxmlformats.org/officeDocument/2006/relationships/image"/><Relationship Id="rId5" Target="../media/image17.png" Type="http://schemas.openxmlformats.org/officeDocument/2006/relationships/image"/><Relationship Id="rId4" Target="../media/image16.png" Type="http://schemas.openxmlformats.org/officeDocument/2006/relationships/image"/><Relationship Id="rId3" Target="../media/image9.png" Type="http://schemas.openxmlformats.org/officeDocument/2006/relationships/image"/><Relationship Id="rId2" Target="../media/image8.png" Type="http://schemas.openxmlformats.org/officeDocument/2006/relationships/image"/><Relationship Id="rId1" Target="../slideLayouts/slideLayout2.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Imagine similarÄ" id="13" name="Picture 2"/>
          <p:cNvPicPr>
            <a:picLocks noChangeArrowheads="1" noChangeAspect="1"/>
          </p:cNvPicPr>
          <p:nvPr/>
        </p:nvPicPr>
        <p:blipFill>
          <a:blip cstate="print" r:embed="rId2">
            <a:extLst>
              <a:ext uri="{28A0092B-C50C-407E-A947-70E740481C1C}">
                <a14:useLocalDpi xmlns:a14="http://schemas.microsoft.com/office/drawing/2010/main" val="0"/>
              </a:ext>
            </a:extLst>
          </a:blip>
          <a:srcRect/>
          <a:stretch>
            <a:fillRect/>
          </a:stretch>
        </p:blipFill>
        <p:spPr>
          <a:xfrm>
            <a:off x="0" y="11905"/>
            <a:ext cx="4569742" cy="5131595"/>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111858" y="-136525"/>
            <a:ext cx="9154260" cy="5280025"/>
            <a:chOff x="116299" y="-136525"/>
            <a:chExt cx="9149773" cy="5280025"/>
          </a:xfrm>
        </p:grpSpPr>
        <p:pic>
          <p:nvPicPr>
            <p:cNvPr descr="Imagine similarÄ" id="18" name="Picture 4"/>
            <p:cNvPicPr>
              <a:picLocks noChangeArrowheads="1" noChangeAspect="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b="3335" l="3333" r="3333" t="3664"/>
            <a:stretch/>
          </p:blipFill>
          <p:spPr>
            <a:xfrm>
              <a:off x="4571998" y="-1"/>
              <a:ext cx="4572002" cy="5143501"/>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4590481" y="-16565"/>
              <a:ext cx="4675591" cy="2015936"/>
            </a:xfrm>
            <a:prstGeom prst="rect">
              <a:avLst/>
            </a:prstGeom>
            <a:noFill/>
          </p:spPr>
          <p:txBody>
            <a:bodyPr bIns="45720" lIns="91440" numCol="1" rIns="91440" tIns="45720" wrap="none">
              <a:spAutoFit/>
            </a:bodyPr>
            <a:lstStyle/>
            <a:p>
              <a:pPr>
                <a:lnSpc>
                  <a:spcPts val="5000"/>
                </a:lnSpc>
              </a:pPr>
              <a:r>
                <a:rPr b="1" dirty="0" lang="en-US" smtClean="0" sz="280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Enhancing</a:t>
              </a:r>
              <a:r>
                <a:rPr altLang="el-GR" b="1" dirty="0" lang="el-GR" smtClean="0" sz="280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 </a:t>
              </a:r>
              <a:r>
                <a:rPr b="1" dirty="0" lang="en-US" smtClean="0" sz="280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ICT skills</a:t>
              </a:r>
              <a:r>
                <a:rPr altLang="el-GR" b="1" dirty="0" lang="el-GR" smtClean="0" sz="280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 </a:t>
              </a:r>
            </a:p>
            <a:p>
              <a:pPr>
                <a:lnSpc>
                  <a:spcPts val="5000"/>
                </a:lnSpc>
              </a:pPr>
              <a:r>
                <a:rPr b="1" dirty="0" lang="en-US" smtClean="0" sz="280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through exploring</a:t>
              </a:r>
              <a:r>
                <a:rPr altLang="el-GR" b="1" dirty="0" lang="el-GR" smtClean="0" sz="280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 </a:t>
              </a:r>
              <a:r>
                <a:rPr b="1" dirty="0" lang="en-US" smtClean="0" sz="280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our</a:t>
              </a:r>
              <a:endParaRPr altLang="ro-RO" b="1" dirty="0" lang="ro-RO" sz="280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endParaRPr>
            </a:p>
            <a:p>
              <a:pPr>
                <a:lnSpc>
                  <a:spcPts val="5000"/>
                </a:lnSpc>
              </a:pPr>
              <a:r>
                <a:rPr b="1" dirty="0" lang="en-US" sz="280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European </a:t>
              </a:r>
              <a:r>
                <a:rPr b="1" dirty="0" lang="en-US" smtClean="0" sz="280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Cultural</a:t>
              </a:r>
              <a:r>
                <a:rPr altLang="el-GR" b="1" dirty="0" lang="el-GR" smtClean="0" sz="280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 </a:t>
              </a:r>
              <a:r>
                <a:rPr b="1" dirty="0" lang="en-US" smtClean="0" sz="280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Identity</a:t>
              </a:r>
              <a:endParaRPr b="1" dirty="0" lang="en-US" sz="280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endParaRPr>
            </a:p>
          </p:txBody>
        </p:sp>
        <p:sp>
          <p:nvSpPr>
            <p:cNvPr descr="Imagini pentru erasmus +  clipart" id="23" name="AutoShape 6"/>
            <p:cNvSpPr>
              <a:spLocks noChangeArrowheads="1" noChangeAspect="1"/>
            </p:cNvSpPr>
            <p:nvPr/>
          </p:nvSpPr>
          <p:spPr>
            <a:xfrm>
              <a:off x="155575"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lang="en-US"/>
            </a:p>
          </p:txBody>
        </p:sp>
        <p:sp>
          <p:nvSpPr>
            <p:cNvPr id="22" name="Rectangle 21"/>
            <p:cNvSpPr/>
            <p:nvPr/>
          </p:nvSpPr>
          <p:spPr>
            <a:xfrm>
              <a:off x="116299" y="205470"/>
              <a:ext cx="4339397" cy="941786"/>
            </a:xfrm>
            <a:prstGeom prst="rect">
              <a:avLst/>
            </a:prstGeom>
            <a:noFill/>
          </p:spPr>
          <p:txBody>
            <a:bodyPr bIns="45720" lIns="91440" numCol="1" rIns="91440" tIns="45720" wrap="none">
              <a:prstTxWarp prst="textDeflateBottom">
                <a:avLst>
                  <a:gd fmla="val 36590" name="adj"/>
                </a:avLst>
              </a:prstTxWarp>
              <a:spAutoFit/>
            </a:bodyPr>
            <a:lstStyle/>
            <a:p>
              <a:pPr algn="ctr"/>
              <a:r>
                <a:rPr b="1" dirty="0" lang="en-US" smtClean="0" spc="2000" sz="5400">
                  <a:ln cmpd="sng" w="10541">
                    <a:solidFill>
                      <a:schemeClr val="accent1">
                        <a:shade val="88000"/>
                        <a:satMod val="110000"/>
                      </a:schemeClr>
                    </a:solidFill>
                    <a:prstDash val="solid"/>
                  </a:ln>
                  <a:solidFill>
                    <a:srgbClr val="FFFF00"/>
                  </a:solidFill>
                  <a:latin charset="0" pitchFamily="66" typeface="Segoe Script"/>
                  <a:cs charset="0" pitchFamily="34" typeface="Arial"/>
                </a:rPr>
                <a:t>ENCIRCLE</a:t>
              </a:r>
              <a:endParaRPr b="1" cap="none" dirty="0" lang="en-US" spc="2000" sz="5400">
                <a:ln cmpd="sng" w="10541">
                  <a:solidFill>
                    <a:schemeClr val="accent1">
                      <a:shade val="88000"/>
                      <a:satMod val="110000"/>
                    </a:schemeClr>
                  </a:solidFill>
                  <a:prstDash val="solid"/>
                </a:ln>
                <a:solidFill>
                  <a:srgbClr val="FFFF00"/>
                </a:solidFill>
                <a:effectLst/>
                <a:latin charset="0" pitchFamily="66" typeface="Segoe Script"/>
                <a:cs charset="0" pitchFamily="34" typeface="Arial"/>
              </a:endParaRPr>
            </a:p>
          </p:txBody>
        </p:sp>
        <p:sp>
          <p:nvSpPr>
            <p:cNvPr descr="Imagini pentru erasmus +  clipart" id="24" name="AutoShape 8"/>
            <p:cNvSpPr>
              <a:spLocks noChangeArrowheads="1" noChangeAspect="1"/>
            </p:cNvSpPr>
            <p:nvPr/>
          </p:nvSpPr>
          <p:spPr>
            <a:xfrm>
              <a:off x="307975" y="1587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lang="en-US"/>
            </a:p>
          </p:txBody>
        </p:sp>
        <p:pic>
          <p:nvPicPr>
            <p:cNvPr descr="Imagini pentru erasmus + logo" id="25" name="Picture 10"/>
            <p:cNvPicPr>
              <a:picLocks noChangeArrowheads="1" noChangeAspect="1"/>
            </p:cNvPicPr>
            <p:nvPr/>
          </p:nvPicPr>
          <p:blipFill>
            <a:blip cstate="print" r:embed="rId4">
              <a:extLst>
                <a:ext uri="{28A0092B-C50C-407E-A947-70E740481C1C}">
                  <a14:useLocalDpi xmlns:a14="http://schemas.microsoft.com/office/drawing/2010/main" val="0"/>
                </a:ext>
              </a:extLst>
            </a:blip>
            <a:srcRect/>
            <a:stretch>
              <a:fillRect/>
            </a:stretch>
          </p:blipFill>
          <p:spPr>
            <a:xfrm>
              <a:off x="6157522" y="4440105"/>
              <a:ext cx="2905761" cy="591805"/>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7021802" y="4336018"/>
              <a:ext cx="2153154" cy="369332"/>
            </a:xfrm>
            <a:prstGeom prst="rect">
              <a:avLst/>
            </a:prstGeom>
            <a:noFill/>
          </p:spPr>
          <p:txBody>
            <a:bodyPr bIns="45720" lIns="91440" numCol="1" rIns="91440" tIns="45720" wrap="none">
              <a:spAutoFit/>
            </a:bodyPr>
            <a:lstStyle/>
            <a:p>
              <a:pPr algn="ctr"/>
              <a:r>
                <a:rPr altLang="ro-RO" b="1" cap="none" dirty="0" lang="ro-RO" smtClean="0" spc="710">
                  <a:ln w="12700">
                    <a:noFill/>
                    <a:prstDash val="solid"/>
                  </a:ln>
                  <a:solidFill>
                    <a:schemeClr val="tx2">
                      <a:lumMod val="75000"/>
                    </a:schemeClr>
                  </a:solidFill>
                  <a:latin charset="0" pitchFamily="34" typeface="Arial"/>
                  <a:cs charset="0" pitchFamily="34" typeface="Arial"/>
                </a:rPr>
                <a:t>2019-2021</a:t>
              </a:r>
              <a:endParaRPr b="1" cap="none" dirty="0" lang="en-US" spc="710">
                <a:ln w="12700">
                  <a:noFill/>
                  <a:prstDash val="solid"/>
                </a:ln>
                <a:solidFill>
                  <a:schemeClr val="tx2">
                    <a:lumMod val="75000"/>
                  </a:schemeClr>
                </a:solidFill>
                <a:latin charset="0" pitchFamily="34" typeface="Arial"/>
                <a:cs charset="0" pitchFamily="34" typeface="Arial"/>
              </a:endParaRPr>
            </a:p>
          </p:txBody>
        </p:sp>
      </p:grpSp>
    </p:spTree>
    <p:extLst>
      <p:ext uri="{BB962C8B-B14F-4D97-AF65-F5344CB8AC3E}">
        <p14:creationId xmlns:p14="http://schemas.microsoft.com/office/powerpoint/2010/main" val="1790531614"/>
      </p:ext>
    </p:extLst>
  </p:cSld>
  <p:clrMapOvr>
    <a:masterClrMapping/>
  </p:clrMapOvr>
  <p:timing>
    <p:tnLst>
      <p:par>
        <p:cTn dur="indefinite" id="1" nodeType="tmRoot" restart="never"/>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31109"/>
          </a:xfrm>
          <a:prstGeom prst="rect">
            <a:avLst/>
          </a:prstGeom>
          <a:gradFill flip="none" rotWithShape="1">
            <a:gsLst>
              <a:gs pos="0">
                <a:schemeClr val="accent1">
                  <a:tint val="66000"/>
                  <a:satMod val="160000"/>
                </a:schemeClr>
              </a:gs>
              <a:gs pos="35000">
                <a:schemeClr val="accent1">
                  <a:tint val="44500"/>
                  <a:satMod val="160000"/>
                </a:schemeClr>
              </a:gs>
              <a:gs pos="50000">
                <a:srgbClr val="D2DDF1"/>
              </a:gs>
              <a:gs pos="65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5" lIns="91430" numCol="1" rIns="91430" rtlCol="0" tIns="45715"/>
          <a:lstStyle/>
          <a:p>
            <a:pPr algn="ctr"/>
            <a:endParaRPr lang="en-US"/>
          </a:p>
        </p:txBody>
      </p:sp>
      <p:pic>
        <p:nvPicPr>
          <p:cNvPr id="7" name="Imagine 17"/>
          <p:cNvPicPr>
            <a:picLocks noChangeAspect="1"/>
          </p:cNvPicPr>
          <p:nvPr/>
        </p:nvPicPr>
        <p:blipFill>
          <a:blip r:embed="rId2">
            <a:duotone>
              <a:prstClr val="black"/>
              <a:schemeClr val="accent1">
                <a:tint val="45000"/>
                <a:satMod val="400000"/>
              </a:schemeClr>
            </a:duotone>
          </a:blip>
          <a:stretch>
            <a:fillRect/>
          </a:stretch>
        </p:blipFill>
        <p:spPr>
          <a:xfrm>
            <a:off x="1060451" y="154732"/>
            <a:ext cx="3730392" cy="360821"/>
          </a:xfrm>
          <a:prstGeom prst="rect">
            <a:avLst/>
          </a:prstGeom>
        </p:spPr>
      </p:pic>
      <p:pic>
        <p:nvPicPr>
          <p:cNvPr id="8" name="Imagine 18"/>
          <p:cNvPicPr>
            <a:picLocks noChangeAspect="1"/>
          </p:cNvPicPr>
          <p:nvPr/>
        </p:nvPicPr>
        <p:blipFill>
          <a:blip r:embed="rId3">
            <a:duotone>
              <a:prstClr val="black"/>
              <a:schemeClr val="accent1">
                <a:tint val="45000"/>
                <a:satMod val="400000"/>
              </a:schemeClr>
            </a:duotone>
          </a:blip>
          <a:stretch>
            <a:fillRect/>
          </a:stretch>
        </p:blipFill>
        <p:spPr>
          <a:xfrm>
            <a:off x="4790842" y="154733"/>
            <a:ext cx="4191000" cy="359011"/>
          </a:xfrm>
          <a:prstGeom prst="rect">
            <a:avLst/>
          </a:prstGeom>
        </p:spPr>
      </p:pic>
      <p:cxnSp>
        <p:nvCxnSpPr>
          <p:cNvPr id="16" name="Straight Connector 15"/>
          <p:cNvCxnSpPr/>
          <p:nvPr/>
        </p:nvCxnSpPr>
        <p:spPr>
          <a:xfrm>
            <a:off x="0" y="1059582"/>
            <a:ext cx="9144000"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Rectangle 9"/>
          <p:cNvSpPr/>
          <p:nvPr/>
        </p:nvSpPr>
        <p:spPr>
          <a:xfrm>
            <a:off x="1028700" y="438150"/>
            <a:ext cx="8191500" cy="627223"/>
          </a:xfrm>
          <a:prstGeom prst="rect">
            <a:avLst/>
          </a:prstGeom>
          <a:noFill/>
        </p:spPr>
        <p:txBody>
          <a:bodyPr bIns="45720" lIns="91440" numCol="1" rIns="91440" tIns="45720" wrap="square">
            <a:spAutoFit/>
          </a:bodyPr>
          <a:lstStyle/>
          <a:p>
            <a:pPr>
              <a:lnSpc>
                <a:spcPts val="5000"/>
              </a:lnSpc>
            </a:pPr>
            <a:r>
              <a:rPr b="1" dirty="0" lang="en-US"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Enhancing</a:t>
            </a:r>
            <a:r>
              <a:rPr altLang="el-GR" b="1" dirty="0" lang="el-GR"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 </a:t>
            </a:r>
            <a:r>
              <a:rPr b="1" dirty="0" lang="en-US"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ICT skills</a:t>
            </a:r>
            <a:r>
              <a:rPr altLang="el-GR" b="1" dirty="0" lang="el-GR"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 </a:t>
            </a:r>
            <a:r>
              <a:rPr b="1" dirty="0" lang="en-US"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through exploring</a:t>
            </a:r>
            <a:r>
              <a:rPr altLang="el-GR" b="1" dirty="0" lang="el-GR"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 </a:t>
            </a:r>
            <a:r>
              <a:rPr b="1" dirty="0" lang="en-US"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our European Cultural Identity</a:t>
            </a:r>
          </a:p>
        </p:txBody>
      </p:sp>
      <p:sp>
        <p:nvSpPr>
          <p:cNvPr id="19" name="Rectangle 18"/>
          <p:cNvSpPr/>
          <p:nvPr/>
        </p:nvSpPr>
        <p:spPr>
          <a:xfrm>
            <a:off x="1031876" y="1309037"/>
            <a:ext cx="4109118" cy="646321"/>
          </a:xfrm>
          <a:prstGeom prst="rect">
            <a:avLst/>
          </a:prstGeom>
        </p:spPr>
        <p:txBody>
          <a:bodyPr bIns="45715" lIns="91430" numCol="1" rIns="91430" tIns="45715" wrap="none">
            <a:spAutoFit/>
          </a:bodyPr>
          <a:lstStyle/>
          <a:p>
            <a:r>
              <a:rPr altLang="ro-RO" b="1" dirty="0" lang="ro-RO" sz="3600">
                <a:ln w="11430"/>
                <a:solidFill>
                  <a:srgbClr val="002060"/>
                </a:solidFill>
                <a:effectLst>
                  <a:outerShdw algn="tl" blurRad="50800" dir="5460000" dist="39000">
                    <a:srgbClr val="000000">
                      <a:alpha val="38000"/>
                    </a:srgbClr>
                  </a:outerShdw>
                </a:effectLst>
              </a:rPr>
              <a:t>GENERAL OBJECTIVE</a:t>
            </a:r>
            <a:endParaRPr altLang="ro-RO" b="1" dirty="0" lang="ro-RO" sz="3600">
              <a:ln w="11430"/>
              <a:solidFill>
                <a:srgbClr val="002060"/>
              </a:solidFill>
              <a:effectLst>
                <a:outerShdw algn="tl" blurRad="50800" dir="5460000" dist="39000">
                  <a:srgbClr val="000000">
                    <a:alpha val="38000"/>
                  </a:srgbClr>
                </a:outerShdw>
              </a:effectLst>
            </a:endParaRPr>
          </a:p>
        </p:txBody>
      </p:sp>
      <p:pic>
        <p:nvPicPr>
          <p:cNvPr descr="Imagine similară" id="20" name="Picture 5"/>
          <p:cNvPicPr>
            <a:picLocks noChangeArrowheads="1" noChangeAspect="1"/>
          </p:cNvPicPr>
          <p:nvPr/>
        </p:nvPicPr>
        <p:blipFill>
          <a:blip cstate="print" r:embed="rId4">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a:xfrm>
            <a:off x="107504" y="1200150"/>
            <a:ext cx="864096" cy="86409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60451" y="2190750"/>
            <a:ext cx="7696200" cy="2308324"/>
          </a:xfrm>
          <a:prstGeom prst="rect">
            <a:avLst/>
          </a:prstGeom>
        </p:spPr>
        <p:txBody>
          <a:bodyPr numCol="1" wrap="square">
            <a:spAutoFit/>
          </a:bodyPr>
          <a:lstStyle/>
          <a:p>
            <a:r>
              <a:rPr dirty="0" lang="en-US" sz="2400">
                <a:ln w="10160">
                  <a:solidFill>
                    <a:schemeClr val="accent1"/>
                  </a:solidFill>
                  <a:prstDash val="solid"/>
                </a:ln>
                <a:solidFill>
                  <a:srgbClr val="002060"/>
                </a:solidFill>
                <a:effectLst>
                  <a:outerShdw algn="tl" blurRad="38100" dir="5400000" dist="32000">
                    <a:srgbClr val="000000">
                      <a:alpha val="30000"/>
                    </a:srgbClr>
                  </a:outerShdw>
                </a:effectLst>
              </a:rPr>
              <a:t>The need to successfully tackle the continuous progress of digital technology through the need to adapt the learning process to increasingly culturally heterogeneous groups of students, with an emphasis on enhancing European values such as tolerance, understanding of other cultures and respect for human rights</a:t>
            </a:r>
            <a:r>
              <a:rPr dirty="0" lang="en-US" smtClean="0" sz="2400">
                <a:ln w="10160">
                  <a:solidFill>
                    <a:schemeClr val="accent1"/>
                  </a:solidFill>
                  <a:prstDash val="solid"/>
                </a:ln>
                <a:solidFill>
                  <a:srgbClr val="002060"/>
                </a:solidFill>
                <a:effectLst>
                  <a:outerShdw algn="tl" blurRad="38100" dir="5400000" dist="32000">
                    <a:srgbClr val="000000">
                      <a:alpha val="30000"/>
                    </a:srgbClr>
                  </a:outerShdw>
                </a:effectLst>
              </a:rPr>
              <a:t>.</a:t>
            </a:r>
            <a:endParaRPr dirty="0" lang="en-US" sz="2400">
              <a:ln w="10160">
                <a:solidFill>
                  <a:schemeClr val="accent1"/>
                </a:solidFill>
                <a:prstDash val="solid"/>
              </a:ln>
              <a:solidFill>
                <a:srgbClr val="002060"/>
              </a:solidFill>
              <a:effectLst>
                <a:outerShdw algn="tl" blurRad="38100" dir="5400000" dist="32000">
                  <a:srgbClr val="000000">
                    <a:alpha val="30000"/>
                  </a:srgbClr>
                </a:outerShdw>
              </a:effectLst>
            </a:endParaRPr>
          </a:p>
        </p:txBody>
      </p:sp>
      <p:pic>
        <p:nvPicPr>
          <p:cNvPr descr="C:\Users\Dell\Desktop\card\Erasmus+\Erasmus Măgura\E+ 2019 KA229 ICT ENCIRCLE\Picture2.png" id="11" name="Picture 2"/>
          <p:cNvPicPr>
            <a:picLocks noChangeArrowheads="1" noChangeAspect="1"/>
          </p:cNvPicPr>
          <p:nvPr/>
        </p:nvPicPr>
        <p:blipFill>
          <a:blip cstate="print" r:embed="rId5">
            <a:extLst>
              <a:ext uri="{28A0092B-C50C-407E-A947-70E740481C1C}">
                <a14:useLocalDpi xmlns:a14="http://schemas.microsoft.com/office/drawing/2010/main" val="0"/>
              </a:ext>
            </a:extLst>
          </a:blip>
          <a:srcRect/>
          <a:stretch>
            <a:fillRect/>
          </a:stretch>
        </p:blipFill>
        <p:spPr>
          <a:xfrm>
            <a:off x="16313" y="21345"/>
            <a:ext cx="1088281" cy="999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145349"/>
      </p:ext>
    </p:extLst>
  </p:cSld>
  <p:clrMapOvr>
    <a:masterClrMapping/>
  </p:clrMapOvr>
  <p:timing>
    <p:tnLst>
      <p:par>
        <p:cTn dur="indefinite" id="1" nodeType="tmRoot" restart="never"/>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31109"/>
          </a:xfrm>
          <a:prstGeom prst="rect">
            <a:avLst/>
          </a:prstGeom>
          <a:gradFill flip="none" rotWithShape="1">
            <a:gsLst>
              <a:gs pos="0">
                <a:schemeClr val="accent1">
                  <a:tint val="66000"/>
                  <a:satMod val="160000"/>
                </a:schemeClr>
              </a:gs>
              <a:gs pos="35000">
                <a:schemeClr val="accent1">
                  <a:tint val="44500"/>
                  <a:satMod val="160000"/>
                </a:schemeClr>
              </a:gs>
              <a:gs pos="50000">
                <a:srgbClr val="D2DDF1"/>
              </a:gs>
              <a:gs pos="65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5" lIns="91430" numCol="1" rIns="91430" rtlCol="0" tIns="45715"/>
          <a:lstStyle/>
          <a:p>
            <a:pPr algn="ctr"/>
            <a:endParaRPr lang="en-US"/>
          </a:p>
        </p:txBody>
      </p:sp>
      <p:pic>
        <p:nvPicPr>
          <p:cNvPr id="7" name="Imagine 17"/>
          <p:cNvPicPr>
            <a:picLocks noChangeAspect="1"/>
          </p:cNvPicPr>
          <p:nvPr/>
        </p:nvPicPr>
        <p:blipFill>
          <a:blip r:embed="rId2">
            <a:duotone>
              <a:prstClr val="black"/>
              <a:schemeClr val="accent1">
                <a:tint val="45000"/>
                <a:satMod val="400000"/>
              </a:schemeClr>
            </a:duotone>
          </a:blip>
          <a:stretch>
            <a:fillRect/>
          </a:stretch>
        </p:blipFill>
        <p:spPr>
          <a:xfrm>
            <a:off x="1060451" y="154732"/>
            <a:ext cx="3730392" cy="360821"/>
          </a:xfrm>
          <a:prstGeom prst="rect">
            <a:avLst/>
          </a:prstGeom>
        </p:spPr>
      </p:pic>
      <p:pic>
        <p:nvPicPr>
          <p:cNvPr id="8" name="Imagine 18"/>
          <p:cNvPicPr>
            <a:picLocks noChangeAspect="1"/>
          </p:cNvPicPr>
          <p:nvPr/>
        </p:nvPicPr>
        <p:blipFill>
          <a:blip r:embed="rId3">
            <a:duotone>
              <a:prstClr val="black"/>
              <a:schemeClr val="accent1">
                <a:tint val="45000"/>
                <a:satMod val="400000"/>
              </a:schemeClr>
            </a:duotone>
          </a:blip>
          <a:stretch>
            <a:fillRect/>
          </a:stretch>
        </p:blipFill>
        <p:spPr>
          <a:xfrm>
            <a:off x="4790842" y="154733"/>
            <a:ext cx="4191000" cy="359011"/>
          </a:xfrm>
          <a:prstGeom prst="rect">
            <a:avLst/>
          </a:prstGeom>
        </p:spPr>
      </p:pic>
      <p:cxnSp>
        <p:nvCxnSpPr>
          <p:cNvPr id="16" name="Straight Connector 15"/>
          <p:cNvCxnSpPr/>
          <p:nvPr/>
        </p:nvCxnSpPr>
        <p:spPr>
          <a:xfrm>
            <a:off x="0" y="1059582"/>
            <a:ext cx="9144000"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Rectangle 9"/>
          <p:cNvSpPr/>
          <p:nvPr/>
        </p:nvSpPr>
        <p:spPr>
          <a:xfrm>
            <a:off x="1028700" y="438150"/>
            <a:ext cx="8191500" cy="627223"/>
          </a:xfrm>
          <a:prstGeom prst="rect">
            <a:avLst/>
          </a:prstGeom>
          <a:noFill/>
        </p:spPr>
        <p:txBody>
          <a:bodyPr bIns="45720" lIns="91440" numCol="1" rIns="91440" tIns="45720" wrap="square">
            <a:spAutoFit/>
          </a:bodyPr>
          <a:lstStyle/>
          <a:p>
            <a:pPr>
              <a:lnSpc>
                <a:spcPts val="5000"/>
              </a:lnSpc>
            </a:pPr>
            <a:r>
              <a:rPr b="1" dirty="0" lang="en-US"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Enhancing</a:t>
            </a:r>
            <a:r>
              <a:rPr altLang="el-GR" b="1" dirty="0" lang="el-GR"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 </a:t>
            </a:r>
            <a:r>
              <a:rPr b="1" dirty="0" lang="en-US"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ICT skills</a:t>
            </a:r>
            <a:r>
              <a:rPr altLang="el-GR" b="1" dirty="0" lang="el-GR"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 </a:t>
            </a:r>
            <a:r>
              <a:rPr b="1" dirty="0" lang="en-US"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through exploring</a:t>
            </a:r>
            <a:r>
              <a:rPr altLang="el-GR" b="1" dirty="0" lang="el-GR"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 </a:t>
            </a:r>
            <a:r>
              <a:rPr b="1" dirty="0" lang="en-US"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our European Cultural Identity</a:t>
            </a:r>
          </a:p>
        </p:txBody>
      </p:sp>
      <p:sp>
        <p:nvSpPr>
          <p:cNvPr id="19" name="Rectangle 18"/>
          <p:cNvSpPr/>
          <p:nvPr/>
        </p:nvSpPr>
        <p:spPr>
          <a:xfrm>
            <a:off x="1031876" y="1309037"/>
            <a:ext cx="3396102" cy="646321"/>
          </a:xfrm>
          <a:prstGeom prst="rect">
            <a:avLst/>
          </a:prstGeom>
        </p:spPr>
        <p:txBody>
          <a:bodyPr bIns="45715" lIns="91430" numCol="1" rIns="91430" tIns="45715" wrap="none">
            <a:spAutoFit/>
          </a:bodyPr>
          <a:lstStyle/>
          <a:p>
            <a:r>
              <a:rPr b="1" dirty="0" lang="en-US" smtClean="0" sz="3600">
                <a:ln w="11430"/>
                <a:solidFill>
                  <a:srgbClr val="002060"/>
                </a:solidFill>
                <a:effectLst>
                  <a:outerShdw algn="tl" blurRad="50800" dir="5460000" dist="39000">
                    <a:srgbClr val="000000">
                      <a:alpha val="38000"/>
                    </a:srgbClr>
                  </a:outerShdw>
                </a:effectLst>
              </a:rPr>
              <a:t>SIDE OBJECTIVES</a:t>
            </a:r>
            <a:endParaRPr altLang="ro-RO" b="1" dirty="0" lang="ro-RO" sz="3600">
              <a:ln w="11430"/>
              <a:solidFill>
                <a:srgbClr val="002060"/>
              </a:solidFill>
              <a:effectLst>
                <a:outerShdw algn="tl" blurRad="50800" dir="5460000" dist="39000">
                  <a:srgbClr val="000000">
                    <a:alpha val="38000"/>
                  </a:srgbClr>
                </a:outerShdw>
              </a:effectLst>
            </a:endParaRPr>
          </a:p>
        </p:txBody>
      </p:sp>
      <p:pic>
        <p:nvPicPr>
          <p:cNvPr descr="Imagine similară" id="20" name="Picture 5"/>
          <p:cNvPicPr>
            <a:picLocks noChangeArrowheads="1" noChangeAspect="1"/>
          </p:cNvPicPr>
          <p:nvPr/>
        </p:nvPicPr>
        <p:blipFill>
          <a:blip cstate="print" r:embed="rId4">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a:xfrm>
            <a:off x="107504" y="1200150"/>
            <a:ext cx="864096" cy="86409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 y="2060436"/>
            <a:ext cx="8677042" cy="2308324"/>
          </a:xfrm>
          <a:prstGeom prst="rect">
            <a:avLst/>
          </a:prstGeom>
        </p:spPr>
        <p:txBody>
          <a:bodyPr numCol="1" wrap="square">
            <a:spAutoFit/>
          </a:bodyPr>
          <a:lstStyle/>
          <a:p>
            <a:pPr indent="-342900" lvl="0" marL="342900">
              <a:buFont charset="0" panose="020B0604020202020204" pitchFamily="34" typeface="Arial"/>
              <a:buChar char="•"/>
            </a:pPr>
            <a:r>
              <a:rPr dirty="0" lang="en-US" smtClean="0">
                <a:ln w="10160">
                  <a:solidFill>
                    <a:schemeClr val="accent1"/>
                  </a:solidFill>
                  <a:prstDash val="solid"/>
                </a:ln>
                <a:solidFill>
                  <a:srgbClr val="002060"/>
                </a:solidFill>
                <a:effectLst>
                  <a:outerShdw algn="tl" blurRad="38100" dir="5400000" dist="32000">
                    <a:srgbClr val="000000">
                      <a:alpha val="30000"/>
                    </a:srgbClr>
                  </a:outerShdw>
                </a:effectLst>
              </a:rPr>
              <a:t>Keep </a:t>
            </a:r>
            <a:r>
              <a:rPr dirty="0" lang="en-US">
                <a:ln w="10160">
                  <a:solidFill>
                    <a:schemeClr val="accent1"/>
                  </a:solidFill>
                  <a:prstDash val="solid"/>
                </a:ln>
                <a:solidFill>
                  <a:srgbClr val="002060"/>
                </a:solidFill>
                <a:effectLst>
                  <a:outerShdw algn="tl" blurRad="38100" dir="5400000" dist="32000">
                    <a:srgbClr val="000000">
                      <a:alpha val="30000"/>
                    </a:srgbClr>
                  </a:outerShdw>
                </a:effectLst>
              </a:rPr>
              <a:t>up with the constant advances in digital </a:t>
            </a:r>
            <a:r>
              <a:rPr dirty="0" lang="en-US" smtClean="0">
                <a:ln w="10160">
                  <a:solidFill>
                    <a:schemeClr val="accent1"/>
                  </a:solidFill>
                  <a:prstDash val="solid"/>
                </a:ln>
                <a:solidFill>
                  <a:srgbClr val="002060"/>
                </a:solidFill>
                <a:effectLst>
                  <a:outerShdw algn="tl" blurRad="38100" dir="5400000" dist="32000">
                    <a:srgbClr val="000000">
                      <a:alpha val="30000"/>
                    </a:srgbClr>
                  </a:outerShdw>
                </a:effectLst>
              </a:rPr>
              <a:t>technology</a:t>
            </a:r>
          </a:p>
          <a:p>
            <a:pPr indent="-342900" lvl="0" marL="342900">
              <a:buFont charset="0" panose="020B0604020202020204" pitchFamily="34" typeface="Arial"/>
              <a:buChar char="•"/>
            </a:pPr>
            <a:r>
              <a:rPr dirty="0" lang="en-US" smtClean="0">
                <a:ln w="10160">
                  <a:solidFill>
                    <a:schemeClr val="accent1"/>
                  </a:solidFill>
                  <a:prstDash val="solid"/>
                </a:ln>
                <a:solidFill>
                  <a:srgbClr val="002060"/>
                </a:solidFill>
                <a:effectLst>
                  <a:outerShdw algn="tl" blurRad="38100" dir="5400000" dist="32000">
                    <a:srgbClr val="000000">
                      <a:alpha val="30000"/>
                    </a:srgbClr>
                  </a:outerShdw>
                </a:effectLst>
              </a:rPr>
              <a:t>Introduction </a:t>
            </a:r>
            <a:r>
              <a:rPr dirty="0" lang="en-US">
                <a:ln w="10160">
                  <a:solidFill>
                    <a:schemeClr val="accent1"/>
                  </a:solidFill>
                  <a:prstDash val="solid"/>
                </a:ln>
                <a:solidFill>
                  <a:srgbClr val="002060"/>
                </a:solidFill>
                <a:effectLst>
                  <a:outerShdw algn="tl" blurRad="38100" dir="5400000" dist="32000">
                    <a:srgbClr val="000000">
                      <a:alpha val="30000"/>
                    </a:srgbClr>
                  </a:outerShdw>
                </a:effectLst>
              </a:rPr>
              <a:t>of new ICT-based teaching </a:t>
            </a:r>
            <a:r>
              <a:rPr dirty="0" lang="en-US" smtClean="0">
                <a:ln w="10160">
                  <a:solidFill>
                    <a:schemeClr val="accent1"/>
                  </a:solidFill>
                  <a:prstDash val="solid"/>
                </a:ln>
                <a:solidFill>
                  <a:srgbClr val="002060"/>
                </a:solidFill>
                <a:effectLst>
                  <a:outerShdw algn="tl" blurRad="38100" dir="5400000" dist="32000">
                    <a:srgbClr val="000000">
                      <a:alpha val="30000"/>
                    </a:srgbClr>
                  </a:outerShdw>
                </a:effectLst>
              </a:rPr>
              <a:t>methods</a:t>
            </a:r>
          </a:p>
          <a:p>
            <a:pPr indent="-342900" lvl="0" marL="342900">
              <a:buFont charset="0" panose="020B0604020202020204" pitchFamily="34" typeface="Arial"/>
              <a:buChar char="•"/>
            </a:pPr>
            <a:r>
              <a:rPr dirty="0" lang="en-US" smtClean="0">
                <a:ln w="10160">
                  <a:solidFill>
                    <a:schemeClr val="accent1"/>
                  </a:solidFill>
                  <a:prstDash val="solid"/>
                </a:ln>
                <a:solidFill>
                  <a:srgbClr val="002060"/>
                </a:solidFill>
                <a:effectLst>
                  <a:outerShdw algn="tl" blurRad="38100" dir="5400000" dist="32000">
                    <a:srgbClr val="000000">
                      <a:alpha val="30000"/>
                    </a:srgbClr>
                  </a:outerShdw>
                </a:effectLst>
              </a:rPr>
              <a:t>Recognition </a:t>
            </a:r>
            <a:r>
              <a:rPr dirty="0" lang="en-US">
                <a:ln w="10160">
                  <a:solidFill>
                    <a:schemeClr val="accent1"/>
                  </a:solidFill>
                  <a:prstDash val="solid"/>
                </a:ln>
                <a:solidFill>
                  <a:srgbClr val="002060"/>
                </a:solidFill>
                <a:effectLst>
                  <a:outerShdw algn="tl" blurRad="38100" dir="5400000" dist="32000">
                    <a:srgbClr val="000000">
                      <a:alpha val="30000"/>
                    </a:srgbClr>
                  </a:outerShdw>
                </a:effectLst>
              </a:rPr>
              <a:t>and </a:t>
            </a:r>
            <a:r>
              <a:rPr dirty="0" lang="en-US">
                <a:ln w="10160">
                  <a:solidFill>
                    <a:schemeClr val="accent1"/>
                  </a:solidFill>
                  <a:prstDash val="solid"/>
                </a:ln>
                <a:solidFill>
                  <a:srgbClr val="002060"/>
                </a:solidFill>
                <a:effectLst>
                  <a:outerShdw algn="tl" blurRad="38100" dir="5400000" dist="32000">
                    <a:srgbClr val="000000">
                      <a:alpha val="30000"/>
                    </a:srgbClr>
                  </a:outerShdw>
                </a:effectLst>
              </a:rPr>
              <a:t>assimilation </a:t>
            </a:r>
            <a:r>
              <a:rPr dirty="0" lang="en-US">
                <a:ln w="10160">
                  <a:solidFill>
                    <a:schemeClr val="accent1"/>
                  </a:solidFill>
                  <a:prstDash val="solid"/>
                </a:ln>
                <a:solidFill>
                  <a:srgbClr val="002060"/>
                </a:solidFill>
                <a:effectLst>
                  <a:outerShdw algn="tl" blurRad="38100" dir="5400000" dist="32000">
                    <a:srgbClr val="000000">
                      <a:alpha val="30000"/>
                    </a:srgbClr>
                  </a:outerShdw>
                </a:effectLst>
              </a:rPr>
              <a:t>of the values ​​of national culture within the European </a:t>
            </a:r>
            <a:r>
              <a:rPr dirty="0" lang="en-US" smtClean="0">
                <a:ln w="10160">
                  <a:solidFill>
                    <a:schemeClr val="accent1"/>
                  </a:solidFill>
                  <a:prstDash val="solid"/>
                </a:ln>
                <a:solidFill>
                  <a:srgbClr val="002060"/>
                </a:solidFill>
                <a:effectLst>
                  <a:outerShdw algn="tl" blurRad="38100" dir="5400000" dist="32000">
                    <a:srgbClr val="000000">
                      <a:alpha val="30000"/>
                    </a:srgbClr>
                  </a:outerShdw>
                </a:effectLst>
              </a:rPr>
              <a:t>family</a:t>
            </a:r>
          </a:p>
          <a:p>
            <a:pPr indent="-342900" lvl="0" marL="342900">
              <a:buFont charset="0" panose="020B0604020202020204" pitchFamily="34" typeface="Arial"/>
              <a:buChar char="•"/>
            </a:pPr>
            <a:r>
              <a:rPr dirty="0" lang="en-US" smtClean="0">
                <a:ln w="10160">
                  <a:solidFill>
                    <a:schemeClr val="accent1"/>
                  </a:solidFill>
                  <a:prstDash val="solid"/>
                </a:ln>
                <a:solidFill>
                  <a:srgbClr val="002060"/>
                </a:solidFill>
                <a:effectLst>
                  <a:outerShdw algn="tl" blurRad="38100" dir="5400000" dist="32000">
                    <a:srgbClr val="000000">
                      <a:alpha val="30000"/>
                    </a:srgbClr>
                  </a:outerShdw>
                </a:effectLst>
              </a:rPr>
              <a:t>Addressing </a:t>
            </a:r>
            <a:r>
              <a:rPr dirty="0" lang="en-US">
                <a:ln w="10160">
                  <a:solidFill>
                    <a:schemeClr val="accent1"/>
                  </a:solidFill>
                  <a:prstDash val="solid"/>
                </a:ln>
                <a:solidFill>
                  <a:srgbClr val="002060"/>
                </a:solidFill>
                <a:effectLst>
                  <a:outerShdw algn="tl" blurRad="38100" dir="5400000" dist="32000">
                    <a:srgbClr val="000000">
                      <a:alpha val="30000"/>
                    </a:srgbClr>
                  </a:outerShdw>
                </a:effectLst>
              </a:rPr>
              <a:t>the problems of culturally diverse people within the EU through </a:t>
            </a:r>
            <a:r>
              <a:rPr dirty="0" lang="en-US" smtClean="0">
                <a:ln w="10160">
                  <a:solidFill>
                    <a:schemeClr val="accent1"/>
                  </a:solidFill>
                  <a:prstDash val="solid"/>
                </a:ln>
                <a:solidFill>
                  <a:srgbClr val="002060"/>
                </a:solidFill>
                <a:effectLst>
                  <a:outerShdw algn="tl" blurRad="38100" dir="5400000" dist="32000">
                    <a:srgbClr val="000000">
                      <a:alpha val="30000"/>
                    </a:srgbClr>
                  </a:outerShdw>
                </a:effectLst>
              </a:rPr>
              <a:t>education</a:t>
            </a:r>
          </a:p>
          <a:p>
            <a:pPr indent="-342900" lvl="0" marL="342900">
              <a:buFont charset="0" panose="020B0604020202020204" pitchFamily="34" typeface="Arial"/>
              <a:buChar char="•"/>
            </a:pPr>
            <a:r>
              <a:rPr dirty="0" lang="en-US" smtClean="0">
                <a:ln w="10160">
                  <a:solidFill>
                    <a:schemeClr val="accent1"/>
                  </a:solidFill>
                  <a:prstDash val="solid"/>
                </a:ln>
                <a:solidFill>
                  <a:srgbClr val="002060"/>
                </a:solidFill>
                <a:effectLst>
                  <a:outerShdw algn="tl" blurRad="38100" dir="5400000" dist="32000">
                    <a:srgbClr val="000000">
                      <a:alpha val="30000"/>
                    </a:srgbClr>
                  </a:outerShdw>
                </a:effectLst>
              </a:rPr>
              <a:t>Educating </a:t>
            </a:r>
            <a:r>
              <a:rPr dirty="0" lang="en-US">
                <a:ln w="10160">
                  <a:solidFill>
                    <a:schemeClr val="accent1"/>
                  </a:solidFill>
                  <a:prstDash val="solid"/>
                </a:ln>
                <a:solidFill>
                  <a:srgbClr val="002060"/>
                </a:solidFill>
                <a:effectLst>
                  <a:outerShdw algn="tl" blurRad="38100" dir="5400000" dist="32000">
                    <a:srgbClr val="000000">
                      <a:alpha val="30000"/>
                    </a:srgbClr>
                  </a:outerShdw>
                </a:effectLst>
              </a:rPr>
              <a:t>our students on issues such as flexibility, expanding their cultural horizons and knowledge, tolerance for different cultures and human </a:t>
            </a:r>
            <a:r>
              <a:rPr dirty="0" lang="en-US" smtClean="0">
                <a:ln w="10160">
                  <a:solidFill>
                    <a:schemeClr val="accent1"/>
                  </a:solidFill>
                  <a:prstDash val="solid"/>
                </a:ln>
                <a:solidFill>
                  <a:srgbClr val="002060"/>
                </a:solidFill>
                <a:effectLst>
                  <a:outerShdw algn="tl" blurRad="38100" dir="5400000" dist="32000">
                    <a:srgbClr val="000000">
                      <a:alpha val="30000"/>
                    </a:srgbClr>
                  </a:outerShdw>
                </a:effectLst>
              </a:rPr>
              <a:t>rights</a:t>
            </a:r>
          </a:p>
          <a:p>
            <a:pPr indent="-342900" lvl="0" marL="342900">
              <a:buFont charset="0" panose="020B0604020202020204" pitchFamily="34" typeface="Arial"/>
              <a:buChar char="•"/>
            </a:pPr>
            <a:r>
              <a:rPr dirty="0" lang="en-US" smtClean="0">
                <a:ln w="10160">
                  <a:solidFill>
                    <a:schemeClr val="accent1"/>
                  </a:solidFill>
                  <a:prstDash val="solid"/>
                </a:ln>
                <a:solidFill>
                  <a:srgbClr val="002060"/>
                </a:solidFill>
                <a:effectLst>
                  <a:outerShdw algn="tl" blurRad="38100" dir="5400000" dist="32000">
                    <a:srgbClr val="000000">
                      <a:alpha val="30000"/>
                    </a:srgbClr>
                  </a:outerShdw>
                </a:effectLst>
              </a:rPr>
              <a:t>Identifying </a:t>
            </a:r>
            <a:r>
              <a:rPr dirty="0" lang="en-US">
                <a:ln w="10160">
                  <a:solidFill>
                    <a:schemeClr val="accent1"/>
                  </a:solidFill>
                  <a:prstDash val="solid"/>
                </a:ln>
                <a:solidFill>
                  <a:srgbClr val="002060"/>
                </a:solidFill>
                <a:effectLst>
                  <a:outerShdw algn="tl" blurRad="38100" dir="5400000" dist="32000">
                    <a:srgbClr val="000000">
                      <a:alpha val="30000"/>
                    </a:srgbClr>
                  </a:outerShdw>
                </a:effectLst>
              </a:rPr>
              <a:t>the similarities and differences of the cultures of the participating countries</a:t>
            </a:r>
            <a:endParaRPr altLang="el-GR" dirty="0" lang="el-GR">
              <a:ln w="10160">
                <a:solidFill>
                  <a:schemeClr val="accent1"/>
                </a:solidFill>
                <a:prstDash val="solid"/>
              </a:ln>
              <a:solidFill>
                <a:srgbClr val="002060"/>
              </a:solidFill>
              <a:effectLst>
                <a:outerShdw algn="tl" blurRad="38100" dir="5400000" dist="32000">
                  <a:srgbClr val="000000">
                    <a:alpha val="30000"/>
                  </a:srgbClr>
                </a:outerShdw>
              </a:effectLst>
            </a:endParaRPr>
          </a:p>
        </p:txBody>
      </p:sp>
      <p:pic>
        <p:nvPicPr>
          <p:cNvPr descr="C:\Users\Dell\Desktop\card\Erasmus+\Erasmus Măgura\E+ 2019 KA229 ICT ENCIRCLE\Picture2.png" id="11" name="Picture 2"/>
          <p:cNvPicPr>
            <a:picLocks noChangeArrowheads="1" noChangeAspect="1"/>
          </p:cNvPicPr>
          <p:nvPr/>
        </p:nvPicPr>
        <p:blipFill>
          <a:blip cstate="print" r:embed="rId5">
            <a:extLst>
              <a:ext uri="{28A0092B-C50C-407E-A947-70E740481C1C}">
                <a14:useLocalDpi xmlns:a14="http://schemas.microsoft.com/office/drawing/2010/main" val="0"/>
              </a:ext>
            </a:extLst>
          </a:blip>
          <a:srcRect/>
          <a:stretch>
            <a:fillRect/>
          </a:stretch>
        </p:blipFill>
        <p:spPr>
          <a:xfrm>
            <a:off x="16313" y="21345"/>
            <a:ext cx="1088281" cy="999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783894"/>
      </p:ext>
    </p:extLst>
  </p:cSld>
  <p:clrMapOvr>
    <a:masterClrMapping/>
  </p:clrMapOvr>
  <p:timing>
    <p:tnLst>
      <p:par>
        <p:cTn dur="indefinite" id="1" nodeType="tmRoot" restart="never"/>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31109"/>
          </a:xfrm>
          <a:prstGeom prst="rect">
            <a:avLst/>
          </a:prstGeom>
          <a:gradFill flip="none" rotWithShape="1">
            <a:gsLst>
              <a:gs pos="0">
                <a:schemeClr val="accent1">
                  <a:tint val="66000"/>
                  <a:satMod val="160000"/>
                </a:schemeClr>
              </a:gs>
              <a:gs pos="35000">
                <a:schemeClr val="accent1">
                  <a:tint val="44500"/>
                  <a:satMod val="160000"/>
                </a:schemeClr>
              </a:gs>
              <a:gs pos="50000">
                <a:srgbClr val="D2DDF1"/>
              </a:gs>
              <a:gs pos="65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5" lIns="91430" numCol="1" rIns="91430" rtlCol="0" tIns="45715"/>
          <a:lstStyle/>
          <a:p>
            <a:pPr algn="ctr"/>
            <a:endParaRPr lang="en-US"/>
          </a:p>
        </p:txBody>
      </p:sp>
      <p:pic>
        <p:nvPicPr>
          <p:cNvPr id="7" name="Imagine 17"/>
          <p:cNvPicPr>
            <a:picLocks noChangeAspect="1"/>
          </p:cNvPicPr>
          <p:nvPr/>
        </p:nvPicPr>
        <p:blipFill>
          <a:blip r:embed="rId2">
            <a:duotone>
              <a:prstClr val="black"/>
              <a:schemeClr val="accent1">
                <a:tint val="45000"/>
                <a:satMod val="400000"/>
              </a:schemeClr>
            </a:duotone>
          </a:blip>
          <a:stretch>
            <a:fillRect/>
          </a:stretch>
        </p:blipFill>
        <p:spPr>
          <a:xfrm>
            <a:off x="1060451" y="154732"/>
            <a:ext cx="3730392" cy="360821"/>
          </a:xfrm>
          <a:prstGeom prst="rect">
            <a:avLst/>
          </a:prstGeom>
        </p:spPr>
      </p:pic>
      <p:pic>
        <p:nvPicPr>
          <p:cNvPr id="8" name="Imagine 18"/>
          <p:cNvPicPr>
            <a:picLocks noChangeAspect="1"/>
          </p:cNvPicPr>
          <p:nvPr/>
        </p:nvPicPr>
        <p:blipFill>
          <a:blip r:embed="rId3">
            <a:duotone>
              <a:prstClr val="black"/>
              <a:schemeClr val="accent1">
                <a:tint val="45000"/>
                <a:satMod val="400000"/>
              </a:schemeClr>
            </a:duotone>
          </a:blip>
          <a:stretch>
            <a:fillRect/>
          </a:stretch>
        </p:blipFill>
        <p:spPr>
          <a:xfrm>
            <a:off x="4790842" y="154733"/>
            <a:ext cx="4191000" cy="359011"/>
          </a:xfrm>
          <a:prstGeom prst="rect">
            <a:avLst/>
          </a:prstGeom>
        </p:spPr>
      </p:pic>
      <p:cxnSp>
        <p:nvCxnSpPr>
          <p:cNvPr id="16" name="Straight Connector 15"/>
          <p:cNvCxnSpPr/>
          <p:nvPr/>
        </p:nvCxnSpPr>
        <p:spPr>
          <a:xfrm>
            <a:off x="0" y="1059582"/>
            <a:ext cx="9144000"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Rectangle 9"/>
          <p:cNvSpPr/>
          <p:nvPr/>
        </p:nvSpPr>
        <p:spPr>
          <a:xfrm>
            <a:off x="1028700" y="438150"/>
            <a:ext cx="8191500" cy="627223"/>
          </a:xfrm>
          <a:prstGeom prst="rect">
            <a:avLst/>
          </a:prstGeom>
          <a:noFill/>
        </p:spPr>
        <p:txBody>
          <a:bodyPr bIns="45720" lIns="91440" numCol="1" rIns="91440" tIns="45720" wrap="square">
            <a:spAutoFit/>
          </a:bodyPr>
          <a:lstStyle/>
          <a:p>
            <a:pPr>
              <a:lnSpc>
                <a:spcPts val="5000"/>
              </a:lnSpc>
            </a:pPr>
            <a:r>
              <a:rPr b="1" dirty="0" lang="en-US"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Enhancing</a:t>
            </a:r>
            <a:r>
              <a:rPr altLang="el-GR" b="1" dirty="0" lang="el-GR"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 </a:t>
            </a:r>
            <a:r>
              <a:rPr b="1" dirty="0" lang="en-US"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ICT skills</a:t>
            </a:r>
            <a:r>
              <a:rPr altLang="el-GR" b="1" dirty="0" lang="el-GR"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 </a:t>
            </a:r>
            <a:r>
              <a:rPr b="1" dirty="0" lang="en-US"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through exploring</a:t>
            </a:r>
            <a:r>
              <a:rPr altLang="el-GR" b="1" dirty="0" lang="el-GR"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 </a:t>
            </a:r>
            <a:r>
              <a:rPr b="1" dirty="0" lang="en-US"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our European Cultural Identity</a:t>
            </a:r>
          </a:p>
        </p:txBody>
      </p:sp>
      <p:sp>
        <p:nvSpPr>
          <p:cNvPr id="19" name="Rectangle 18"/>
          <p:cNvSpPr/>
          <p:nvPr/>
        </p:nvSpPr>
        <p:spPr>
          <a:xfrm>
            <a:off x="1031876" y="1309037"/>
            <a:ext cx="2244890" cy="646321"/>
          </a:xfrm>
          <a:prstGeom prst="rect">
            <a:avLst/>
          </a:prstGeom>
        </p:spPr>
        <p:txBody>
          <a:bodyPr bIns="45715" lIns="91430" numCol="1" rIns="91430" tIns="45715" wrap="none">
            <a:spAutoFit/>
          </a:bodyPr>
          <a:lstStyle/>
          <a:p>
            <a:r>
              <a:rPr b="1" dirty="0" lang="en-US" smtClean="0" sz="3600">
                <a:ln w="11430"/>
                <a:solidFill>
                  <a:srgbClr val="002060"/>
                </a:solidFill>
                <a:effectLst>
                  <a:outerShdw algn="tl" blurRad="50800" dir="5460000" dist="39000">
                    <a:srgbClr val="000000">
                      <a:alpha val="38000"/>
                    </a:srgbClr>
                  </a:outerShdw>
                </a:effectLst>
              </a:rPr>
              <a:t>ACTIVITIES</a:t>
            </a:r>
            <a:endParaRPr altLang="ro-RO" b="1" dirty="0" lang="ro-RO" sz="3600">
              <a:ln w="11430"/>
              <a:solidFill>
                <a:srgbClr val="002060"/>
              </a:solidFill>
              <a:effectLst>
                <a:outerShdw algn="tl" blurRad="50800" dir="5460000" dist="39000">
                  <a:srgbClr val="000000">
                    <a:alpha val="38000"/>
                  </a:srgbClr>
                </a:outerShdw>
              </a:effectLst>
            </a:endParaRPr>
          </a:p>
        </p:txBody>
      </p:sp>
      <p:pic>
        <p:nvPicPr>
          <p:cNvPr descr="Imagine similarÄ" id="2050" name="Picture 2"/>
          <p:cNvPicPr>
            <a:picLocks noChangeArrowheads="1" noChangeAspect="1"/>
          </p:cNvPicPr>
          <p:nvPr/>
        </p:nvPicPr>
        <p:blipFill>
          <a:blip cstate="print" r:embed="rId4">
            <a:extLst>
              <a:ext uri="{28A0092B-C50C-407E-A947-70E740481C1C}">
                <a14:useLocalDpi xmlns:a14="http://schemas.microsoft.com/office/drawing/2010/main" val="0"/>
              </a:ext>
            </a:extLst>
          </a:blip>
          <a:srcRect/>
          <a:stretch>
            <a:fillRect/>
          </a:stretch>
        </p:blipFill>
        <p:spPr>
          <a:xfrm>
            <a:off x="95251" y="1232147"/>
            <a:ext cx="800100" cy="8001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85800" y="1955358"/>
            <a:ext cx="8296042" cy="2246769"/>
          </a:xfrm>
          <a:prstGeom prst="rect">
            <a:avLst/>
          </a:prstGeom>
        </p:spPr>
        <p:txBody>
          <a:bodyPr numCol="1" wrap="square">
            <a:spAutoFit/>
          </a:bodyPr>
          <a:lstStyle/>
          <a:p>
            <a:r>
              <a:rPr dirty="0" lang="en-US" sz="2000"/>
              <a:t>According to the objectives, we have designed four directions to define four stages of the project progress. They are</a:t>
            </a:r>
            <a:r>
              <a:rPr dirty="0" lang="en-US" smtClean="0" sz="2000"/>
              <a:t>:</a:t>
            </a:r>
          </a:p>
          <a:p>
            <a:endParaRPr altLang="el-GR" dirty="0" lang="el-GR" smtClean="0" sz="2000"/>
          </a:p>
          <a:p>
            <a:r>
              <a:rPr b="1" dirty="0" lang="en-US" sz="2000">
                <a:ln w="12700">
                  <a:solidFill>
                    <a:schemeClr val="tx2">
                      <a:satMod val="155000"/>
                    </a:schemeClr>
                  </a:solidFill>
                  <a:prstDash val="solid"/>
                </a:ln>
                <a:solidFill>
                  <a:srgbClr val="0070C0"/>
                </a:solidFill>
              </a:rPr>
              <a:t>1. SCHOOLS AND COMMUNITIES</a:t>
            </a:r>
          </a:p>
          <a:p>
            <a:r>
              <a:rPr b="1" dirty="0" lang="en-US" sz="2000">
                <a:ln w="12700">
                  <a:solidFill>
                    <a:schemeClr val="tx2">
                      <a:satMod val="155000"/>
                    </a:schemeClr>
                  </a:solidFill>
                  <a:prstDash val="solid"/>
                </a:ln>
                <a:solidFill>
                  <a:srgbClr val="0070C0"/>
                </a:solidFill>
              </a:rPr>
              <a:t>2. OUR CULTURAL IDENTITY IN THE EUROPEAN FAMILY</a:t>
            </a:r>
          </a:p>
          <a:p>
            <a:r>
              <a:rPr b="1" dirty="0" lang="en-US" sz="2000">
                <a:ln w="12700">
                  <a:solidFill>
                    <a:schemeClr val="tx2">
                      <a:satMod val="155000"/>
                    </a:schemeClr>
                  </a:solidFill>
                  <a:prstDash val="solid"/>
                </a:ln>
                <a:solidFill>
                  <a:srgbClr val="0070C0"/>
                </a:solidFill>
              </a:rPr>
              <a:t>3. ICT - THE BEST CULTURAL AMBASSADOR</a:t>
            </a:r>
          </a:p>
          <a:p>
            <a:r>
              <a:rPr b="1" dirty="0" lang="en-US" sz="2000">
                <a:ln w="12700">
                  <a:solidFill>
                    <a:schemeClr val="tx2">
                      <a:satMod val="155000"/>
                    </a:schemeClr>
                  </a:solidFill>
                  <a:prstDash val="solid"/>
                </a:ln>
                <a:solidFill>
                  <a:srgbClr val="0070C0"/>
                </a:solidFill>
              </a:rPr>
              <a:t>4. LET'S SHARE OUR TREASURE </a:t>
            </a:r>
            <a:r>
              <a:rPr dirty="0" lang="en-US" smtClean="0" sz="2000"/>
              <a:t>(Final product)</a:t>
            </a:r>
            <a:endParaRPr dirty="0" lang="en-US" smtClean="0" sz="2000"/>
          </a:p>
        </p:txBody>
      </p:sp>
      <p:pic>
        <p:nvPicPr>
          <p:cNvPr descr="C:\Users\Dell\Desktop\card\Erasmus+\Erasmus Măgura\E+ 2019 KA229 ICT ENCIRCLE\Picture2.png" id="11" name="Picture 2"/>
          <p:cNvPicPr>
            <a:picLocks noChangeArrowheads="1" noChangeAspect="1"/>
          </p:cNvPicPr>
          <p:nvPr/>
        </p:nvPicPr>
        <p:blipFill>
          <a:blip cstate="print" r:embed="rId5">
            <a:extLst>
              <a:ext uri="{28A0092B-C50C-407E-A947-70E740481C1C}">
                <a14:useLocalDpi xmlns:a14="http://schemas.microsoft.com/office/drawing/2010/main" val="0"/>
              </a:ext>
            </a:extLst>
          </a:blip>
          <a:srcRect/>
          <a:stretch>
            <a:fillRect/>
          </a:stretch>
        </p:blipFill>
        <p:spPr>
          <a:xfrm>
            <a:off x="16313" y="21345"/>
            <a:ext cx="1088281" cy="999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854029"/>
      </p:ext>
    </p:extLst>
  </p:cSld>
  <p:clrMapOvr>
    <a:masterClrMapping/>
  </p:clrMapOvr>
  <p:timing>
    <p:tnLst>
      <p:par>
        <p:cTn dur="indefinite" id="1" nodeType="tmRoot" restart="never"/>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31109"/>
          </a:xfrm>
          <a:prstGeom prst="rect">
            <a:avLst/>
          </a:prstGeom>
          <a:gradFill flip="none" rotWithShape="1">
            <a:gsLst>
              <a:gs pos="0">
                <a:schemeClr val="accent1">
                  <a:tint val="66000"/>
                  <a:satMod val="160000"/>
                </a:schemeClr>
              </a:gs>
              <a:gs pos="35000">
                <a:schemeClr val="accent1">
                  <a:tint val="44500"/>
                  <a:satMod val="160000"/>
                </a:schemeClr>
              </a:gs>
              <a:gs pos="50000">
                <a:srgbClr val="D2DDF1"/>
              </a:gs>
              <a:gs pos="65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5" lIns="91430" numCol="1" rIns="91430" rtlCol="0" tIns="45715"/>
          <a:lstStyle/>
          <a:p>
            <a:pPr algn="ctr"/>
            <a:endParaRPr lang="en-US"/>
          </a:p>
        </p:txBody>
      </p:sp>
      <p:pic>
        <p:nvPicPr>
          <p:cNvPr id="7" name="Imagine 17"/>
          <p:cNvPicPr>
            <a:picLocks noChangeAspect="1"/>
          </p:cNvPicPr>
          <p:nvPr/>
        </p:nvPicPr>
        <p:blipFill>
          <a:blip r:embed="rId2">
            <a:duotone>
              <a:prstClr val="black"/>
              <a:schemeClr val="accent1">
                <a:tint val="45000"/>
                <a:satMod val="400000"/>
              </a:schemeClr>
            </a:duotone>
          </a:blip>
          <a:stretch>
            <a:fillRect/>
          </a:stretch>
        </p:blipFill>
        <p:spPr>
          <a:xfrm>
            <a:off x="1060451" y="154732"/>
            <a:ext cx="3730392" cy="360821"/>
          </a:xfrm>
          <a:prstGeom prst="rect">
            <a:avLst/>
          </a:prstGeom>
        </p:spPr>
      </p:pic>
      <p:pic>
        <p:nvPicPr>
          <p:cNvPr id="8" name="Imagine 18"/>
          <p:cNvPicPr>
            <a:picLocks noChangeAspect="1"/>
          </p:cNvPicPr>
          <p:nvPr/>
        </p:nvPicPr>
        <p:blipFill>
          <a:blip r:embed="rId3">
            <a:duotone>
              <a:prstClr val="black"/>
              <a:schemeClr val="accent1">
                <a:tint val="45000"/>
                <a:satMod val="400000"/>
              </a:schemeClr>
            </a:duotone>
          </a:blip>
          <a:stretch>
            <a:fillRect/>
          </a:stretch>
        </p:blipFill>
        <p:spPr>
          <a:xfrm>
            <a:off x="4790842" y="154733"/>
            <a:ext cx="4191000" cy="359011"/>
          </a:xfrm>
          <a:prstGeom prst="rect">
            <a:avLst/>
          </a:prstGeom>
        </p:spPr>
      </p:pic>
      <p:cxnSp>
        <p:nvCxnSpPr>
          <p:cNvPr id="16" name="Straight Connector 15"/>
          <p:cNvCxnSpPr/>
          <p:nvPr/>
        </p:nvCxnSpPr>
        <p:spPr>
          <a:xfrm>
            <a:off x="0" y="1059582"/>
            <a:ext cx="9144000"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Rectangle 9"/>
          <p:cNvSpPr/>
          <p:nvPr/>
        </p:nvSpPr>
        <p:spPr>
          <a:xfrm>
            <a:off x="1028700" y="438150"/>
            <a:ext cx="8191500" cy="627223"/>
          </a:xfrm>
          <a:prstGeom prst="rect">
            <a:avLst/>
          </a:prstGeom>
          <a:noFill/>
        </p:spPr>
        <p:txBody>
          <a:bodyPr bIns="45720" lIns="91440" numCol="1" rIns="91440" tIns="45720" wrap="square">
            <a:spAutoFit/>
          </a:bodyPr>
          <a:lstStyle/>
          <a:p>
            <a:pPr>
              <a:lnSpc>
                <a:spcPts val="5000"/>
              </a:lnSpc>
            </a:pPr>
            <a:r>
              <a:rPr b="1" dirty="0" lang="en-US"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Enhancing</a:t>
            </a:r>
            <a:r>
              <a:rPr altLang="el-GR" b="1" dirty="0" lang="el-GR"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 </a:t>
            </a:r>
            <a:r>
              <a:rPr b="1" dirty="0" lang="en-US"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ICT skills</a:t>
            </a:r>
            <a:r>
              <a:rPr altLang="el-GR" b="1" dirty="0" lang="el-GR"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 </a:t>
            </a:r>
            <a:r>
              <a:rPr b="1" dirty="0" lang="en-US"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through exploring</a:t>
            </a:r>
            <a:r>
              <a:rPr altLang="el-GR" b="1" dirty="0" lang="el-GR"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 </a:t>
            </a:r>
            <a:r>
              <a:rPr b="1" dirty="0" lang="en-US"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our European Cultural Identity</a:t>
            </a:r>
          </a:p>
        </p:txBody>
      </p:sp>
      <p:sp>
        <p:nvSpPr>
          <p:cNvPr id="19" name="Rectangle 18"/>
          <p:cNvSpPr/>
          <p:nvPr/>
        </p:nvSpPr>
        <p:spPr>
          <a:xfrm>
            <a:off x="1031876" y="1309037"/>
            <a:ext cx="2600692" cy="646321"/>
          </a:xfrm>
          <a:prstGeom prst="rect">
            <a:avLst/>
          </a:prstGeom>
        </p:spPr>
        <p:txBody>
          <a:bodyPr bIns="45715" lIns="91430" numCol="1" rIns="91430" tIns="45715" wrap="none">
            <a:spAutoFit/>
          </a:bodyPr>
          <a:lstStyle/>
          <a:p>
            <a:r>
              <a:rPr altLang="ro-RO" b="1" dirty="0" lang="ro-RO" smtClean="0" sz="3600">
                <a:ln w="11430"/>
                <a:solidFill>
                  <a:srgbClr val="002060"/>
                </a:solidFill>
                <a:effectLst>
                  <a:outerShdw algn="tl" blurRad="50800" dir="5460000" dist="39000">
                    <a:srgbClr val="000000">
                      <a:alpha val="38000"/>
                    </a:srgbClr>
                  </a:outerShdw>
                </a:effectLst>
              </a:rPr>
              <a:t>MOBILITIES</a:t>
            </a:r>
            <a:r>
              <a:rPr altLang="el-GR" b="1" dirty="0" lang="el-GR" smtClean="0" sz="3600">
                <a:ln w="11430"/>
                <a:solidFill>
                  <a:srgbClr val="002060"/>
                </a:solidFill>
                <a:effectLst>
                  <a:outerShdw algn="tl" blurRad="50800" dir="5460000" dist="39000">
                    <a:srgbClr val="000000">
                      <a:alpha val="38000"/>
                    </a:srgbClr>
                  </a:outerShdw>
                </a:effectLst>
              </a:rPr>
              <a:t>  </a:t>
            </a:r>
            <a:endParaRPr altLang="ro-RO" b="1" dirty="0" lang="ro-RO" sz="3600">
              <a:ln w="11430"/>
              <a:solidFill>
                <a:srgbClr val="002060"/>
              </a:solidFill>
              <a:effectLst>
                <a:outerShdw algn="tl" blurRad="50800" dir="5460000" dist="39000">
                  <a:srgbClr val="000000">
                    <a:alpha val="38000"/>
                  </a:srgbClr>
                </a:outerShdw>
              </a:effectLst>
            </a:endParaRPr>
          </a:p>
        </p:txBody>
      </p:sp>
      <p:pic>
        <p:nvPicPr>
          <p:cNvPr descr="Imagini pentru mobilities erasmus+" id="3074" name="Picture 2"/>
          <p:cNvPicPr>
            <a:picLocks noChangeArrowheads="1" noChangeAspect="1"/>
          </p:cNvPicPr>
          <p:nvPr/>
        </p:nvPicPr>
        <p:blipFill>
          <a:blip cstate="print" r:embed="rId4">
            <a:extLst>
              <a:ext uri="{28A0092B-C50C-407E-A947-70E740481C1C}">
                <a14:useLocalDpi xmlns:a14="http://schemas.microsoft.com/office/drawing/2010/main" val="0"/>
              </a:ext>
            </a:extLst>
          </a:blip>
          <a:srcRect/>
          <a:stretch>
            <a:fillRect/>
          </a:stretch>
        </p:blipFill>
        <p:spPr>
          <a:xfrm>
            <a:off x="71165" y="1159183"/>
            <a:ext cx="924972" cy="103156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71600" y="1955358"/>
            <a:ext cx="7696200" cy="2862322"/>
          </a:xfrm>
          <a:prstGeom prst="rect">
            <a:avLst/>
          </a:prstGeom>
        </p:spPr>
        <p:txBody>
          <a:bodyPr numCol="1" wrap="square">
            <a:spAutoFit/>
          </a:bodyPr>
          <a:lstStyle/>
          <a:p>
            <a:pPr indent="-285750" marL="285750">
              <a:buFont charset="2" pitchFamily="2" typeface="Wingdings"/>
              <a:buChar char="Ø"/>
            </a:pPr>
            <a:r>
              <a:rPr altLang="ro-RO" b="1" dirty="0" lang="ro-RO" smtClean="0">
                <a:solidFill>
                  <a:srgbClr val="C00000"/>
                </a:solidFill>
              </a:rPr>
              <a:t>C1 </a:t>
            </a:r>
            <a:r>
              <a:rPr b="1" dirty="0" lang="en-US" smtClean="0">
                <a:solidFill>
                  <a:srgbClr val="C00000"/>
                </a:solidFill>
              </a:rPr>
              <a:t>Short-term joint</a:t>
            </a:r>
            <a:r>
              <a:rPr altLang="ro-RO" b="1" dirty="0" lang="ro-RO" smtClean="0">
                <a:solidFill>
                  <a:srgbClr val="C00000"/>
                </a:solidFill>
              </a:rPr>
              <a:t> </a:t>
            </a:r>
            <a:r>
              <a:rPr b="1" dirty="0" lang="en-US" smtClean="0">
                <a:solidFill>
                  <a:srgbClr val="C00000"/>
                </a:solidFill>
              </a:rPr>
              <a:t>staff </a:t>
            </a:r>
            <a:r>
              <a:rPr b="1" dirty="0" lang="en-US">
                <a:solidFill>
                  <a:srgbClr val="C00000"/>
                </a:solidFill>
              </a:rPr>
              <a:t>training </a:t>
            </a:r>
            <a:r>
              <a:rPr b="1" dirty="0" lang="en-US" smtClean="0">
                <a:solidFill>
                  <a:srgbClr val="C00000"/>
                </a:solidFill>
              </a:rPr>
              <a:t>events</a:t>
            </a:r>
            <a:r>
              <a:rPr altLang="ro-RO" b="1" dirty="0" lang="ro-RO" smtClean="0">
                <a:solidFill>
                  <a:srgbClr val="C00000"/>
                </a:solidFill>
              </a:rPr>
              <a:t> -</a:t>
            </a:r>
            <a:r>
              <a:rPr b="1" dirty="0" lang="en-US" smtClean="0">
                <a:solidFill>
                  <a:srgbClr val="C00000"/>
                </a:solidFill>
              </a:rPr>
              <a:t> 11-2019</a:t>
            </a:r>
            <a:endParaRPr altLang="ro-RO" b="1" dirty="0" lang="ro-RO" smtClean="0">
              <a:solidFill>
                <a:srgbClr val="C00000"/>
              </a:solidFill>
            </a:endParaRPr>
          </a:p>
          <a:p>
            <a:pPr indent="-285750" lvl="2" marL="742950">
              <a:buFont charset="0" pitchFamily="34" typeface="Arial"/>
              <a:buChar char="•"/>
            </a:pPr>
            <a:r>
              <a:rPr b="1" dirty="0" lang="en-US"/>
              <a:t>Leading</a:t>
            </a:r>
            <a:r>
              <a:rPr altLang="ro-RO" b="1" dirty="0" lang="ro-RO"/>
              <a:t> </a:t>
            </a:r>
            <a:r>
              <a:rPr b="1" dirty="0" err="1" lang="en-US"/>
              <a:t>Organisation</a:t>
            </a:r>
            <a:r>
              <a:rPr altLang="ro-RO" b="1" dirty="0" lang="ro-RO"/>
              <a:t>: Gymnasium Panagias Theoskepastis</a:t>
            </a:r>
            <a:endParaRPr altLang="ro-RO" dirty="0" lang="ro-RO"/>
          </a:p>
          <a:p>
            <a:pPr indent="-285750" marL="285750">
              <a:buFont charset="2" pitchFamily="2" typeface="Wingdings"/>
              <a:buChar char="Ø"/>
            </a:pPr>
            <a:r>
              <a:rPr altLang="ro-RO" b="1" dirty="0" lang="ro-RO" smtClean="0">
                <a:solidFill>
                  <a:srgbClr val="C00000"/>
                </a:solidFill>
              </a:rPr>
              <a:t>C2 </a:t>
            </a:r>
            <a:r>
              <a:rPr b="1" dirty="0" lang="en-US" smtClean="0">
                <a:solidFill>
                  <a:srgbClr val="C00000"/>
                </a:solidFill>
              </a:rPr>
              <a:t>Short-term</a:t>
            </a:r>
            <a:r>
              <a:rPr altLang="ro-RO" b="1" dirty="0" lang="ro-RO" smtClean="0">
                <a:solidFill>
                  <a:srgbClr val="C00000"/>
                </a:solidFill>
              </a:rPr>
              <a:t> </a:t>
            </a:r>
            <a:r>
              <a:rPr b="1" dirty="0" lang="en-US" smtClean="0">
                <a:solidFill>
                  <a:srgbClr val="C00000"/>
                </a:solidFill>
              </a:rPr>
              <a:t>exchanges of</a:t>
            </a:r>
            <a:r>
              <a:rPr altLang="ro-RO" b="1" dirty="0" lang="ro-RO" smtClean="0">
                <a:solidFill>
                  <a:srgbClr val="C00000"/>
                </a:solidFill>
              </a:rPr>
              <a:t> </a:t>
            </a:r>
            <a:r>
              <a:rPr b="1" dirty="0" lang="en-US" smtClean="0">
                <a:solidFill>
                  <a:srgbClr val="C00000"/>
                </a:solidFill>
              </a:rPr>
              <a:t>groups </a:t>
            </a:r>
            <a:r>
              <a:rPr b="1" dirty="0" lang="en-US">
                <a:solidFill>
                  <a:srgbClr val="C00000"/>
                </a:solidFill>
              </a:rPr>
              <a:t>of </a:t>
            </a:r>
            <a:r>
              <a:rPr b="1" dirty="0" lang="en-US" smtClean="0">
                <a:solidFill>
                  <a:srgbClr val="C00000"/>
                </a:solidFill>
              </a:rPr>
              <a:t>pupils</a:t>
            </a:r>
            <a:r>
              <a:rPr altLang="ro-RO" b="1" dirty="0" lang="ro-RO" smtClean="0">
                <a:solidFill>
                  <a:srgbClr val="C00000"/>
                </a:solidFill>
              </a:rPr>
              <a:t> - </a:t>
            </a:r>
            <a:r>
              <a:rPr b="1" dirty="0" lang="en-US" smtClean="0">
                <a:solidFill>
                  <a:srgbClr val="C00000"/>
                </a:solidFill>
              </a:rPr>
              <a:t>03-2020</a:t>
            </a:r>
            <a:endParaRPr altLang="ro-RO" b="1" dirty="0" lang="ro-RO" smtClean="0">
              <a:solidFill>
                <a:srgbClr val="C00000"/>
              </a:solidFill>
            </a:endParaRPr>
          </a:p>
          <a:p>
            <a:pPr indent="-285750" lvl="1" marL="742950">
              <a:buFont charset="0" panose="020B0604020202020204" pitchFamily="34" typeface="Arial"/>
              <a:buChar char="•"/>
            </a:pPr>
            <a:r>
              <a:rPr b="1" dirty="0" lang="en-US"/>
              <a:t>Leading</a:t>
            </a:r>
            <a:r>
              <a:rPr altLang="ro-RO" b="1" dirty="0" lang="ro-RO"/>
              <a:t> </a:t>
            </a:r>
            <a:r>
              <a:rPr b="1" dirty="0" err="1" lang="en-US"/>
              <a:t>Organisation</a:t>
            </a:r>
            <a:r>
              <a:rPr altLang="ro-RO" b="1" dirty="0" lang="ro-RO"/>
              <a:t>: </a:t>
            </a:r>
            <a:r>
              <a:rPr b="1" dirty="0" err="1" lang="en-US" smtClean="0"/>
              <a:t>Agrupamento</a:t>
            </a:r>
            <a:r>
              <a:rPr b="1" dirty="0" lang="en-US" smtClean="0"/>
              <a:t> Vertical </a:t>
            </a:r>
            <a:r>
              <a:rPr b="1" dirty="0" lang="en-US"/>
              <a:t>de </a:t>
            </a:r>
            <a:r>
              <a:rPr b="1" dirty="0" err="1" lang="en-US" smtClean="0"/>
              <a:t>Escolas</a:t>
            </a:r>
            <a:r>
              <a:rPr b="1" dirty="0" lang="en-US" smtClean="0"/>
              <a:t> da </a:t>
            </a:r>
            <a:r>
              <a:rPr b="1" dirty="0" err="1" lang="en-US"/>
              <a:t>Sé</a:t>
            </a:r>
            <a:r>
              <a:rPr b="1" dirty="0" lang="en-US"/>
              <a:t> </a:t>
            </a:r>
            <a:endParaRPr dirty="0" lang="en-US" sz="1200"/>
          </a:p>
          <a:p>
            <a:pPr indent="-285750" marL="285750">
              <a:buFont charset="2" panose="05000000000000000000" pitchFamily="2" typeface="Wingdings"/>
              <a:buChar char="Ø"/>
            </a:pPr>
            <a:r>
              <a:rPr altLang="ro-RO" b="1" dirty="0" lang="ro-RO" smtClean="0">
                <a:solidFill>
                  <a:srgbClr val="C00000"/>
                </a:solidFill>
              </a:rPr>
              <a:t>C3 </a:t>
            </a:r>
            <a:r>
              <a:rPr b="1" dirty="0" lang="en-US" smtClean="0">
                <a:solidFill>
                  <a:srgbClr val="C00000"/>
                </a:solidFill>
              </a:rPr>
              <a:t>Short-term</a:t>
            </a:r>
            <a:r>
              <a:rPr altLang="ro-RO" b="1" dirty="0" lang="ro-RO" smtClean="0">
                <a:solidFill>
                  <a:srgbClr val="C00000"/>
                </a:solidFill>
              </a:rPr>
              <a:t> </a:t>
            </a:r>
            <a:r>
              <a:rPr b="1" dirty="0" lang="en-US" smtClean="0">
                <a:solidFill>
                  <a:srgbClr val="C00000"/>
                </a:solidFill>
              </a:rPr>
              <a:t>exchanges of</a:t>
            </a:r>
            <a:r>
              <a:rPr altLang="ro-RO" b="1" dirty="0" lang="ro-RO" smtClean="0">
                <a:solidFill>
                  <a:srgbClr val="C00000"/>
                </a:solidFill>
              </a:rPr>
              <a:t> </a:t>
            </a:r>
            <a:r>
              <a:rPr b="1" dirty="0" lang="en-US" smtClean="0">
                <a:solidFill>
                  <a:srgbClr val="C00000"/>
                </a:solidFill>
              </a:rPr>
              <a:t>groups of pupils</a:t>
            </a:r>
            <a:r>
              <a:rPr altLang="ro-RO" b="1" dirty="0" lang="ro-RO" smtClean="0">
                <a:solidFill>
                  <a:srgbClr val="C00000"/>
                </a:solidFill>
              </a:rPr>
              <a:t> - </a:t>
            </a:r>
            <a:r>
              <a:rPr b="1" dirty="0" lang="en-US" smtClean="0">
                <a:solidFill>
                  <a:srgbClr val="C00000"/>
                </a:solidFill>
              </a:rPr>
              <a:t>05-2020</a:t>
            </a:r>
            <a:endParaRPr altLang="ro-RO" b="1" dirty="0" lang="ro-RO" smtClean="0">
              <a:solidFill>
                <a:srgbClr val="C00000"/>
              </a:solidFill>
            </a:endParaRPr>
          </a:p>
          <a:p>
            <a:pPr indent="-285750" lvl="1" marL="742950">
              <a:buFont charset="0" panose="020B0604020202020204" pitchFamily="34" typeface="Arial"/>
              <a:buChar char="•"/>
            </a:pPr>
            <a:r>
              <a:rPr b="1" dirty="0" lang="en-US" smtClean="0"/>
              <a:t>Leading</a:t>
            </a:r>
            <a:r>
              <a:rPr altLang="ro-RO" b="1" dirty="0" lang="ro-RO" smtClean="0"/>
              <a:t> </a:t>
            </a:r>
            <a:r>
              <a:rPr b="1" dirty="0" err="1" lang="en-US"/>
              <a:t>Organisation</a:t>
            </a:r>
            <a:r>
              <a:rPr altLang="ro-RO" b="1" dirty="0" lang="ro-RO" smtClean="0"/>
              <a:t>:</a:t>
            </a:r>
            <a:r>
              <a:rPr b="1" dirty="0" lang="en-US" smtClean="0"/>
              <a:t> </a:t>
            </a:r>
            <a:r>
              <a:rPr b="1" dirty="0" err="1" lang="en-US" smtClean="0"/>
              <a:t>Eurajoen</a:t>
            </a:r>
            <a:r>
              <a:rPr b="1" dirty="0" lang="en-US" smtClean="0"/>
              <a:t> </a:t>
            </a:r>
            <a:r>
              <a:rPr b="1" dirty="0" err="1" lang="en-US"/>
              <a:t>Y</a:t>
            </a:r>
            <a:r>
              <a:rPr b="1" dirty="0" err="1" lang="en-US" smtClean="0"/>
              <a:t>hteiskoulu</a:t>
            </a:r>
            <a:r>
              <a:rPr altLang="ro-RO" b="1" dirty="0" lang="ro-RO" smtClean="0"/>
              <a:t> </a:t>
            </a:r>
            <a:endParaRPr b="1" dirty="0" lang="en-US" smtClean="0"/>
          </a:p>
          <a:p>
            <a:pPr indent="-285750" marL="285750">
              <a:buFont charset="2" panose="05000000000000000000" pitchFamily="2" typeface="Wingdings"/>
              <a:buChar char="Ø"/>
            </a:pPr>
            <a:r>
              <a:rPr altLang="ro-RO" b="1" dirty="0" lang="ro-RO" smtClean="0">
                <a:solidFill>
                  <a:srgbClr val="C00000"/>
                </a:solidFill>
              </a:rPr>
              <a:t>C4 </a:t>
            </a:r>
            <a:r>
              <a:rPr b="1" dirty="0" lang="en-US" smtClean="0">
                <a:solidFill>
                  <a:srgbClr val="C00000"/>
                </a:solidFill>
              </a:rPr>
              <a:t>Short-term</a:t>
            </a:r>
            <a:r>
              <a:rPr altLang="ro-RO" b="1" dirty="0" lang="ro-RO" smtClean="0">
                <a:solidFill>
                  <a:srgbClr val="C00000"/>
                </a:solidFill>
              </a:rPr>
              <a:t> </a:t>
            </a:r>
            <a:r>
              <a:rPr b="1" dirty="0" lang="en-US" smtClean="0">
                <a:solidFill>
                  <a:srgbClr val="C00000"/>
                </a:solidFill>
              </a:rPr>
              <a:t>exchanges of</a:t>
            </a:r>
            <a:r>
              <a:rPr altLang="ro-RO" b="1" dirty="0" lang="ro-RO" smtClean="0">
                <a:solidFill>
                  <a:srgbClr val="C00000"/>
                </a:solidFill>
              </a:rPr>
              <a:t> </a:t>
            </a:r>
            <a:r>
              <a:rPr b="1" dirty="0" lang="en-US" smtClean="0">
                <a:solidFill>
                  <a:srgbClr val="C00000"/>
                </a:solidFill>
              </a:rPr>
              <a:t>groups </a:t>
            </a:r>
            <a:r>
              <a:rPr b="1" dirty="0" lang="en-US">
                <a:solidFill>
                  <a:srgbClr val="C00000"/>
                </a:solidFill>
              </a:rPr>
              <a:t>of </a:t>
            </a:r>
            <a:r>
              <a:rPr b="1" dirty="0" lang="en-US" smtClean="0">
                <a:solidFill>
                  <a:srgbClr val="C00000"/>
                </a:solidFill>
              </a:rPr>
              <a:t>pupils</a:t>
            </a:r>
            <a:r>
              <a:rPr altLang="ro-RO" b="1" dirty="0" lang="ro-RO" smtClean="0">
                <a:solidFill>
                  <a:srgbClr val="C00000"/>
                </a:solidFill>
              </a:rPr>
              <a:t> - </a:t>
            </a:r>
            <a:r>
              <a:rPr b="1" dirty="0" lang="en-US" smtClean="0">
                <a:solidFill>
                  <a:srgbClr val="C00000"/>
                </a:solidFill>
              </a:rPr>
              <a:t>03-2021</a:t>
            </a:r>
            <a:endParaRPr altLang="ro-RO" b="1" dirty="0" lang="ro-RO" smtClean="0">
              <a:solidFill>
                <a:srgbClr val="C00000"/>
              </a:solidFill>
            </a:endParaRPr>
          </a:p>
          <a:p>
            <a:pPr indent="-285750" lvl="2" marL="742950">
              <a:buFont charset="0" pitchFamily="34" typeface="Arial"/>
              <a:buChar char="•"/>
            </a:pPr>
            <a:r>
              <a:rPr b="1" dirty="0" lang="en-US"/>
              <a:t>Leading</a:t>
            </a:r>
            <a:r>
              <a:rPr altLang="ro-RO" b="1" dirty="0" lang="ro-RO"/>
              <a:t> </a:t>
            </a:r>
            <a:r>
              <a:rPr b="1" dirty="0" err="1" lang="en-US"/>
              <a:t>Organisation</a:t>
            </a:r>
            <a:r>
              <a:rPr altLang="ro-RO" b="1" dirty="0" lang="ro-RO" smtClean="0"/>
              <a:t>:</a:t>
            </a:r>
            <a:r>
              <a:rPr b="1" dirty="0" lang="en-US" smtClean="0"/>
              <a:t> </a:t>
            </a:r>
            <a:r>
              <a:rPr b="1" dirty="0" lang="en-US"/>
              <a:t>Pales </a:t>
            </a:r>
            <a:r>
              <a:rPr b="1" dirty="0" err="1" lang="en-US" smtClean="0"/>
              <a:t>pamatskola</a:t>
            </a:r>
            <a:endParaRPr altLang="ro-RO" dirty="0" lang="ro-RO"/>
          </a:p>
          <a:p>
            <a:pPr indent="-285750" marL="285750">
              <a:buFont charset="2" pitchFamily="2" typeface="Wingdings"/>
              <a:buChar char="Ø"/>
            </a:pPr>
            <a:r>
              <a:rPr altLang="ro-RO" b="1" dirty="0" lang="ro-RO" smtClean="0">
                <a:solidFill>
                  <a:srgbClr val="C00000"/>
                </a:solidFill>
              </a:rPr>
              <a:t>C5 </a:t>
            </a:r>
            <a:r>
              <a:rPr b="1" dirty="0" lang="en-US" smtClean="0">
                <a:solidFill>
                  <a:srgbClr val="C00000"/>
                </a:solidFill>
              </a:rPr>
              <a:t>Short-term joint</a:t>
            </a:r>
            <a:r>
              <a:rPr altLang="ro-RO" b="1" dirty="0" lang="ro-RO" smtClean="0">
                <a:solidFill>
                  <a:srgbClr val="C00000"/>
                </a:solidFill>
              </a:rPr>
              <a:t> </a:t>
            </a:r>
            <a:r>
              <a:rPr b="1" dirty="0" lang="en-US" smtClean="0">
                <a:solidFill>
                  <a:srgbClr val="C00000"/>
                </a:solidFill>
              </a:rPr>
              <a:t>staff </a:t>
            </a:r>
            <a:r>
              <a:rPr b="1" dirty="0" lang="en-US">
                <a:solidFill>
                  <a:srgbClr val="C00000"/>
                </a:solidFill>
              </a:rPr>
              <a:t>training </a:t>
            </a:r>
            <a:r>
              <a:rPr b="1" dirty="0" lang="en-US" smtClean="0">
                <a:solidFill>
                  <a:srgbClr val="C00000"/>
                </a:solidFill>
              </a:rPr>
              <a:t>events</a:t>
            </a:r>
            <a:r>
              <a:rPr altLang="ro-RO" b="1" dirty="0" lang="ro-RO" smtClean="0">
                <a:solidFill>
                  <a:srgbClr val="C00000"/>
                </a:solidFill>
              </a:rPr>
              <a:t> - </a:t>
            </a:r>
            <a:r>
              <a:rPr b="1" dirty="0" lang="en-US" smtClean="0">
                <a:solidFill>
                  <a:srgbClr val="C00000"/>
                </a:solidFill>
              </a:rPr>
              <a:t>05-2021</a:t>
            </a:r>
            <a:endParaRPr altLang="ro-RO" b="1" dirty="0" lang="ro-RO" smtClean="0">
              <a:solidFill>
                <a:srgbClr val="C00000"/>
              </a:solidFill>
            </a:endParaRPr>
          </a:p>
          <a:p>
            <a:pPr indent="-285750" lvl="2" marL="742950">
              <a:buFont charset="0" pitchFamily="34" typeface="Arial"/>
              <a:buChar char="•"/>
            </a:pPr>
            <a:r>
              <a:rPr b="1" dirty="0" lang="en-US"/>
              <a:t>Leading</a:t>
            </a:r>
            <a:r>
              <a:rPr altLang="ro-RO" b="1" dirty="0" lang="ro-RO"/>
              <a:t> </a:t>
            </a:r>
            <a:r>
              <a:rPr b="1" dirty="0" err="1" lang="en-US"/>
              <a:t>Organisation</a:t>
            </a:r>
            <a:r>
              <a:rPr altLang="ro-RO" b="1" dirty="0" lang="ro-RO"/>
              <a:t>: Scoala Gimnaziala Magura</a:t>
            </a:r>
            <a:endParaRPr altLang="ro-RO" dirty="0" lang="ro-RO"/>
          </a:p>
        </p:txBody>
      </p:sp>
      <p:pic>
        <p:nvPicPr>
          <p:cNvPr descr="C:\Users\Dell\Desktop\card\Erasmus+\Erasmus Măgura\E+ 2019 KA229 ICT ENCIRCLE\Picture2.png" id="11" name="Picture 2"/>
          <p:cNvPicPr>
            <a:picLocks noChangeArrowheads="1" noChangeAspect="1"/>
          </p:cNvPicPr>
          <p:nvPr/>
        </p:nvPicPr>
        <p:blipFill>
          <a:blip cstate="print" r:embed="rId5">
            <a:extLst>
              <a:ext uri="{28A0092B-C50C-407E-A947-70E740481C1C}">
                <a14:useLocalDpi xmlns:a14="http://schemas.microsoft.com/office/drawing/2010/main" val="0"/>
              </a:ext>
            </a:extLst>
          </a:blip>
          <a:srcRect/>
          <a:stretch>
            <a:fillRect/>
          </a:stretch>
        </p:blipFill>
        <p:spPr>
          <a:xfrm>
            <a:off x="16313" y="21345"/>
            <a:ext cx="1088281" cy="999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979269"/>
      </p:ext>
    </p:extLst>
  </p:cSld>
  <p:clrMapOvr>
    <a:masterClrMapping/>
  </p:clrMapOvr>
  <p:timing>
    <p:tnLst>
      <p:par>
        <p:cTn dur="indefinite" id="1" nodeType="tmRoot" restart="never"/>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31109"/>
          </a:xfrm>
          <a:prstGeom prst="rect">
            <a:avLst/>
          </a:prstGeom>
          <a:gradFill flip="none" rotWithShape="1">
            <a:gsLst>
              <a:gs pos="0">
                <a:schemeClr val="accent1">
                  <a:tint val="66000"/>
                  <a:satMod val="160000"/>
                </a:schemeClr>
              </a:gs>
              <a:gs pos="35000">
                <a:schemeClr val="accent1">
                  <a:tint val="44500"/>
                  <a:satMod val="160000"/>
                </a:schemeClr>
              </a:gs>
              <a:gs pos="50000">
                <a:srgbClr val="D2DDF1"/>
              </a:gs>
              <a:gs pos="65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5" lIns="91430" numCol="1" rIns="91430" rtlCol="0" tIns="45715"/>
          <a:lstStyle/>
          <a:p>
            <a:pPr algn="ctr"/>
            <a:endParaRPr lang="en-US"/>
          </a:p>
        </p:txBody>
      </p:sp>
      <p:pic>
        <p:nvPicPr>
          <p:cNvPr id="7" name="Imagine 17"/>
          <p:cNvPicPr>
            <a:picLocks noChangeAspect="1"/>
          </p:cNvPicPr>
          <p:nvPr/>
        </p:nvPicPr>
        <p:blipFill>
          <a:blip r:embed="rId3">
            <a:duotone>
              <a:prstClr val="black"/>
              <a:schemeClr val="accent1">
                <a:tint val="45000"/>
                <a:satMod val="400000"/>
              </a:schemeClr>
            </a:duotone>
          </a:blip>
          <a:stretch>
            <a:fillRect/>
          </a:stretch>
        </p:blipFill>
        <p:spPr>
          <a:xfrm>
            <a:off x="1060451" y="154732"/>
            <a:ext cx="3730392" cy="360821"/>
          </a:xfrm>
          <a:prstGeom prst="rect">
            <a:avLst/>
          </a:prstGeom>
        </p:spPr>
      </p:pic>
      <p:pic>
        <p:nvPicPr>
          <p:cNvPr id="8" name="Imagine 18"/>
          <p:cNvPicPr>
            <a:picLocks noChangeAspect="1"/>
          </p:cNvPicPr>
          <p:nvPr/>
        </p:nvPicPr>
        <p:blipFill>
          <a:blip r:embed="rId4">
            <a:duotone>
              <a:prstClr val="black"/>
              <a:schemeClr val="accent1">
                <a:tint val="45000"/>
                <a:satMod val="400000"/>
              </a:schemeClr>
            </a:duotone>
          </a:blip>
          <a:stretch>
            <a:fillRect/>
          </a:stretch>
        </p:blipFill>
        <p:spPr>
          <a:xfrm>
            <a:off x="4790842" y="154733"/>
            <a:ext cx="4191000" cy="359011"/>
          </a:xfrm>
          <a:prstGeom prst="rect">
            <a:avLst/>
          </a:prstGeom>
        </p:spPr>
      </p:pic>
      <p:cxnSp>
        <p:nvCxnSpPr>
          <p:cNvPr id="16" name="Straight Connector 15"/>
          <p:cNvCxnSpPr/>
          <p:nvPr/>
        </p:nvCxnSpPr>
        <p:spPr>
          <a:xfrm>
            <a:off x="0" y="1059582"/>
            <a:ext cx="9144000"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Rectangle 9"/>
          <p:cNvSpPr/>
          <p:nvPr/>
        </p:nvSpPr>
        <p:spPr>
          <a:xfrm>
            <a:off x="1028700" y="438150"/>
            <a:ext cx="8191500" cy="627223"/>
          </a:xfrm>
          <a:prstGeom prst="rect">
            <a:avLst/>
          </a:prstGeom>
          <a:noFill/>
        </p:spPr>
        <p:txBody>
          <a:bodyPr bIns="45720" lIns="91440" numCol="1" rIns="91440" tIns="45720" wrap="square">
            <a:spAutoFit/>
          </a:bodyPr>
          <a:lstStyle/>
          <a:p>
            <a:pPr>
              <a:lnSpc>
                <a:spcPts val="5000"/>
              </a:lnSpc>
            </a:pPr>
            <a:r>
              <a:rPr b="1" dirty="0" lang="en-US"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Enhancing</a:t>
            </a:r>
            <a:r>
              <a:rPr altLang="el-GR" b="1" dirty="0" lang="el-GR"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 </a:t>
            </a:r>
            <a:r>
              <a:rPr b="1" dirty="0" lang="en-US"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ICT skills</a:t>
            </a:r>
            <a:r>
              <a:rPr altLang="el-GR" b="1" dirty="0" lang="el-GR"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 </a:t>
            </a:r>
            <a:r>
              <a:rPr b="1" dirty="0" lang="en-US"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through exploring</a:t>
            </a:r>
            <a:r>
              <a:rPr altLang="el-GR" b="1" dirty="0" lang="el-GR"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 </a:t>
            </a:r>
            <a:r>
              <a:rPr b="1" dirty="0" lang="en-US"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our European Cultural Identity</a:t>
            </a:r>
          </a:p>
        </p:txBody>
      </p:sp>
      <p:sp>
        <p:nvSpPr>
          <p:cNvPr id="13" name="TextBox 12"/>
          <p:cNvSpPr txBox="1"/>
          <p:nvPr/>
        </p:nvSpPr>
        <p:spPr>
          <a:xfrm>
            <a:off x="1160610" y="1313025"/>
            <a:ext cx="2039790" cy="646321"/>
          </a:xfrm>
          <a:prstGeom prst="rect">
            <a:avLst/>
          </a:prstGeom>
          <a:noFill/>
        </p:spPr>
        <p:txBody>
          <a:bodyPr bIns="45715" lIns="91430" numCol="1" rIns="91430" rtlCol="0" tIns="45715" wrap="square">
            <a:spAutoFit/>
          </a:bodyPr>
          <a:lstStyle/>
          <a:p>
            <a:r>
              <a:rPr b="1" dirty="0" lang="en-US" smtClean="0" sz="3600">
                <a:ln w="11430"/>
                <a:solidFill>
                  <a:srgbClr val="002060"/>
                </a:solidFill>
                <a:effectLst>
                  <a:outerShdw algn="tl" blurRad="50800" dir="5460000" dist="39000">
                    <a:srgbClr val="000000">
                      <a:alpha val="38000"/>
                    </a:srgbClr>
                  </a:outerShdw>
                </a:effectLst>
              </a:rPr>
              <a:t>BUDGET</a:t>
            </a:r>
            <a:endParaRPr altLang="ro-RO" b="1" dirty="0" lang="ro-RO" sz="3600">
              <a:ln w="11430"/>
              <a:solidFill>
                <a:srgbClr val="002060"/>
              </a:solidFill>
              <a:effectLst>
                <a:outerShdw algn="tl" blurRad="50800" dir="5460000" dist="39000">
                  <a:srgbClr val="000000">
                    <a:alpha val="38000"/>
                  </a:srgbClr>
                </a:outerShdw>
              </a:effectLst>
            </a:endParaRPr>
          </a:p>
        </p:txBody>
      </p:sp>
      <p:pic>
        <p:nvPicPr>
          <p:cNvPr descr="Imagini pentru euro clipart vector" id="14" name="Picture 4"/>
          <p:cNvPicPr>
            <a:picLocks noChangeArrowheads="1" noChangeAspect="1"/>
          </p:cNvPicPr>
          <p:nvPr/>
        </p:nvPicPr>
        <p:blipFill>
          <a:blip cstate="print"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a:xfrm>
            <a:off x="58520" y="1251729"/>
            <a:ext cx="776001" cy="776001"/>
          </a:xfrm>
          <a:prstGeom prst="rect">
            <a:avLst/>
          </a:prstGeom>
          <a:noFill/>
          <a:extLst>
            <a:ext uri="{909E8E84-426E-40DD-AFC4-6F175D3DCCD1}">
              <a14:hiddenFill xmlns:a14="http://schemas.microsoft.com/office/drawing/2010/main">
                <a:solidFill>
                  <a:srgbClr val="FFFFFF"/>
                </a:solidFill>
              </a14:hiddenFill>
            </a:ext>
          </a:extLst>
        </p:spPr>
      </p:pic>
      <p:pic>
        <p:nvPicPr>
          <p:cNvPr descr="C:\Users\Dell\Desktop\card\Erasmus+\Erasmus Măgura\E+ 2019 KA229 ICT ENCIRCLE\Picture2.png" id="11" name="Picture 2"/>
          <p:cNvPicPr>
            <a:picLocks noChangeArrowheads="1" noChangeAspect="1"/>
          </p:cNvPicPr>
          <p:nvPr/>
        </p:nvPicPr>
        <p:blipFill>
          <a:blip cstate="print" r:embed="rId6">
            <a:extLst>
              <a:ext uri="{28A0092B-C50C-407E-A947-70E740481C1C}">
                <a14:useLocalDpi xmlns:a14="http://schemas.microsoft.com/office/drawing/2010/main" val="0"/>
              </a:ext>
            </a:extLst>
          </a:blip>
          <a:srcRect/>
          <a:stretch>
            <a:fillRect/>
          </a:stretch>
        </p:blipFill>
        <p:spPr>
          <a:xfrm>
            <a:off x="16313" y="21345"/>
            <a:ext cx="1088281" cy="99998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rrowheads="1" noChangeAspect="1"/>
          </p:cNvPicPr>
          <p:nvPr/>
        </p:nvPicPr>
        <p:blipFill>
          <a:blip r:embed="rId7">
            <a:extLst>
              <a:ext uri="{28A0092B-C50C-407E-A947-70E740481C1C}">
                <a14:useLocalDpi xmlns:a14="http://schemas.microsoft.com/office/drawing/2010/main" val="0"/>
              </a:ext>
            </a:extLst>
          </a:blip>
          <a:srcRect/>
          <a:stretch>
            <a:fillRect/>
          </a:stretch>
        </p:blipFill>
        <p:spPr>
          <a:xfrm>
            <a:off x="0" y="2266950"/>
            <a:ext cx="8981842" cy="1764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3831218"/>
      </p:ext>
    </p:extLst>
  </p:cSld>
  <p:clrMapOvr>
    <a:masterClrMapping/>
  </p:clrMapOvr>
  <p:timing>
    <p:tnLst>
      <p:par>
        <p:cTn dur="indefinite" id="1" nodeType="tmRoot" restart="never"/>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31109"/>
          </a:xfrm>
          <a:prstGeom prst="rect">
            <a:avLst/>
          </a:prstGeom>
          <a:gradFill flip="none" rotWithShape="1">
            <a:gsLst>
              <a:gs pos="0">
                <a:schemeClr val="accent1">
                  <a:tint val="66000"/>
                  <a:satMod val="160000"/>
                </a:schemeClr>
              </a:gs>
              <a:gs pos="35000">
                <a:schemeClr val="accent1">
                  <a:tint val="44500"/>
                  <a:satMod val="160000"/>
                </a:schemeClr>
              </a:gs>
              <a:gs pos="50000">
                <a:srgbClr val="D2DDF1"/>
              </a:gs>
              <a:gs pos="65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5" lIns="91430" numCol="1" rIns="91430" rtlCol="0" tIns="45715"/>
          <a:lstStyle/>
          <a:p>
            <a:pPr algn="ctr"/>
            <a:endParaRPr lang="en-US"/>
          </a:p>
        </p:txBody>
      </p:sp>
      <p:pic>
        <p:nvPicPr>
          <p:cNvPr id="7" name="Imagine 17"/>
          <p:cNvPicPr>
            <a:picLocks noChangeAspect="1"/>
          </p:cNvPicPr>
          <p:nvPr/>
        </p:nvPicPr>
        <p:blipFill>
          <a:blip r:embed="rId3">
            <a:duotone>
              <a:prstClr val="black"/>
              <a:schemeClr val="accent1">
                <a:tint val="45000"/>
                <a:satMod val="400000"/>
              </a:schemeClr>
            </a:duotone>
          </a:blip>
          <a:stretch>
            <a:fillRect/>
          </a:stretch>
        </p:blipFill>
        <p:spPr>
          <a:xfrm>
            <a:off x="1060451" y="154732"/>
            <a:ext cx="3730392" cy="360821"/>
          </a:xfrm>
          <a:prstGeom prst="rect">
            <a:avLst/>
          </a:prstGeom>
        </p:spPr>
      </p:pic>
      <p:pic>
        <p:nvPicPr>
          <p:cNvPr id="8" name="Imagine 18"/>
          <p:cNvPicPr>
            <a:picLocks noChangeAspect="1"/>
          </p:cNvPicPr>
          <p:nvPr/>
        </p:nvPicPr>
        <p:blipFill>
          <a:blip r:embed="rId4">
            <a:duotone>
              <a:prstClr val="black"/>
              <a:schemeClr val="accent1">
                <a:tint val="45000"/>
                <a:satMod val="400000"/>
              </a:schemeClr>
            </a:duotone>
          </a:blip>
          <a:stretch>
            <a:fillRect/>
          </a:stretch>
        </p:blipFill>
        <p:spPr>
          <a:xfrm>
            <a:off x="4790842" y="154733"/>
            <a:ext cx="4191000" cy="359011"/>
          </a:xfrm>
          <a:prstGeom prst="rect">
            <a:avLst/>
          </a:prstGeom>
        </p:spPr>
      </p:pic>
      <p:cxnSp>
        <p:nvCxnSpPr>
          <p:cNvPr id="16" name="Straight Connector 15"/>
          <p:cNvCxnSpPr/>
          <p:nvPr/>
        </p:nvCxnSpPr>
        <p:spPr>
          <a:xfrm>
            <a:off x="0" y="1059582"/>
            <a:ext cx="9144000"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Rectangle 9"/>
          <p:cNvSpPr/>
          <p:nvPr/>
        </p:nvSpPr>
        <p:spPr>
          <a:xfrm>
            <a:off x="1028700" y="438150"/>
            <a:ext cx="8191500" cy="627223"/>
          </a:xfrm>
          <a:prstGeom prst="rect">
            <a:avLst/>
          </a:prstGeom>
          <a:noFill/>
        </p:spPr>
        <p:txBody>
          <a:bodyPr bIns="45720" lIns="91440" numCol="1" rIns="91440" tIns="45720" wrap="square">
            <a:spAutoFit/>
          </a:bodyPr>
          <a:lstStyle/>
          <a:p>
            <a:pPr>
              <a:lnSpc>
                <a:spcPts val="5000"/>
              </a:lnSpc>
            </a:pPr>
            <a:r>
              <a:rPr b="1" dirty="0" lang="en-US"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Enhancing</a:t>
            </a:r>
            <a:r>
              <a:rPr altLang="el-GR" b="1" dirty="0" lang="el-GR"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 </a:t>
            </a:r>
            <a:r>
              <a:rPr b="1" dirty="0" lang="en-US"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ICT skills</a:t>
            </a:r>
            <a:r>
              <a:rPr altLang="el-GR" b="1" dirty="0" lang="el-GR"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 </a:t>
            </a:r>
            <a:r>
              <a:rPr b="1" dirty="0" lang="en-US"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through exploring</a:t>
            </a:r>
            <a:r>
              <a:rPr altLang="el-GR" b="1" dirty="0" lang="el-GR"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 </a:t>
            </a:r>
            <a:r>
              <a:rPr b="1" dirty="0" lang="en-US"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our European Cultural Identity</a:t>
            </a:r>
          </a:p>
        </p:txBody>
      </p:sp>
      <p:pic>
        <p:nvPicPr>
          <p:cNvPr descr="Imagini pentru euro clipart vector" id="14" name="Picture 4"/>
          <p:cNvPicPr>
            <a:picLocks noChangeArrowheads="1" noChangeAspect="1"/>
          </p:cNvPicPr>
          <p:nvPr/>
        </p:nvPicPr>
        <p:blipFill>
          <a:blip cstate="print"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a:xfrm>
            <a:off x="58520" y="1251729"/>
            <a:ext cx="776001" cy="776001"/>
          </a:xfrm>
          <a:prstGeom prst="rect">
            <a:avLst/>
          </a:prstGeom>
          <a:noFill/>
          <a:extLst>
            <a:ext uri="{909E8E84-426E-40DD-AFC4-6F175D3DCCD1}">
              <a14:hiddenFill xmlns:a14="http://schemas.microsoft.com/office/drawing/2010/main">
                <a:solidFill>
                  <a:srgbClr val="FFFFFF"/>
                </a:solidFill>
              </a14:hiddenFill>
            </a:ext>
          </a:extLst>
        </p:spPr>
      </p:pic>
      <p:pic>
        <p:nvPicPr>
          <p:cNvPr descr="C:\Users\Dell\Desktop\card\Erasmus+\Erasmus Măgura\E+ 2019 KA229 ICT ENCIRCLE\Picture2.png" id="11" name="Picture 2"/>
          <p:cNvPicPr>
            <a:picLocks noChangeArrowheads="1" noChangeAspect="1"/>
          </p:cNvPicPr>
          <p:nvPr/>
        </p:nvPicPr>
        <p:blipFill>
          <a:blip cstate="print" r:embed="rId6">
            <a:extLst>
              <a:ext uri="{28A0092B-C50C-407E-A947-70E740481C1C}">
                <a14:useLocalDpi xmlns:a14="http://schemas.microsoft.com/office/drawing/2010/main" val="0"/>
              </a:ext>
            </a:extLst>
          </a:blip>
          <a:srcRect/>
          <a:stretch>
            <a:fillRect/>
          </a:stretch>
        </p:blipFill>
        <p:spPr>
          <a:xfrm>
            <a:off x="16313" y="21345"/>
            <a:ext cx="1088281" cy="99998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rrowheads="1" noChangeAspect="1"/>
          </p:cNvPicPr>
          <p:nvPr/>
        </p:nvPicPr>
        <p:blipFill>
          <a:blip r:embed="rId7">
            <a:extLst>
              <a:ext uri="{28A0092B-C50C-407E-A947-70E740481C1C}">
                <a14:useLocalDpi xmlns:a14="http://schemas.microsoft.com/office/drawing/2010/main" val="0"/>
              </a:ext>
            </a:extLst>
          </a:blip>
          <a:srcRect/>
          <a:stretch>
            <a:fillRect/>
          </a:stretch>
        </p:blipFill>
        <p:spPr>
          <a:xfrm>
            <a:off x="384742" y="2027730"/>
            <a:ext cx="8396288" cy="299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1160610" y="1313025"/>
            <a:ext cx="2039790" cy="646321"/>
          </a:xfrm>
          <a:prstGeom prst="rect">
            <a:avLst/>
          </a:prstGeom>
          <a:noFill/>
        </p:spPr>
        <p:txBody>
          <a:bodyPr bIns="45715" lIns="91430" numCol="1" rIns="91430" rtlCol="0" tIns="45715" wrap="square">
            <a:spAutoFit/>
          </a:bodyPr>
          <a:lstStyle/>
          <a:p>
            <a:r>
              <a:rPr b="1" dirty="0" lang="en-US" smtClean="0" sz="3600">
                <a:ln w="11430"/>
                <a:solidFill>
                  <a:srgbClr val="002060"/>
                </a:solidFill>
                <a:effectLst>
                  <a:outerShdw algn="tl" blurRad="50800" dir="5460000" dist="39000">
                    <a:srgbClr val="000000">
                      <a:alpha val="38000"/>
                    </a:srgbClr>
                  </a:outerShdw>
                </a:effectLst>
              </a:rPr>
              <a:t>BUDGET</a:t>
            </a:r>
            <a:endParaRPr altLang="ro-RO" b="1" dirty="0" lang="ro-RO" sz="3600">
              <a:ln w="11430"/>
              <a:solidFill>
                <a:srgbClr val="002060"/>
              </a:solidFill>
              <a:effectLst>
                <a:outerShdw algn="tl" blurRad="50800" dir="5460000" dist="39000">
                  <a:srgbClr val="000000">
                    <a:alpha val="38000"/>
                  </a:srgbClr>
                </a:outerShdw>
              </a:effectLst>
            </a:endParaRPr>
          </a:p>
        </p:txBody>
      </p:sp>
    </p:spTree>
    <p:extLst>
      <p:ext uri="{BB962C8B-B14F-4D97-AF65-F5344CB8AC3E}">
        <p14:creationId xmlns:p14="http://schemas.microsoft.com/office/powerpoint/2010/main" val="996926176"/>
      </p:ext>
    </p:extLst>
  </p:cSld>
  <p:clrMapOvr>
    <a:masterClrMapping/>
  </p:clrMapOvr>
  <p:timing>
    <p:tnLst>
      <p:par>
        <p:cTn dur="indefinite" id="1" nodeType="tmRoot" restart="never"/>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31109"/>
          </a:xfrm>
          <a:prstGeom prst="rect">
            <a:avLst/>
          </a:prstGeom>
          <a:gradFill flip="none" rotWithShape="1">
            <a:gsLst>
              <a:gs pos="0">
                <a:schemeClr val="accent1">
                  <a:tint val="66000"/>
                  <a:satMod val="160000"/>
                </a:schemeClr>
              </a:gs>
              <a:gs pos="35000">
                <a:schemeClr val="accent1">
                  <a:tint val="44500"/>
                  <a:satMod val="160000"/>
                </a:schemeClr>
              </a:gs>
              <a:gs pos="50000">
                <a:srgbClr val="D2DDF1"/>
              </a:gs>
              <a:gs pos="65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5" lIns="91430" numCol="1" rIns="91430" rtlCol="0" tIns="45715"/>
          <a:lstStyle/>
          <a:p>
            <a:pPr algn="ctr"/>
            <a:endParaRPr lang="en-US"/>
          </a:p>
        </p:txBody>
      </p:sp>
      <p:pic>
        <p:nvPicPr>
          <p:cNvPr id="7" name="Imagine 17"/>
          <p:cNvPicPr>
            <a:picLocks noChangeAspect="1"/>
          </p:cNvPicPr>
          <p:nvPr/>
        </p:nvPicPr>
        <p:blipFill>
          <a:blip r:embed="rId3">
            <a:duotone>
              <a:prstClr val="black"/>
              <a:schemeClr val="accent1">
                <a:tint val="45000"/>
                <a:satMod val="400000"/>
              </a:schemeClr>
            </a:duotone>
          </a:blip>
          <a:stretch>
            <a:fillRect/>
          </a:stretch>
        </p:blipFill>
        <p:spPr>
          <a:xfrm>
            <a:off x="1060451" y="154732"/>
            <a:ext cx="3730392" cy="360821"/>
          </a:xfrm>
          <a:prstGeom prst="rect">
            <a:avLst/>
          </a:prstGeom>
        </p:spPr>
      </p:pic>
      <p:pic>
        <p:nvPicPr>
          <p:cNvPr id="8" name="Imagine 18"/>
          <p:cNvPicPr>
            <a:picLocks noChangeAspect="1"/>
          </p:cNvPicPr>
          <p:nvPr/>
        </p:nvPicPr>
        <p:blipFill>
          <a:blip r:embed="rId4">
            <a:duotone>
              <a:prstClr val="black"/>
              <a:schemeClr val="accent1">
                <a:tint val="45000"/>
                <a:satMod val="400000"/>
              </a:schemeClr>
            </a:duotone>
          </a:blip>
          <a:stretch>
            <a:fillRect/>
          </a:stretch>
        </p:blipFill>
        <p:spPr>
          <a:xfrm>
            <a:off x="4790842" y="154733"/>
            <a:ext cx="4191000" cy="359011"/>
          </a:xfrm>
          <a:prstGeom prst="rect">
            <a:avLst/>
          </a:prstGeom>
        </p:spPr>
      </p:pic>
      <p:cxnSp>
        <p:nvCxnSpPr>
          <p:cNvPr id="16" name="Straight Connector 15"/>
          <p:cNvCxnSpPr/>
          <p:nvPr/>
        </p:nvCxnSpPr>
        <p:spPr>
          <a:xfrm>
            <a:off x="0" y="1059582"/>
            <a:ext cx="9144000"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Rectangle 9"/>
          <p:cNvSpPr/>
          <p:nvPr/>
        </p:nvSpPr>
        <p:spPr>
          <a:xfrm>
            <a:off x="1028700" y="438150"/>
            <a:ext cx="8191500" cy="627223"/>
          </a:xfrm>
          <a:prstGeom prst="rect">
            <a:avLst/>
          </a:prstGeom>
          <a:noFill/>
        </p:spPr>
        <p:txBody>
          <a:bodyPr bIns="45720" lIns="91440" numCol="1" rIns="91440" tIns="45720" wrap="square">
            <a:spAutoFit/>
          </a:bodyPr>
          <a:lstStyle/>
          <a:p>
            <a:pPr>
              <a:lnSpc>
                <a:spcPts val="5000"/>
              </a:lnSpc>
            </a:pPr>
            <a:r>
              <a:rPr b="1" dirty="0" lang="en-US"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Enhancing</a:t>
            </a:r>
            <a:r>
              <a:rPr altLang="el-GR" b="1" dirty="0" lang="el-GR"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 </a:t>
            </a:r>
            <a:r>
              <a:rPr b="1" dirty="0" lang="en-US"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ICT skills</a:t>
            </a:r>
            <a:r>
              <a:rPr altLang="el-GR" b="1" dirty="0" lang="el-GR"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 </a:t>
            </a:r>
            <a:r>
              <a:rPr b="1" dirty="0" lang="en-US"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through exploring</a:t>
            </a:r>
            <a:r>
              <a:rPr altLang="el-GR" b="1" dirty="0" lang="el-GR"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 </a:t>
            </a:r>
            <a:r>
              <a:rPr b="1" dirty="0" lang="en-US"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our European Cultural Identity</a:t>
            </a:r>
          </a:p>
        </p:txBody>
      </p:sp>
      <p:pic>
        <p:nvPicPr>
          <p:cNvPr descr="C:\Users\Dell\Desktop\card\Erasmus+\Erasmus Măgura\E+ 2019 KA229 ICT ENCIRCLE\Picture2.png" id="9" name="Picture 2"/>
          <p:cNvPicPr>
            <a:picLocks noChangeArrowheads="1" noChangeAspect="1"/>
          </p:cNvPicPr>
          <p:nvPr/>
        </p:nvPicPr>
        <p:blipFill>
          <a:blip cstate="print" r:embed="rId5">
            <a:extLst>
              <a:ext uri="{28A0092B-C50C-407E-A947-70E740481C1C}">
                <a14:useLocalDpi xmlns:a14="http://schemas.microsoft.com/office/drawing/2010/main" val="0"/>
              </a:ext>
            </a:extLst>
          </a:blip>
          <a:srcRect/>
          <a:stretch>
            <a:fillRect/>
          </a:stretch>
        </p:blipFill>
        <p:spPr>
          <a:xfrm>
            <a:off x="16313" y="21345"/>
            <a:ext cx="1088281" cy="99998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rrowheads="1" noChangeAspect="1"/>
          </p:cNvPicPr>
          <p:nvPr/>
        </p:nvPicPr>
        <p:blipFill>
          <a:blip r:embed="rId6">
            <a:extLst>
              <a:ext uri="{28A0092B-C50C-407E-A947-70E740481C1C}">
                <a14:useLocalDpi xmlns:a14="http://schemas.microsoft.com/office/drawing/2010/main" val="0"/>
              </a:ext>
            </a:extLst>
          </a:blip>
          <a:srcRect/>
          <a:stretch>
            <a:fillRect/>
          </a:stretch>
        </p:blipFill>
        <p:spPr>
          <a:xfrm>
            <a:off x="0" y="1066800"/>
            <a:ext cx="9144000" cy="407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rrowheads="1" noChangeAspect="1"/>
          </p:cNvPicPr>
          <p:nvPr/>
        </p:nvPicPr>
        <p:blipFill rotWithShape="1">
          <a:blip cstate="print" r:embed="rId7">
            <a:extLst>
              <a:ext uri="{28A0092B-C50C-407E-A947-70E740481C1C}">
                <a14:useLocalDpi xmlns:a14="http://schemas.microsoft.com/office/drawing/2010/main" val="0"/>
              </a:ext>
            </a:extLst>
          </a:blip>
          <a:srcRect t="21667"/>
          <a:stretch/>
        </p:blipFill>
        <p:spPr>
          <a:xfrm>
            <a:off x="16312" y="4052210"/>
            <a:ext cx="2438400" cy="1074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Tree>
    <p:extLst>
      <p:ext uri="{BB962C8B-B14F-4D97-AF65-F5344CB8AC3E}">
        <p14:creationId xmlns:p14="http://schemas.microsoft.com/office/powerpoint/2010/main" val="2870204637"/>
      </p:ext>
    </p:extLst>
  </p:cSld>
  <p:clrMapOvr>
    <a:masterClrMapping/>
  </p:clrMapOvr>
  <p:timing>
    <p:tnLst>
      <p:par>
        <p:cTn dur="indefinite" id="1" nodeType="tmRoot" restart="never"/>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31109"/>
          </a:xfrm>
          <a:prstGeom prst="rect">
            <a:avLst/>
          </a:prstGeom>
          <a:gradFill flip="none" rotWithShape="1">
            <a:gsLst>
              <a:gs pos="0">
                <a:schemeClr val="accent1">
                  <a:tint val="66000"/>
                  <a:satMod val="160000"/>
                </a:schemeClr>
              </a:gs>
              <a:gs pos="35000">
                <a:schemeClr val="accent1">
                  <a:tint val="44500"/>
                  <a:satMod val="160000"/>
                </a:schemeClr>
              </a:gs>
              <a:gs pos="50000">
                <a:srgbClr val="D2DDF1"/>
              </a:gs>
              <a:gs pos="65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5" lIns="91430" numCol="1" rIns="91430" rtlCol="0" tIns="45715"/>
          <a:lstStyle/>
          <a:p>
            <a:pPr algn="ctr"/>
            <a:endParaRPr lang="en-US"/>
          </a:p>
        </p:txBody>
      </p:sp>
      <p:grpSp>
        <p:nvGrpSpPr>
          <p:cNvPr id="5" name="Grupare 1"/>
          <p:cNvGrpSpPr/>
          <p:nvPr/>
        </p:nvGrpSpPr>
        <p:grpSpPr>
          <a:xfrm>
            <a:off x="2267744" y="160339"/>
            <a:ext cx="6872606" cy="4873346"/>
            <a:chOff x="3018423" y="301710"/>
            <a:chExt cx="9163472" cy="6497792"/>
          </a:xfrm>
        </p:grpSpPr>
        <p:grpSp>
          <p:nvGrpSpPr>
            <p:cNvPr id="6" name="Grupare 5"/>
            <p:cNvGrpSpPr/>
            <p:nvPr/>
          </p:nvGrpSpPr>
          <p:grpSpPr>
            <a:xfrm>
              <a:off x="3018423" y="570678"/>
              <a:ext cx="9056811" cy="6228824"/>
              <a:chOff x="-761430" y="-242635"/>
              <a:chExt cx="10172035" cy="7139375"/>
            </a:xfrm>
          </p:grpSpPr>
          <p:pic>
            <p:nvPicPr>
              <p:cNvPr descr="File:Europe political chart complete blank.svg" id="9" name="Picture 4"/>
              <p:cNvPicPr>
                <a:picLocks noChangeArrowheads="1" noChangeAspect="1"/>
              </p:cNvPicPr>
              <p:nvPr/>
            </p:nvPicPr>
            <p:blipFill rotWithShape="1">
              <a:blip r:embed="rId3">
                <a:extLst>
                  <a:ext uri="{28A0092B-C50C-407E-A947-70E740481C1C}">
                    <a14:useLocalDpi xmlns:a14="http://schemas.microsoft.com/office/drawing/2010/main" val="0"/>
                  </a:ext>
                </a:extLst>
              </a:blip>
              <a:srcRect b="1800" l="808" r="2593" t="7801"/>
              <a:stretch/>
            </p:blipFill>
            <p:spPr>
              <a:xfrm>
                <a:off x="-761430" y="-242635"/>
                <a:ext cx="10172035" cy="7139375"/>
              </a:xfrm>
              <a:prstGeom prst="rect">
                <a:avLst/>
              </a:prstGeom>
              <a:noFill/>
              <a:extLst>
                <a:ext uri="{909E8E84-426E-40DD-AFC4-6F175D3DCCD1}">
                  <a14:hiddenFill xmlns:a14="http://schemas.microsoft.com/office/drawing/2010/main">
                    <a:solidFill>
                      <a:srgbClr val="FFFFFF"/>
                    </a:solidFill>
                  </a14:hiddenFill>
                </a:ext>
              </a:extLst>
            </p:spPr>
          </p:pic>
          <p:pic>
            <p:nvPicPr>
              <p:cNvPr descr="https://upload.wikimedia.org/wikipedia/commons/thumb/6/67/Flag_map_of_Romania.svg/1280px-Flag_map_of_Romania.svg.png" id="10" name="Picture 26"/>
              <p:cNvPicPr>
                <a:picLocks noChangeArrowheads="1" noChangeAspect="1"/>
              </p:cNvPicPr>
              <p:nvPr/>
            </p:nvPicPr>
            <p:blipFill>
              <a:blip cstate="print" r:embed="rId4">
                <a:extLst>
                  <a:ext uri="{28A0092B-C50C-407E-A947-70E740481C1C}">
                    <a14:useLocalDpi xmlns:a14="http://schemas.microsoft.com/office/drawing/2010/main" val="0"/>
                  </a:ext>
                </a:extLst>
              </a:blip>
              <a:srcRect/>
              <a:stretch>
                <a:fillRect/>
              </a:stretch>
            </p:blipFill>
            <p:spPr>
              <a:xfrm rot="20902967">
                <a:off x="5184181" y="4413561"/>
                <a:ext cx="1206161" cy="853735"/>
              </a:xfrm>
              <a:prstGeom prst="rect">
                <a:avLst/>
              </a:prstGeom>
              <a:noFill/>
              <a:extLst>
                <a:ext uri="{909E8E84-426E-40DD-AFC4-6F175D3DCCD1}">
                  <a14:hiddenFill xmlns:a14="http://schemas.microsoft.com/office/drawing/2010/main">
                    <a:solidFill>
                      <a:srgbClr val="FFFFFF"/>
                    </a:solidFill>
                  </a14:hiddenFill>
                </a:ext>
              </a:extLst>
            </p:spPr>
          </p:pic>
          <p:pic>
            <p:nvPicPr>
              <p:cNvPr descr="File:Flag map of Italy.svg" id="11" name="Picture 22"/>
              <p:cNvPicPr>
                <a:picLocks noChangeArrowheads="1" noChangeAspect="1"/>
              </p:cNvPicPr>
              <p:nvPr/>
            </p:nvPicPr>
            <p:blipFill>
              <a:blip cstate="print" r:embed="rId5">
                <a:extLst>
                  <a:ext uri="{28A0092B-C50C-407E-A947-70E740481C1C}">
                    <a14:useLocalDpi xmlns:a14="http://schemas.microsoft.com/office/drawing/2010/main" val="0"/>
                  </a:ext>
                </a:extLst>
              </a:blip>
              <a:srcRect/>
              <a:stretch>
                <a:fillRect/>
              </a:stretch>
            </p:blipFill>
            <p:spPr>
              <a:xfrm>
                <a:off x="3381176" y="4787337"/>
                <a:ext cx="1699473" cy="1976131"/>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Imagine 17"/>
            <p:cNvPicPr>
              <a:picLocks noChangeAspect="1"/>
            </p:cNvPicPr>
            <p:nvPr/>
          </p:nvPicPr>
          <p:blipFill>
            <a:blip r:embed="rId6">
              <a:duotone>
                <a:prstClr val="black"/>
                <a:schemeClr val="accent1">
                  <a:tint val="45000"/>
                  <a:satMod val="400000"/>
                </a:schemeClr>
              </a:duotone>
            </a:blip>
            <a:stretch>
              <a:fillRect/>
            </a:stretch>
          </p:blipFill>
          <p:spPr>
            <a:xfrm>
              <a:off x="4720187" y="301710"/>
              <a:ext cx="7461708" cy="721733"/>
            </a:xfrm>
            <a:prstGeom prst="rect">
              <a:avLst/>
            </a:prstGeom>
          </p:spPr>
        </p:pic>
        <p:pic>
          <p:nvPicPr>
            <p:cNvPr id="8" name="Imagine 18"/>
            <p:cNvPicPr>
              <a:picLocks noChangeAspect="1"/>
            </p:cNvPicPr>
            <p:nvPr/>
          </p:nvPicPr>
          <p:blipFill>
            <a:blip r:embed="rId7">
              <a:duotone>
                <a:prstClr val="black"/>
                <a:schemeClr val="accent1">
                  <a:tint val="45000"/>
                  <a:satMod val="400000"/>
                </a:schemeClr>
              </a:duotone>
            </a:blip>
            <a:stretch>
              <a:fillRect/>
            </a:stretch>
          </p:blipFill>
          <p:spPr>
            <a:xfrm>
              <a:off x="4748848" y="863970"/>
              <a:ext cx="7433047" cy="636732"/>
            </a:xfrm>
            <a:prstGeom prst="rect">
              <a:avLst/>
            </a:prstGeom>
          </p:spPr>
        </p:pic>
      </p:grpSp>
      <p:pic>
        <p:nvPicPr>
          <p:cNvPr descr="Imagini pentru erasmus logo vector" id="14" name="Picture 14"/>
          <p:cNvPicPr>
            <a:picLocks noChangeArrowheads="1" noChangeAspect="1"/>
          </p:cNvPicPr>
          <p:nvPr/>
        </p:nvPicPr>
        <p:blipFill>
          <a:blip cstate="print" r:embed="rId8">
            <a:extLst>
              <a:ext uri="{28A0092B-C50C-407E-A947-70E740481C1C}">
                <a14:useLocalDpi xmlns:a14="http://schemas.microsoft.com/office/drawing/2010/main" val="0"/>
              </a:ext>
            </a:extLst>
          </a:blip>
          <a:srcRect/>
          <a:stretch>
            <a:fillRect/>
          </a:stretch>
        </p:blipFill>
        <p:spPr>
          <a:xfrm>
            <a:off x="165737" y="267498"/>
            <a:ext cx="3195922" cy="650819"/>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377056" y="4587051"/>
            <a:ext cx="2748064" cy="523220"/>
          </a:xfrm>
          <a:prstGeom prst="rect">
            <a:avLst/>
          </a:prstGeom>
        </p:spPr>
        <p:txBody>
          <a:bodyPr numCol="1" wrap="square">
            <a:spAutoFit/>
          </a:bodyPr>
          <a:lstStyle/>
          <a:p>
            <a:pPr algn="ctr"/>
            <a:r>
              <a:rPr altLang="ro-RO" b="1" dirty="0" lang="ro-RO" sz="1400">
                <a:ln w="1905"/>
                <a:solidFill>
                  <a:schemeClr val="accent1">
                    <a:lumMod val="75000"/>
                  </a:schemeClr>
                </a:solidFill>
                <a:effectLst>
                  <a:innerShdw blurRad="69850" dir="5400000" dist="43180">
                    <a:srgbClr val="000000">
                      <a:alpha val="65000"/>
                    </a:srgbClr>
                  </a:innerShdw>
                </a:effectLst>
              </a:rPr>
              <a:t>PROJECT REFERENCE No</a:t>
            </a:r>
            <a:r>
              <a:rPr altLang="ro-RO" b="1" dirty="0" lang="ro-RO" smtClean="0" sz="1400">
                <a:ln w="1905"/>
                <a:solidFill>
                  <a:schemeClr val="accent1">
                    <a:lumMod val="75000"/>
                  </a:schemeClr>
                </a:solidFill>
                <a:effectLst>
                  <a:innerShdw blurRad="69850" dir="5400000" dist="43180">
                    <a:srgbClr val="000000">
                      <a:alpha val="65000"/>
                    </a:srgbClr>
                  </a:innerShdw>
                </a:effectLst>
              </a:rPr>
              <a:t>:</a:t>
            </a:r>
          </a:p>
          <a:p>
            <a:pPr algn="ctr"/>
            <a:r>
              <a:rPr altLang="el-GR" b="1" dirty="0" lang="el-GR" sz="1400">
                <a:ln w="1905"/>
                <a:solidFill>
                  <a:schemeClr val="accent1">
                    <a:lumMod val="75000"/>
                  </a:schemeClr>
                </a:solidFill>
                <a:effectLst>
                  <a:innerShdw blurRad="69850" dir="5400000" dist="43180">
                    <a:srgbClr val="000000">
                      <a:alpha val="65000"/>
                    </a:srgbClr>
                  </a:innerShdw>
                </a:effectLst>
              </a:rPr>
              <a:t>2019-1-CY01-KA229-058247_1</a:t>
            </a:r>
            <a:endParaRPr altLang="ro-RO" b="1" dirty="0" lang="ro-RO" sz="1400">
              <a:ln w="1905"/>
              <a:solidFill>
                <a:schemeClr val="accent1">
                  <a:lumMod val="75000"/>
                </a:schemeClr>
              </a:solidFill>
              <a:effectLst>
                <a:innerShdw blurRad="69850" dir="5400000" dist="43180">
                  <a:srgbClr val="000000">
                    <a:alpha val="65000"/>
                  </a:srgbClr>
                </a:innerShdw>
              </a:effectLst>
            </a:endParaRPr>
          </a:p>
        </p:txBody>
      </p:sp>
      <p:sp>
        <p:nvSpPr>
          <p:cNvPr id="22" name="Rectangle 21"/>
          <p:cNvSpPr/>
          <p:nvPr/>
        </p:nvSpPr>
        <p:spPr>
          <a:xfrm>
            <a:off x="1219200" y="209550"/>
            <a:ext cx="2230419" cy="400110"/>
          </a:xfrm>
          <a:prstGeom prst="rect">
            <a:avLst/>
          </a:prstGeom>
          <a:noFill/>
        </p:spPr>
        <p:txBody>
          <a:bodyPr bIns="45720" lIns="91440" numCol="1" rIns="91440" tIns="45720" wrap="none">
            <a:spAutoFit/>
          </a:bodyPr>
          <a:lstStyle/>
          <a:p>
            <a:pPr algn="ctr"/>
            <a:r>
              <a:rPr altLang="ro-RO" b="1" cap="none" dirty="0" lang="ro-RO" smtClean="0" spc="710" sz="2000">
                <a:ln w="12700">
                  <a:noFill/>
                  <a:prstDash val="solid"/>
                </a:ln>
                <a:solidFill>
                  <a:schemeClr val="tx2">
                    <a:lumMod val="75000"/>
                  </a:schemeClr>
                </a:solidFill>
                <a:latin charset="0" pitchFamily="34" typeface="Arial"/>
                <a:cs charset="0" pitchFamily="34" typeface="Arial"/>
              </a:rPr>
              <a:t>2019-2021</a:t>
            </a:r>
            <a:endParaRPr b="1" cap="none" dirty="0" lang="en-US" spc="710" sz="2000">
              <a:ln w="12700">
                <a:noFill/>
                <a:prstDash val="solid"/>
              </a:ln>
              <a:solidFill>
                <a:schemeClr val="tx2">
                  <a:lumMod val="75000"/>
                </a:schemeClr>
              </a:solidFill>
              <a:latin charset="0" pitchFamily="34" typeface="Arial"/>
              <a:cs charset="0" pitchFamily="34" typeface="Arial"/>
            </a:endParaRPr>
          </a:p>
        </p:txBody>
      </p:sp>
      <p:pic>
        <p:nvPicPr>
          <p:cNvPr descr="http://www168.lunapic.com/editor/working/150282252542690?8943144484" id="43" name="Picture 2"/>
          <p:cNvPicPr>
            <a:picLocks noChangeArrowheads="1" noChangeAspect="1"/>
          </p:cNvPicPr>
          <p:nvPr/>
        </p:nvPicPr>
        <p:blipFill>
          <a:blip cstate="print" r:embed="rId9">
            <a:extLst>
              <a:ext uri="{28A0092B-C50C-407E-A947-70E740481C1C}">
                <a14:useLocalDpi xmlns:a14="http://schemas.microsoft.com/office/drawing/2010/main" val="0"/>
              </a:ext>
            </a:extLst>
          </a:blip>
          <a:srcRect/>
          <a:stretch>
            <a:fillRect/>
          </a:stretch>
        </p:blipFill>
        <p:spPr>
          <a:xfrm rot="20748703">
            <a:off x="7501425" y="4657322"/>
            <a:ext cx="443261" cy="277038"/>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p:cNvCxnSpPr/>
          <p:nvPr/>
        </p:nvCxnSpPr>
        <p:spPr>
          <a:xfrm>
            <a:off x="0" y="1059582"/>
            <a:ext cx="9144000" cy="0"/>
          </a:xfrm>
          <a:prstGeom prst="line">
            <a:avLst/>
          </a:prstGeom>
        </p:spPr>
        <p:style>
          <a:lnRef idx="3">
            <a:schemeClr val="accent1"/>
          </a:lnRef>
          <a:fillRef idx="0">
            <a:schemeClr val="accent1"/>
          </a:fillRef>
          <a:effectRef idx="2">
            <a:schemeClr val="accent1"/>
          </a:effectRef>
          <a:fontRef idx="minor">
            <a:schemeClr val="tx1"/>
          </a:fontRef>
        </p:style>
      </p:cxnSp>
      <p:pic>
        <p:nvPicPr>
          <p:cNvPr descr="C:\Users\Dell\Desktop\card\Erasmus+\Erasmus Măgura\E+ 2019 KA229 ICT ENCIRCLE\Picture2.png" id="1026" name="Picture 2"/>
          <p:cNvPicPr>
            <a:picLocks noChangeArrowheads="1" noChangeAspect="1"/>
          </p:cNvPicPr>
          <p:nvPr/>
        </p:nvPicPr>
        <p:blipFill>
          <a:blip cstate="print" r:embed="rId10">
            <a:extLst>
              <a:ext uri="{28A0092B-C50C-407E-A947-70E740481C1C}">
                <a14:useLocalDpi xmlns:a14="http://schemas.microsoft.com/office/drawing/2010/main" val="0"/>
              </a:ext>
            </a:extLst>
          </a:blip>
          <a:srcRect/>
          <a:stretch>
            <a:fillRect/>
          </a:stretch>
        </p:blipFill>
        <p:spPr>
          <a:xfrm>
            <a:off x="165737" y="1416014"/>
            <a:ext cx="3126277" cy="2872633"/>
          </a:xfrm>
          <a:prstGeom prst="rect">
            <a:avLst/>
          </a:prstGeom>
          <a:noFill/>
          <a:extLst>
            <a:ext uri="{909E8E84-426E-40DD-AFC4-6F175D3DCCD1}">
              <a14:hiddenFill xmlns:a14="http://schemas.microsoft.com/office/drawing/2010/main">
                <a:solidFill>
                  <a:srgbClr val="FFFFFF"/>
                </a:solidFill>
              </a14:hiddenFill>
            </a:ext>
          </a:extLst>
        </p:spPr>
      </p:pic>
      <p:pic>
        <p:nvPicPr>
          <p:cNvPr descr="Imagine similară" id="20" name="Picture 4"/>
          <p:cNvPicPr>
            <a:picLocks noChangeArrowheads="1" noChangeAspect="1"/>
          </p:cNvPicPr>
          <p:nvPr/>
        </p:nvPicPr>
        <p:blipFill rotWithShape="1">
          <a:blip cstate="print" r:embed="rId11">
            <a:extLst>
              <a:ext uri="{28A0092B-C50C-407E-A947-70E740481C1C}">
                <a14:useLocalDpi xmlns:a14="http://schemas.microsoft.com/office/drawing/2010/main" val="0"/>
              </a:ext>
            </a:extLst>
          </a:blip>
          <a:srcRect l="25154" r="24189"/>
          <a:stretch/>
        </p:blipFill>
        <p:spPr>
          <a:xfrm rot="779237">
            <a:off x="3418044" y="4049519"/>
            <a:ext cx="395527" cy="669585"/>
          </a:xfrm>
          <a:prstGeom prst="rect">
            <a:avLst/>
          </a:prstGeom>
          <a:noFill/>
          <a:extLst>
            <a:ext uri="{909E8E84-426E-40DD-AFC4-6F175D3DCCD1}">
              <a14:hiddenFill xmlns:a14="http://schemas.microsoft.com/office/drawing/2010/main">
                <a:solidFill>
                  <a:srgbClr val="FFFFFF"/>
                </a:solidFill>
              </a14:hiddenFill>
            </a:ext>
          </a:extLst>
        </p:spPr>
      </p:pic>
      <p:pic>
        <p:nvPicPr>
          <p:cNvPr descr="https://upload.wikimedia.org/wikipedia/commons/thumb/b/b2/Flag-map_of_Lithuania.svg/1280px-Flag-map_of_Lithuania.svg.png" id="23" name="Picture 14"/>
          <p:cNvPicPr>
            <a:picLocks noChangeArrowheads="1" noChangeAspect="1"/>
          </p:cNvPicPr>
          <p:nvPr/>
        </p:nvPicPr>
        <p:blipFill>
          <a:blip cstate="print" r:embed="rId12">
            <a:extLst>
              <a:ext uri="{28A0092B-C50C-407E-A947-70E740481C1C}">
                <a14:useLocalDpi xmlns:a14="http://schemas.microsoft.com/office/drawing/2010/main" val="0"/>
              </a:ext>
            </a:extLst>
          </a:blip>
          <a:srcRect/>
          <a:stretch>
            <a:fillRect/>
          </a:stretch>
        </p:blipFill>
        <p:spPr>
          <a:xfrm rot="20921798">
            <a:off x="6109123" y="2447367"/>
            <a:ext cx="437487" cy="313145"/>
          </a:xfrm>
          <a:prstGeom prst="rect">
            <a:avLst/>
          </a:prstGeom>
          <a:noFill/>
          <a:extLst>
            <a:ext uri="{909E8E84-426E-40DD-AFC4-6F175D3DCCD1}">
              <a14:hiddenFill xmlns:a14="http://schemas.microsoft.com/office/drawing/2010/main">
                <a:solidFill>
                  <a:srgbClr val="FFFFFF"/>
                </a:solidFill>
              </a14:hiddenFill>
            </a:ext>
          </a:extLst>
        </p:spPr>
      </p:pic>
      <p:pic>
        <p:nvPicPr>
          <p:cNvPr descr="Imagine similarÄ" id="1028" name="Picture 4"/>
          <p:cNvPicPr>
            <a:picLocks noChangeArrowheads="1" noChangeAspect="1"/>
          </p:cNvPicPr>
          <p:nvPr/>
        </p:nvPicPr>
        <p:blipFill>
          <a:blip cstate="print" r:embed="rId13">
            <a:extLst>
              <a:ext uri="{28A0092B-C50C-407E-A947-70E740481C1C}">
                <a14:useLocalDpi xmlns:a14="http://schemas.microsoft.com/office/drawing/2010/main" val="0"/>
              </a:ext>
            </a:extLst>
          </a:blip>
          <a:srcRect/>
          <a:stretch>
            <a:fillRect/>
          </a:stretch>
        </p:blipFill>
        <p:spPr>
          <a:xfrm rot="20625385">
            <a:off x="5770494" y="790361"/>
            <a:ext cx="728838" cy="121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470014"/>
      </p:ext>
    </p:extLst>
  </p:cSld>
  <p:clrMapOvr>
    <a:masterClrMapping/>
  </p:clrMapOvr>
  <p:timing>
    <p:tnLst>
      <p:par>
        <p:cTn dur="indefinite" id="1" nodeType="tmRoot" restart="never"/>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51153" y="-136525"/>
            <a:ext cx="9114965" cy="5280025"/>
            <a:chOff x="155575" y="-136525"/>
            <a:chExt cx="9110497" cy="5280025"/>
          </a:xfrm>
        </p:grpSpPr>
        <p:pic>
          <p:nvPicPr>
            <p:cNvPr descr="Imagine similarÄ" id="18" name="Picture 4"/>
            <p:cNvPicPr>
              <a:picLocks noChangeArrowheads="1" noChangeAspect="1"/>
            </p:cNvPicPr>
            <p:nvPr/>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b="3335" l="3333" r="3333" t="3664"/>
            <a:stretch/>
          </p:blipFill>
          <p:spPr>
            <a:xfrm>
              <a:off x="4571998" y="-1"/>
              <a:ext cx="4572002" cy="5143501"/>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4590481" y="-16565"/>
              <a:ext cx="4675591" cy="2015936"/>
            </a:xfrm>
            <a:prstGeom prst="rect">
              <a:avLst/>
            </a:prstGeom>
            <a:noFill/>
          </p:spPr>
          <p:txBody>
            <a:bodyPr bIns="45720" lIns="91440" numCol="1" rIns="91440" tIns="45720" wrap="none">
              <a:spAutoFit/>
            </a:bodyPr>
            <a:lstStyle/>
            <a:p>
              <a:pPr>
                <a:lnSpc>
                  <a:spcPts val="5000"/>
                </a:lnSpc>
              </a:pPr>
              <a:r>
                <a:rPr b="1" dirty="0" lang="en-US" smtClean="0" sz="280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Enhancing</a:t>
              </a:r>
              <a:r>
                <a:rPr altLang="el-GR" b="1" dirty="0" lang="el-GR" smtClean="0" sz="280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 </a:t>
              </a:r>
              <a:r>
                <a:rPr b="1" dirty="0" lang="en-US" smtClean="0" sz="280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ICT skills</a:t>
              </a:r>
              <a:r>
                <a:rPr altLang="el-GR" b="1" dirty="0" lang="el-GR" smtClean="0" sz="280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 </a:t>
              </a:r>
            </a:p>
            <a:p>
              <a:pPr>
                <a:lnSpc>
                  <a:spcPts val="5000"/>
                </a:lnSpc>
              </a:pPr>
              <a:r>
                <a:rPr b="1" dirty="0" lang="en-US" smtClean="0" sz="280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through exploring</a:t>
              </a:r>
              <a:r>
                <a:rPr altLang="el-GR" b="1" dirty="0" lang="el-GR" smtClean="0" sz="280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 </a:t>
              </a:r>
              <a:r>
                <a:rPr b="1" dirty="0" lang="en-US" smtClean="0" sz="280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our</a:t>
              </a:r>
              <a:endParaRPr altLang="ro-RO" b="1" dirty="0" lang="ro-RO" sz="280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endParaRPr>
            </a:p>
            <a:p>
              <a:pPr>
                <a:lnSpc>
                  <a:spcPts val="5000"/>
                </a:lnSpc>
              </a:pPr>
              <a:r>
                <a:rPr b="1" dirty="0" lang="en-US" sz="280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European </a:t>
              </a:r>
              <a:r>
                <a:rPr b="1" dirty="0" lang="en-US" smtClean="0" sz="280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Cultural</a:t>
              </a:r>
              <a:r>
                <a:rPr altLang="el-GR" b="1" dirty="0" lang="el-GR" smtClean="0" sz="280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 </a:t>
              </a:r>
              <a:r>
                <a:rPr b="1" dirty="0" lang="en-US" smtClean="0" sz="280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Identity</a:t>
              </a:r>
              <a:endParaRPr b="1" dirty="0" lang="en-US" sz="280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endParaRPr>
            </a:p>
          </p:txBody>
        </p:sp>
        <p:sp>
          <p:nvSpPr>
            <p:cNvPr descr="Imagini pentru erasmus +  clipart" id="23" name="AutoShape 6"/>
            <p:cNvSpPr>
              <a:spLocks noChangeArrowheads="1" noChangeAspect="1"/>
            </p:cNvSpPr>
            <p:nvPr/>
          </p:nvSpPr>
          <p:spPr>
            <a:xfrm>
              <a:off x="155575"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lang="en-US"/>
            </a:p>
          </p:txBody>
        </p:sp>
        <p:sp>
          <p:nvSpPr>
            <p:cNvPr descr="Imagini pentru erasmus +  clipart" id="24" name="AutoShape 8"/>
            <p:cNvSpPr>
              <a:spLocks noChangeArrowheads="1" noChangeAspect="1"/>
            </p:cNvSpPr>
            <p:nvPr/>
          </p:nvSpPr>
          <p:spPr>
            <a:xfrm>
              <a:off x="307975" y="1587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lang="en-US"/>
            </a:p>
          </p:txBody>
        </p:sp>
        <p:pic>
          <p:nvPicPr>
            <p:cNvPr descr="Imagini pentru erasmus + logo" id="25" name="Picture 10"/>
            <p:cNvPicPr>
              <a:picLocks noChangeArrowheads="1" noChangeAspect="1"/>
            </p:cNvPicPr>
            <p:nvPr/>
          </p:nvPicPr>
          <p:blipFill>
            <a:blip cstate="print" r:embed="rId3">
              <a:extLst>
                <a:ext uri="{28A0092B-C50C-407E-A947-70E740481C1C}">
                  <a14:useLocalDpi xmlns:a14="http://schemas.microsoft.com/office/drawing/2010/main" val="0"/>
                </a:ext>
              </a:extLst>
            </a:blip>
            <a:srcRect/>
            <a:stretch>
              <a:fillRect/>
            </a:stretch>
          </p:blipFill>
          <p:spPr>
            <a:xfrm>
              <a:off x="6157522" y="4440105"/>
              <a:ext cx="2905761" cy="591805"/>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7021802" y="4336018"/>
              <a:ext cx="2153154" cy="369332"/>
            </a:xfrm>
            <a:prstGeom prst="rect">
              <a:avLst/>
            </a:prstGeom>
            <a:noFill/>
          </p:spPr>
          <p:txBody>
            <a:bodyPr bIns="45720" lIns="91440" numCol="1" rIns="91440" tIns="45720" wrap="none">
              <a:spAutoFit/>
            </a:bodyPr>
            <a:lstStyle/>
            <a:p>
              <a:pPr algn="ctr"/>
              <a:r>
                <a:rPr altLang="ro-RO" b="1" cap="none" dirty="0" lang="ro-RO" smtClean="0" spc="710">
                  <a:ln w="12700">
                    <a:noFill/>
                    <a:prstDash val="solid"/>
                  </a:ln>
                  <a:solidFill>
                    <a:schemeClr val="tx2">
                      <a:lumMod val="75000"/>
                    </a:schemeClr>
                  </a:solidFill>
                  <a:latin charset="0" pitchFamily="34" typeface="Arial"/>
                  <a:cs charset="0" pitchFamily="34" typeface="Arial"/>
                </a:rPr>
                <a:t>2019-2021</a:t>
              </a:r>
              <a:endParaRPr b="1" cap="none" dirty="0" lang="en-US" spc="710">
                <a:ln w="12700">
                  <a:noFill/>
                  <a:prstDash val="solid"/>
                </a:ln>
                <a:solidFill>
                  <a:schemeClr val="tx2">
                    <a:lumMod val="75000"/>
                  </a:schemeClr>
                </a:solidFill>
                <a:latin charset="0" pitchFamily="34" typeface="Arial"/>
                <a:cs charset="0" pitchFamily="34" typeface="Arial"/>
              </a:endParaRPr>
            </a:p>
          </p:txBody>
        </p:sp>
      </p:grpSp>
      <p:sp>
        <p:nvSpPr>
          <p:cNvPr id="11" name="Rectangle 10"/>
          <p:cNvSpPr/>
          <p:nvPr/>
        </p:nvSpPr>
        <p:spPr>
          <a:xfrm>
            <a:off x="-1" y="-2"/>
            <a:ext cx="4569741" cy="5143501"/>
          </a:xfrm>
          <a:prstGeom prst="rect">
            <a:avLst/>
          </a:prstGeom>
          <a:gradFill flip="none" rotWithShape="1">
            <a:gsLst>
              <a:gs pos="0">
                <a:srgbClr val="5E9EFF"/>
              </a:gs>
              <a:gs pos="19000">
                <a:srgbClr val="85C2FF"/>
              </a:gs>
              <a:gs pos="36000">
                <a:srgbClr val="C4D6EB"/>
              </a:gs>
              <a:gs pos="64000">
                <a:srgbClr val="FFEBFA">
                  <a:lumMod val="0"/>
                  <a:lumOff val="10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numCol="1" rtlCol="0"/>
          <a:lstStyle/>
          <a:p>
            <a:pPr algn="ctr"/>
            <a:endParaRPr lang="en-US"/>
          </a:p>
        </p:txBody>
      </p:sp>
      <p:sp>
        <p:nvSpPr>
          <p:cNvPr id="12" name="TextBox 11"/>
          <p:cNvSpPr txBox="1"/>
          <p:nvPr/>
        </p:nvSpPr>
        <p:spPr>
          <a:xfrm>
            <a:off x="109616" y="133350"/>
            <a:ext cx="4230625" cy="1862038"/>
          </a:xfrm>
          <a:prstGeom prst="rect">
            <a:avLst/>
          </a:prstGeom>
          <a:noFill/>
        </p:spPr>
        <p:txBody>
          <a:bodyPr bIns="45715" lIns="91430" numCol="1" rIns="91430" rtlCol="0" tIns="45715" wrap="none">
            <a:spAutoFit/>
          </a:bodyPr>
          <a:lstStyle/>
          <a:p>
            <a:pPr>
              <a:defRPr/>
            </a:pPr>
            <a:r>
              <a:rPr altLang="ro-RO" b="1" dirty="0" kern="0" lang="ro-RO" sz="2300">
                <a:ln w="11430"/>
                <a:solidFill>
                  <a:srgbClr val="002060"/>
                </a:solidFill>
                <a:effectLst>
                  <a:outerShdw algn="tl" blurRad="38100" dir="2700000" dist="38100">
                    <a:srgbClr val="000000">
                      <a:alpha val="43137"/>
                    </a:srgbClr>
                  </a:outerShdw>
                </a:effectLst>
              </a:rPr>
              <a:t>PROJECT DESCRIPTION</a:t>
            </a:r>
          </a:p>
          <a:p>
            <a:pPr>
              <a:defRPr/>
            </a:pPr>
            <a:r>
              <a:rPr altLang="ro-RO" b="1" dirty="0" kern="0" lang="ro-RO" sz="2300">
                <a:ln w="11430"/>
                <a:solidFill>
                  <a:srgbClr val="002060"/>
                </a:solidFill>
                <a:effectLst>
                  <a:outerShdw algn="tl" blurRad="38100" dir="2700000" dist="38100">
                    <a:srgbClr val="000000">
                      <a:alpha val="43137"/>
                    </a:srgbClr>
                  </a:outerShdw>
                </a:effectLst>
              </a:rPr>
              <a:t>PARTICIPATING ORGANISATIONS</a:t>
            </a:r>
          </a:p>
          <a:p>
            <a:pPr>
              <a:defRPr/>
            </a:pPr>
            <a:r>
              <a:rPr altLang="ro-RO" b="1" dirty="0" kern="0" lang="ro-RO" sz="2300">
                <a:ln w="11430"/>
                <a:solidFill>
                  <a:srgbClr val="002060"/>
                </a:solidFill>
                <a:effectLst>
                  <a:outerShdw algn="tl" blurRad="38100" dir="2700000" dist="38100">
                    <a:srgbClr val="000000">
                      <a:alpha val="43137"/>
                    </a:srgbClr>
                  </a:outerShdw>
                </a:effectLst>
              </a:rPr>
              <a:t>GENERAL OBJECTIVE</a:t>
            </a:r>
          </a:p>
          <a:p>
            <a:pPr>
              <a:defRPr/>
            </a:pPr>
            <a:r>
              <a:rPr altLang="ro-RO" b="1" dirty="0" kern="0" lang="ro-RO" sz="2300">
                <a:ln w="11430"/>
                <a:solidFill>
                  <a:srgbClr val="002060"/>
                </a:solidFill>
                <a:effectLst>
                  <a:outerShdw algn="tl" blurRad="38100" dir="2700000" dist="38100">
                    <a:srgbClr val="000000">
                      <a:alpha val="43137"/>
                    </a:srgbClr>
                  </a:outerShdw>
                </a:effectLst>
              </a:rPr>
              <a:t>ACTIVITIES. MOBILITIES</a:t>
            </a:r>
          </a:p>
          <a:p>
            <a:pPr>
              <a:defRPr/>
            </a:pPr>
            <a:r>
              <a:rPr altLang="ro-RO" b="1" dirty="0" kern="0" lang="ro-RO" smtClean="0" sz="2300">
                <a:ln w="11430"/>
                <a:solidFill>
                  <a:srgbClr val="002060"/>
                </a:solidFill>
                <a:effectLst>
                  <a:outerShdw algn="tl" blurRad="38100" dir="2700000" dist="38100">
                    <a:srgbClr val="000000">
                      <a:alpha val="43137"/>
                    </a:srgbClr>
                  </a:outerShdw>
                </a:effectLst>
              </a:rPr>
              <a:t>BUDGET SUMMARY</a:t>
            </a:r>
            <a:endParaRPr altLang="ro-RO" b="1" dirty="0" kern="0" lang="ro-RO" sz="2300">
              <a:ln w="11430"/>
              <a:solidFill>
                <a:srgbClr val="002060"/>
              </a:solidFill>
              <a:effectLst>
                <a:outerShdw algn="tl" blurRad="38100" dir="2700000" dist="38100">
                  <a:srgbClr val="000000">
                    <a:alpha val="43137"/>
                  </a:srgbClr>
                </a:outerShdw>
              </a:effectLst>
            </a:endParaRPr>
          </a:p>
        </p:txBody>
      </p:sp>
      <p:pic>
        <p:nvPicPr>
          <p:cNvPr id="6146" name="Picture 2"/>
          <p:cNvPicPr>
            <a:picLocks noChangeArrowheads="1" noChangeAspect="1"/>
          </p:cNvPicPr>
          <p:nvPr/>
        </p:nvPicPr>
        <p:blipFill rotWithShape="1">
          <a:blip r:embed="rId4">
            <a:extLst>
              <a:ext uri="{28A0092B-C50C-407E-A947-70E740481C1C}">
                <a14:useLocalDpi xmlns:a14="http://schemas.microsoft.com/office/drawing/2010/main" val="0"/>
              </a:ext>
            </a:extLst>
          </a:blip>
          <a:srcRect b="6734"/>
          <a:stretch/>
        </p:blipFill>
        <p:spPr>
          <a:xfrm>
            <a:off x="-10885" y="2549982"/>
            <a:ext cx="4591964" cy="2612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9794793"/>
      </p:ext>
    </p:extLst>
  </p:cSld>
  <p:clrMapOvr>
    <a:masterClrMapping/>
  </p:clrMapOvr>
  <p:timing>
    <p:tnLst>
      <p:par>
        <p:cTn dur="indefinite" id="1" nodeType="tmRoot" restart="never"/>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31109"/>
          </a:xfrm>
          <a:prstGeom prst="rect">
            <a:avLst/>
          </a:prstGeom>
          <a:gradFill flip="none" rotWithShape="1">
            <a:gsLst>
              <a:gs pos="0">
                <a:schemeClr val="accent1">
                  <a:tint val="66000"/>
                  <a:satMod val="160000"/>
                </a:schemeClr>
              </a:gs>
              <a:gs pos="35000">
                <a:schemeClr val="accent1">
                  <a:tint val="44500"/>
                  <a:satMod val="160000"/>
                </a:schemeClr>
              </a:gs>
              <a:gs pos="50000">
                <a:srgbClr val="D2DDF1"/>
              </a:gs>
              <a:gs pos="65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5" lIns="91430" numCol="1" rIns="91430" rtlCol="0" tIns="45715"/>
          <a:lstStyle/>
          <a:p>
            <a:pPr algn="ctr"/>
            <a:endParaRPr lang="en-US"/>
          </a:p>
        </p:txBody>
      </p:sp>
      <p:pic>
        <p:nvPicPr>
          <p:cNvPr id="7" name="Imagine 17"/>
          <p:cNvPicPr>
            <a:picLocks noChangeAspect="1"/>
          </p:cNvPicPr>
          <p:nvPr/>
        </p:nvPicPr>
        <p:blipFill>
          <a:blip r:embed="rId2">
            <a:duotone>
              <a:prstClr val="black"/>
              <a:schemeClr val="accent1">
                <a:tint val="45000"/>
                <a:satMod val="400000"/>
              </a:schemeClr>
            </a:duotone>
          </a:blip>
          <a:stretch>
            <a:fillRect/>
          </a:stretch>
        </p:blipFill>
        <p:spPr>
          <a:xfrm>
            <a:off x="1060451" y="154732"/>
            <a:ext cx="3730392" cy="360821"/>
          </a:xfrm>
          <a:prstGeom prst="rect">
            <a:avLst/>
          </a:prstGeom>
        </p:spPr>
      </p:pic>
      <p:pic>
        <p:nvPicPr>
          <p:cNvPr id="8" name="Imagine 18"/>
          <p:cNvPicPr>
            <a:picLocks noChangeAspect="1"/>
          </p:cNvPicPr>
          <p:nvPr/>
        </p:nvPicPr>
        <p:blipFill>
          <a:blip r:embed="rId3">
            <a:duotone>
              <a:prstClr val="black"/>
              <a:schemeClr val="accent1">
                <a:tint val="45000"/>
                <a:satMod val="400000"/>
              </a:schemeClr>
            </a:duotone>
          </a:blip>
          <a:stretch>
            <a:fillRect/>
          </a:stretch>
        </p:blipFill>
        <p:spPr>
          <a:xfrm>
            <a:off x="4790842" y="154733"/>
            <a:ext cx="4191000" cy="359011"/>
          </a:xfrm>
          <a:prstGeom prst="rect">
            <a:avLst/>
          </a:prstGeom>
        </p:spPr>
      </p:pic>
      <p:cxnSp>
        <p:nvCxnSpPr>
          <p:cNvPr id="16" name="Straight Connector 15"/>
          <p:cNvCxnSpPr/>
          <p:nvPr/>
        </p:nvCxnSpPr>
        <p:spPr>
          <a:xfrm>
            <a:off x="0" y="1059582"/>
            <a:ext cx="9144000"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Rectangle 9"/>
          <p:cNvSpPr/>
          <p:nvPr/>
        </p:nvSpPr>
        <p:spPr>
          <a:xfrm>
            <a:off x="1028700" y="438150"/>
            <a:ext cx="8191500" cy="627223"/>
          </a:xfrm>
          <a:prstGeom prst="rect">
            <a:avLst/>
          </a:prstGeom>
          <a:noFill/>
        </p:spPr>
        <p:txBody>
          <a:bodyPr bIns="45720" lIns="91440" numCol="1" rIns="91440" tIns="45720" wrap="square">
            <a:spAutoFit/>
          </a:bodyPr>
          <a:lstStyle/>
          <a:p>
            <a:pPr>
              <a:lnSpc>
                <a:spcPts val="5000"/>
              </a:lnSpc>
            </a:pPr>
            <a:r>
              <a:rPr b="1" dirty="0" lang="en-US"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Enhancing</a:t>
            </a:r>
            <a:r>
              <a:rPr altLang="el-GR" b="1" dirty="0" lang="el-GR"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 </a:t>
            </a:r>
            <a:r>
              <a:rPr b="1" dirty="0" lang="en-US"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ICT skills</a:t>
            </a:r>
            <a:r>
              <a:rPr altLang="el-GR" b="1" dirty="0" lang="el-GR"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 </a:t>
            </a:r>
            <a:r>
              <a:rPr b="1" dirty="0" lang="en-US"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through exploring</a:t>
            </a:r>
            <a:r>
              <a:rPr altLang="el-GR" b="1" dirty="0" lang="el-GR"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 </a:t>
            </a:r>
            <a:r>
              <a:rPr b="1" dirty="0" lang="en-US"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our European Cultural Identity</a:t>
            </a:r>
          </a:p>
        </p:txBody>
      </p:sp>
      <p:pic>
        <p:nvPicPr>
          <p:cNvPr descr="http://www167.lunapic.com/editor/working/150248542587612?4249873483" id="15" name="Picture 7"/>
          <p:cNvPicPr>
            <a:picLocks noChangeArrowheads="1" noChangeAspect="1"/>
          </p:cNvPicPr>
          <p:nvPr/>
        </p:nvPicPr>
        <p:blipFill>
          <a:blip r:embed="rId4">
            <a:extLst>
              <a:ext uri="{28A0092B-C50C-407E-A947-70E740481C1C}">
                <a14:useLocalDpi xmlns:a14="http://schemas.microsoft.com/office/drawing/2010/main" val="0"/>
              </a:ext>
            </a:extLst>
          </a:blip>
          <a:srcRect/>
          <a:stretch>
            <a:fillRect/>
          </a:stretch>
        </p:blipFill>
        <p:spPr>
          <a:xfrm>
            <a:off x="73132" y="1138989"/>
            <a:ext cx="917469" cy="89936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029495" y="1165535"/>
            <a:ext cx="2650064" cy="461655"/>
          </a:xfrm>
          <a:prstGeom prst="rect">
            <a:avLst/>
          </a:prstGeom>
          <a:noFill/>
        </p:spPr>
        <p:txBody>
          <a:bodyPr bIns="45715" lIns="91430" numCol="1" rIns="91430" rtlCol="0" tIns="45715" wrap="none">
            <a:spAutoFit/>
          </a:bodyPr>
          <a:lstStyle/>
          <a:p>
            <a:pPr lvl="0">
              <a:defRPr/>
            </a:pPr>
            <a:r>
              <a:rPr b="1" dirty="0" kern="0" lang="en-US" sz="2400">
                <a:ln w="11430"/>
                <a:solidFill>
                  <a:srgbClr val="FF0000"/>
                </a:solidFill>
                <a:effectLst>
                  <a:outerShdw algn="tl" blurRad="38100" dir="2700000" dist="38100">
                    <a:srgbClr val="000000">
                      <a:alpha val="43137"/>
                    </a:srgbClr>
                  </a:outerShdw>
                </a:effectLst>
              </a:rPr>
              <a:t>PARTNER SCHOOLS</a:t>
            </a:r>
            <a:endParaRPr altLang="ro-RO" b="1" dirty="0" kern="0" lang="ro-RO" sz="2400">
              <a:ln w="11430"/>
              <a:solidFill>
                <a:srgbClr val="FF0000"/>
              </a:solidFill>
              <a:effectLst>
                <a:outerShdw algn="tl" blurRad="38100" dir="2700000" dist="38100">
                  <a:srgbClr val="000000">
                    <a:alpha val="43137"/>
                  </a:srgbClr>
                </a:outerShdw>
              </a:effectLst>
            </a:endParaRPr>
          </a:p>
        </p:txBody>
      </p:sp>
      <p:sp>
        <p:nvSpPr>
          <p:cNvPr id="11" name="Rectangle 10"/>
          <p:cNvSpPr/>
          <p:nvPr/>
        </p:nvSpPr>
        <p:spPr>
          <a:xfrm>
            <a:off x="1019175" y="1504950"/>
            <a:ext cx="7854949" cy="461665"/>
          </a:xfrm>
          <a:prstGeom prst="rect">
            <a:avLst/>
          </a:prstGeom>
        </p:spPr>
        <p:txBody>
          <a:bodyPr numCol="1" wrap="square">
            <a:spAutoFit/>
          </a:bodyPr>
          <a:lstStyle/>
          <a:p>
            <a:r>
              <a:rPr altLang="ro-RO" b="1" dirty="0" lang="ro-RO" smtClean="0" sz="2400">
                <a:ln w="1905"/>
                <a:solidFill>
                  <a:srgbClr val="0070C0"/>
                </a:solidFill>
                <a:effectLst>
                  <a:innerShdw blurRad="69850" dir="5400000" dist="43180">
                    <a:srgbClr val="000000">
                      <a:alpha val="65000"/>
                    </a:srgbClr>
                  </a:innerShdw>
                </a:effectLst>
              </a:rPr>
              <a:t>Gymnasium Panagias Theoskepastis</a:t>
            </a:r>
            <a:r>
              <a:rPr b="1" dirty="0" lang="en-US" smtClean="0" sz="2400">
                <a:ln w="1905"/>
                <a:solidFill>
                  <a:srgbClr val="0070C0"/>
                </a:solidFill>
                <a:effectLst>
                  <a:innerShdw blurRad="69850" dir="5400000" dist="43180">
                    <a:srgbClr val="000000">
                      <a:alpha val="65000"/>
                    </a:srgbClr>
                  </a:innerShdw>
                </a:effectLst>
              </a:rPr>
              <a:t>, </a:t>
            </a:r>
            <a:r>
              <a:rPr altLang="ro-RO" b="1" dirty="0" lang="ro-RO" smtClean="0" sz="2400">
                <a:ln w="1905"/>
                <a:solidFill>
                  <a:srgbClr val="0070C0"/>
                </a:solidFill>
                <a:effectLst>
                  <a:innerShdw blurRad="69850" dir="5400000" dist="43180">
                    <a:srgbClr val="000000">
                      <a:alpha val="65000"/>
                    </a:srgbClr>
                  </a:innerShdw>
                </a:effectLst>
              </a:rPr>
              <a:t>Paphos</a:t>
            </a:r>
            <a:r>
              <a:rPr b="1" dirty="0" lang="en-US" smtClean="0" sz="2400">
                <a:ln w="1905"/>
                <a:solidFill>
                  <a:srgbClr val="0070C0"/>
                </a:solidFill>
                <a:effectLst>
                  <a:innerShdw blurRad="69850" dir="5400000" dist="43180">
                    <a:srgbClr val="000000">
                      <a:alpha val="65000"/>
                    </a:srgbClr>
                  </a:innerShdw>
                </a:effectLst>
              </a:rPr>
              <a:t>, </a:t>
            </a:r>
            <a:r>
              <a:rPr altLang="ro-RO" b="1" dirty="0" lang="ro-RO" sz="2400">
                <a:ln w="1905"/>
                <a:solidFill>
                  <a:srgbClr val="0070C0"/>
                </a:solidFill>
                <a:effectLst>
                  <a:innerShdw blurRad="69850" dir="5400000" dist="43180">
                    <a:srgbClr val="000000">
                      <a:alpha val="65000"/>
                    </a:srgbClr>
                  </a:innerShdw>
                </a:effectLst>
              </a:rPr>
              <a:t>Cyprus</a:t>
            </a:r>
            <a:r>
              <a:rPr b="1" dirty="0" lang="en-US" smtClean="0" sz="2400">
                <a:ln w="1905"/>
                <a:solidFill>
                  <a:srgbClr val="0070C0"/>
                </a:solidFill>
                <a:effectLst>
                  <a:innerShdw blurRad="69850" dir="5400000" dist="43180">
                    <a:srgbClr val="000000">
                      <a:alpha val="65000"/>
                    </a:srgbClr>
                  </a:innerShdw>
                </a:effectLst>
              </a:rPr>
              <a:t>.</a:t>
            </a:r>
            <a:endParaRPr altLang="ro-RO" b="1" dirty="0" lang="ro-RO" sz="2400">
              <a:ln w="1905"/>
              <a:solidFill>
                <a:srgbClr val="0070C0"/>
              </a:solidFill>
              <a:effectLst>
                <a:innerShdw blurRad="69850" dir="5400000" dist="43180">
                  <a:srgbClr val="000000">
                    <a:alpha val="65000"/>
                  </a:srgbClr>
                </a:innerShdw>
              </a:effectLst>
            </a:endParaRPr>
          </a:p>
        </p:txBody>
      </p:sp>
      <p:cxnSp>
        <p:nvCxnSpPr>
          <p:cNvPr id="12" name="Straight Connector 11"/>
          <p:cNvCxnSpPr/>
          <p:nvPr/>
        </p:nvCxnSpPr>
        <p:spPr>
          <a:xfrm>
            <a:off x="0" y="2139702"/>
            <a:ext cx="9144000" cy="0"/>
          </a:xfrm>
          <a:prstGeom prst="line">
            <a:avLst/>
          </a:prstGeom>
        </p:spPr>
        <p:style>
          <a:lnRef idx="3">
            <a:schemeClr val="accent1"/>
          </a:lnRef>
          <a:fillRef idx="0">
            <a:schemeClr val="accent1"/>
          </a:fillRef>
          <a:effectRef idx="2">
            <a:schemeClr val="accent1"/>
          </a:effectRef>
          <a:fontRef idx="minor">
            <a:schemeClr val="tx1"/>
          </a:fontRef>
        </p:style>
      </p:cxnSp>
      <p:pic>
        <p:nvPicPr>
          <p:cNvPr id="1027" name="Picture 3"/>
          <p:cNvPicPr>
            <a:picLocks noChangeArrowheads="1" noChangeAspect="1"/>
          </p:cNvPicPr>
          <p:nvPr/>
        </p:nvPicPr>
        <p:blipFill rotWithShape="1">
          <a:blip cstate="print" r:embed="rId5">
            <a:extLst>
              <a:ext uri="{28A0092B-C50C-407E-A947-70E740481C1C}">
                <a14:useLocalDpi xmlns:a14="http://schemas.microsoft.com/office/drawing/2010/main" val="0"/>
              </a:ext>
            </a:extLst>
          </a:blip>
          <a:srcRect b="10506" l="40230" r="5741" t="15167"/>
          <a:stretch/>
        </p:blipFill>
        <p:spPr>
          <a:xfrm>
            <a:off x="5370932" y="2223818"/>
            <a:ext cx="3773068" cy="2919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pic>
        <p:nvPicPr>
          <p:cNvPr id="1028" name="Picture 4"/>
          <p:cNvPicPr>
            <a:picLocks noChangeArrowheads="1" noChangeAspect="1"/>
          </p:cNvPicPr>
          <p:nvPr/>
        </p:nvPicPr>
        <p:blipFill>
          <a:blip r:embed="rId6">
            <a:extLst>
              <a:ext uri="{28A0092B-C50C-407E-A947-70E740481C1C}">
                <a14:useLocalDpi xmlns:a14="http://schemas.microsoft.com/office/drawing/2010/main" val="0"/>
              </a:ext>
            </a:extLst>
          </a:blip>
          <a:srcRect/>
          <a:stretch>
            <a:fillRect/>
          </a:stretch>
        </p:blipFill>
        <p:spPr>
          <a:xfrm>
            <a:off x="2209190" y="3514354"/>
            <a:ext cx="1573835" cy="1629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pic>
        <p:nvPicPr>
          <p:cNvPr id="1030" name="Picture 6"/>
          <p:cNvPicPr>
            <a:picLocks noChangeArrowheads="1" noChangeAspect="1"/>
          </p:cNvPicPr>
          <p:nvPr/>
        </p:nvPicPr>
        <p:blipFill>
          <a:blip cstate="print" r:embed="rId7">
            <a:extLst>
              <a:ext uri="{28A0092B-C50C-407E-A947-70E740481C1C}">
                <a14:useLocalDpi xmlns:a14="http://schemas.microsoft.com/office/drawing/2010/main" val="0"/>
              </a:ext>
            </a:extLst>
          </a:blip>
          <a:srcRect/>
          <a:stretch>
            <a:fillRect/>
          </a:stretch>
        </p:blipFill>
        <p:spPr>
          <a:xfrm>
            <a:off x="3783025" y="4282458"/>
            <a:ext cx="1587907" cy="8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pic>
        <p:nvPicPr>
          <p:cNvPr id="1031" name="Picture 7"/>
          <p:cNvPicPr>
            <a:picLocks noChangeArrowheads="1" noChangeAspect="1"/>
          </p:cNvPicPr>
          <p:nvPr/>
        </p:nvPicPr>
        <p:blipFill rotWithShape="1">
          <a:blip cstate="print" r:embed="rId8">
            <a:extLst>
              <a:ext uri="{28A0092B-C50C-407E-A947-70E740481C1C}">
                <a14:useLocalDpi xmlns:a14="http://schemas.microsoft.com/office/drawing/2010/main" val="0"/>
              </a:ext>
            </a:extLst>
          </a:blip>
          <a:srcRect l="1" r="-55"/>
          <a:stretch/>
        </p:blipFill>
        <p:spPr>
          <a:xfrm>
            <a:off x="0" y="3487515"/>
            <a:ext cx="2209190" cy="16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pic>
        <p:nvPicPr>
          <p:cNvPr id="1033" name="Picture 9"/>
          <p:cNvPicPr>
            <a:picLocks noChangeArrowheads="1" noChangeAspect="1"/>
          </p:cNvPicPr>
          <p:nvPr/>
        </p:nvPicPr>
        <p:blipFill>
          <a:blip cstate="print" r:embed="rId9">
            <a:extLst>
              <a:ext uri="{28A0092B-C50C-407E-A947-70E740481C1C}">
                <a14:useLocalDpi xmlns:a14="http://schemas.microsoft.com/office/drawing/2010/main" val="0"/>
              </a:ext>
            </a:extLst>
          </a:blip>
          <a:srcRect/>
          <a:stretch>
            <a:fillRect/>
          </a:stretch>
        </p:blipFill>
        <p:spPr>
          <a:xfrm>
            <a:off x="0" y="2223818"/>
            <a:ext cx="3790950" cy="1290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pic>
        <p:nvPicPr>
          <p:cNvPr id="1034" name="Picture 10"/>
          <p:cNvPicPr>
            <a:picLocks noChangeArrowheads="1" noChangeAspect="1"/>
          </p:cNvPicPr>
          <p:nvPr/>
        </p:nvPicPr>
        <p:blipFill>
          <a:blip cstate="print" r:embed="rId10">
            <a:extLst>
              <a:ext uri="{28A0092B-C50C-407E-A947-70E740481C1C}">
                <a14:useLocalDpi xmlns:a14="http://schemas.microsoft.com/office/drawing/2010/main" val="0"/>
              </a:ext>
            </a:extLst>
          </a:blip>
          <a:srcRect/>
          <a:stretch>
            <a:fillRect/>
          </a:stretch>
        </p:blipFill>
        <p:spPr>
          <a:xfrm>
            <a:off x="3790950" y="3393718"/>
            <a:ext cx="1579982" cy="888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pic>
        <p:nvPicPr>
          <p:cNvPr id="1035" name="Picture 11"/>
          <p:cNvPicPr>
            <a:picLocks noChangeArrowheads="1" noChangeAspect="1"/>
          </p:cNvPicPr>
          <p:nvPr/>
        </p:nvPicPr>
        <p:blipFill>
          <a:blip cstate="print" r:embed="rId11">
            <a:extLst>
              <a:ext uri="{28A0092B-C50C-407E-A947-70E740481C1C}">
                <a14:useLocalDpi xmlns:a14="http://schemas.microsoft.com/office/drawing/2010/main" val="0"/>
              </a:ext>
            </a:extLst>
          </a:blip>
          <a:srcRect/>
          <a:stretch>
            <a:fillRect/>
          </a:stretch>
        </p:blipFill>
        <p:spPr>
          <a:xfrm>
            <a:off x="3778046" y="2223818"/>
            <a:ext cx="1587907" cy="117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pic>
        <p:nvPicPr>
          <p:cNvPr descr="C:\Users\Dell\Desktop\card\Erasmus+\Erasmus Măgura\E+ 2019 KA229 ICT ENCIRCLE\Picture2.png" id="19" name="Picture 2"/>
          <p:cNvPicPr>
            <a:picLocks noChangeArrowheads="1" noChangeAspect="1"/>
          </p:cNvPicPr>
          <p:nvPr/>
        </p:nvPicPr>
        <p:blipFill>
          <a:blip cstate="print" r:embed="rId12">
            <a:extLst>
              <a:ext uri="{28A0092B-C50C-407E-A947-70E740481C1C}">
                <a14:useLocalDpi xmlns:a14="http://schemas.microsoft.com/office/drawing/2010/main" val="0"/>
              </a:ext>
            </a:extLst>
          </a:blip>
          <a:srcRect/>
          <a:stretch>
            <a:fillRect/>
          </a:stretch>
        </p:blipFill>
        <p:spPr>
          <a:xfrm>
            <a:off x="16313" y="21345"/>
            <a:ext cx="1088281" cy="999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898648"/>
      </p:ext>
    </p:extLst>
  </p:cSld>
  <p:clrMapOvr>
    <a:masterClrMapping/>
  </p:clrMapOvr>
  <p:timing>
    <p:tnLst>
      <p:par>
        <p:cTn dur="indefinite" id="1" nodeType="tmRoot" restart="never"/>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31109"/>
          </a:xfrm>
          <a:prstGeom prst="rect">
            <a:avLst/>
          </a:prstGeom>
          <a:gradFill flip="none" rotWithShape="1">
            <a:gsLst>
              <a:gs pos="0">
                <a:schemeClr val="accent1">
                  <a:tint val="66000"/>
                  <a:satMod val="160000"/>
                </a:schemeClr>
              </a:gs>
              <a:gs pos="35000">
                <a:schemeClr val="accent1">
                  <a:tint val="44500"/>
                  <a:satMod val="160000"/>
                </a:schemeClr>
              </a:gs>
              <a:gs pos="50000">
                <a:srgbClr val="D2DDF1"/>
              </a:gs>
              <a:gs pos="65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5" lIns="91430" numCol="1" rIns="91430" rtlCol="0" tIns="45715"/>
          <a:lstStyle/>
          <a:p>
            <a:pPr algn="ctr"/>
            <a:endParaRPr lang="en-US"/>
          </a:p>
        </p:txBody>
      </p:sp>
      <p:pic>
        <p:nvPicPr>
          <p:cNvPr id="7" name="Imagine 17"/>
          <p:cNvPicPr>
            <a:picLocks noChangeAspect="1"/>
          </p:cNvPicPr>
          <p:nvPr/>
        </p:nvPicPr>
        <p:blipFill>
          <a:blip r:embed="rId2">
            <a:duotone>
              <a:prstClr val="black"/>
              <a:schemeClr val="accent1">
                <a:tint val="45000"/>
                <a:satMod val="400000"/>
              </a:schemeClr>
            </a:duotone>
          </a:blip>
          <a:stretch>
            <a:fillRect/>
          </a:stretch>
        </p:blipFill>
        <p:spPr>
          <a:xfrm>
            <a:off x="1060451" y="154732"/>
            <a:ext cx="3730392" cy="360821"/>
          </a:xfrm>
          <a:prstGeom prst="rect">
            <a:avLst/>
          </a:prstGeom>
        </p:spPr>
      </p:pic>
      <p:pic>
        <p:nvPicPr>
          <p:cNvPr id="8" name="Imagine 18"/>
          <p:cNvPicPr>
            <a:picLocks noChangeAspect="1"/>
          </p:cNvPicPr>
          <p:nvPr/>
        </p:nvPicPr>
        <p:blipFill>
          <a:blip r:embed="rId3">
            <a:duotone>
              <a:prstClr val="black"/>
              <a:schemeClr val="accent1">
                <a:tint val="45000"/>
                <a:satMod val="400000"/>
              </a:schemeClr>
            </a:duotone>
          </a:blip>
          <a:stretch>
            <a:fillRect/>
          </a:stretch>
        </p:blipFill>
        <p:spPr>
          <a:xfrm>
            <a:off x="4790842" y="154733"/>
            <a:ext cx="4191000" cy="359011"/>
          </a:xfrm>
          <a:prstGeom prst="rect">
            <a:avLst/>
          </a:prstGeom>
        </p:spPr>
      </p:pic>
      <p:cxnSp>
        <p:nvCxnSpPr>
          <p:cNvPr id="16" name="Straight Connector 15"/>
          <p:cNvCxnSpPr/>
          <p:nvPr/>
        </p:nvCxnSpPr>
        <p:spPr>
          <a:xfrm>
            <a:off x="0" y="1059582"/>
            <a:ext cx="9144000"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Rectangle 9"/>
          <p:cNvSpPr/>
          <p:nvPr/>
        </p:nvSpPr>
        <p:spPr>
          <a:xfrm>
            <a:off x="1028700" y="438150"/>
            <a:ext cx="8191500" cy="627223"/>
          </a:xfrm>
          <a:prstGeom prst="rect">
            <a:avLst/>
          </a:prstGeom>
          <a:noFill/>
        </p:spPr>
        <p:txBody>
          <a:bodyPr bIns="45720" lIns="91440" numCol="1" rIns="91440" tIns="45720" wrap="square">
            <a:spAutoFit/>
          </a:bodyPr>
          <a:lstStyle/>
          <a:p>
            <a:pPr>
              <a:lnSpc>
                <a:spcPts val="5000"/>
              </a:lnSpc>
            </a:pPr>
            <a:r>
              <a:rPr b="1" dirty="0" lang="en-US" smtClean="0"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Enhancing</a:t>
            </a:r>
            <a:r>
              <a:rPr altLang="el-GR" b="1" dirty="0" lang="el-GR" smtClean="0"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 </a:t>
            </a:r>
            <a:r>
              <a:rPr b="1" dirty="0" lang="en-US" smtClean="0"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ICT skills</a:t>
            </a:r>
            <a:r>
              <a:rPr altLang="el-GR" b="1" dirty="0" lang="el-GR" smtClean="0"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 </a:t>
            </a:r>
            <a:r>
              <a:rPr b="1" dirty="0" lang="en-US" smtClean="0"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through exploring</a:t>
            </a:r>
            <a:r>
              <a:rPr altLang="el-GR" b="1" dirty="0" lang="el-GR" smtClean="0"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 </a:t>
            </a:r>
            <a:r>
              <a:rPr b="1" dirty="0" lang="en-US" smtClean="0"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our European Cultural Identity</a:t>
            </a:r>
            <a:endParaRPr b="1" dirty="0" lang="en-US"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endParaRPr>
          </a:p>
        </p:txBody>
      </p:sp>
      <p:pic>
        <p:nvPicPr>
          <p:cNvPr descr="http://www167.lunapic.com/editor/working/150248542587612?4249873483" id="15" name="Picture 7"/>
          <p:cNvPicPr>
            <a:picLocks noChangeArrowheads="1" noChangeAspect="1"/>
          </p:cNvPicPr>
          <p:nvPr/>
        </p:nvPicPr>
        <p:blipFill>
          <a:blip r:embed="rId4">
            <a:extLst>
              <a:ext uri="{28A0092B-C50C-407E-A947-70E740481C1C}">
                <a14:useLocalDpi xmlns:a14="http://schemas.microsoft.com/office/drawing/2010/main" val="0"/>
              </a:ext>
            </a:extLst>
          </a:blip>
          <a:srcRect/>
          <a:stretch>
            <a:fillRect/>
          </a:stretch>
        </p:blipFill>
        <p:spPr>
          <a:xfrm>
            <a:off x="727048" y="2533688"/>
            <a:ext cx="1182634" cy="115929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5093" y="1605643"/>
            <a:ext cx="2650064" cy="461655"/>
          </a:xfrm>
          <a:prstGeom prst="rect">
            <a:avLst/>
          </a:prstGeom>
          <a:noFill/>
        </p:spPr>
        <p:txBody>
          <a:bodyPr bIns="45715" lIns="91430" numCol="1" rIns="91430" rtlCol="0" tIns="45715" wrap="none">
            <a:spAutoFit/>
          </a:bodyPr>
          <a:lstStyle/>
          <a:p>
            <a:pPr defTabSz="914400" eaLnBrk="1" hangingPunct="1" indent="0" latinLnBrk="0" lvl="0" marL="0" marR="0">
              <a:lnSpc>
                <a:spcPct val="100000"/>
              </a:lnSpc>
              <a:spcBef>
                <a:spcPts val="0"/>
              </a:spcBef>
              <a:spcAft>
                <a:spcPts val="0"/>
              </a:spcAft>
              <a:buClrTx/>
              <a:buSzTx/>
              <a:buFontTx/>
              <a:buNone/>
              <a:tabLst/>
              <a:defRPr/>
            </a:pPr>
            <a:r>
              <a:rPr b="1" dirty="0" kern="0" lang="en-US" smtClean="0" sz="2400">
                <a:ln w="11430"/>
                <a:solidFill>
                  <a:srgbClr val="FF0000"/>
                </a:solidFill>
                <a:effectLst>
                  <a:outerShdw algn="tl" blurRad="38100" dir="2700000" dist="38100">
                    <a:srgbClr val="000000">
                      <a:alpha val="43137"/>
                    </a:srgbClr>
                  </a:outerShdw>
                </a:effectLst>
              </a:rPr>
              <a:t>PARTNER SCHOOLS</a:t>
            </a:r>
            <a:endParaRPr altLang="ro-RO" b="1" baseline="0" cap="none" dirty="0" i="0" kern="0" kumimoji="0" lang="ro-RO" noProof="0" normalizeH="0" strike="noStrike" sz="2400">
              <a:ln w="11430"/>
              <a:solidFill>
                <a:srgbClr val="FF0000"/>
              </a:solidFill>
              <a:effectLst>
                <a:outerShdw algn="tl" blurRad="38100" dir="2700000" dist="38100">
                  <a:srgbClr val="000000">
                    <a:alpha val="43137"/>
                  </a:srgbClr>
                </a:outerShdw>
              </a:effectLst>
              <a:uLnTx/>
              <a:uFillTx/>
            </a:endParaRPr>
          </a:p>
        </p:txBody>
      </p:sp>
      <p:sp>
        <p:nvSpPr>
          <p:cNvPr id="11" name="Rectangle 10"/>
          <p:cNvSpPr/>
          <p:nvPr/>
        </p:nvSpPr>
        <p:spPr>
          <a:xfrm>
            <a:off x="2281237" y="2266950"/>
            <a:ext cx="6176963" cy="1631216"/>
          </a:xfrm>
          <a:prstGeom prst="rect">
            <a:avLst/>
          </a:prstGeom>
        </p:spPr>
        <p:txBody>
          <a:bodyPr numCol="1" wrap="square">
            <a:spAutoFit/>
          </a:bodyPr>
          <a:lstStyle/>
          <a:p>
            <a:r>
              <a:rPr altLang="ro-RO" b="1" dirty="0" lang="ro-RO" sz="2000">
                <a:ln w="1905"/>
                <a:solidFill>
                  <a:srgbClr val="0070C0"/>
                </a:solidFill>
                <a:effectLst>
                  <a:innerShdw blurRad="69850" dir="5400000" dist="43180">
                    <a:srgbClr val="000000">
                      <a:alpha val="65000"/>
                    </a:srgbClr>
                  </a:innerShdw>
                </a:effectLst>
              </a:rPr>
              <a:t>Gymnasium Panagias Theoskepastis</a:t>
            </a:r>
            <a:r>
              <a:rPr b="1" dirty="0" lang="en-US" sz="2000">
                <a:ln w="1905"/>
                <a:solidFill>
                  <a:srgbClr val="0070C0"/>
                </a:solidFill>
                <a:effectLst>
                  <a:innerShdw blurRad="69850" dir="5400000" dist="43180">
                    <a:srgbClr val="000000">
                      <a:alpha val="65000"/>
                    </a:srgbClr>
                  </a:innerShdw>
                </a:effectLst>
              </a:rPr>
              <a:t>, </a:t>
            </a:r>
            <a:r>
              <a:rPr altLang="ro-RO" b="1" dirty="0" lang="ro-RO" sz="2000">
                <a:ln w="1905"/>
                <a:solidFill>
                  <a:srgbClr val="0070C0"/>
                </a:solidFill>
                <a:effectLst>
                  <a:innerShdw blurRad="69850" dir="5400000" dist="43180">
                    <a:srgbClr val="000000">
                      <a:alpha val="65000"/>
                    </a:srgbClr>
                  </a:innerShdw>
                </a:effectLst>
              </a:rPr>
              <a:t>Paphos</a:t>
            </a:r>
            <a:r>
              <a:rPr b="1" dirty="0" lang="en-US" sz="2000">
                <a:ln w="1905"/>
                <a:solidFill>
                  <a:srgbClr val="0070C0"/>
                </a:solidFill>
                <a:effectLst>
                  <a:innerShdw blurRad="69850" dir="5400000" dist="43180">
                    <a:srgbClr val="000000">
                      <a:alpha val="65000"/>
                    </a:srgbClr>
                  </a:innerShdw>
                </a:effectLst>
              </a:rPr>
              <a:t>, </a:t>
            </a:r>
            <a:r>
              <a:rPr altLang="ro-RO" b="1" dirty="0" lang="ro-RO" smtClean="0" sz="2000">
                <a:ln w="1905"/>
                <a:solidFill>
                  <a:srgbClr val="0070C0"/>
                </a:solidFill>
                <a:effectLst>
                  <a:innerShdw blurRad="69850" dir="5400000" dist="43180">
                    <a:srgbClr val="000000">
                      <a:alpha val="65000"/>
                    </a:srgbClr>
                  </a:innerShdw>
                </a:effectLst>
              </a:rPr>
              <a:t>Cyprus</a:t>
            </a:r>
            <a:endParaRPr altLang="ro-RO" b="1" dirty="0" lang="ro-RO" sz="2000">
              <a:ln w="1905"/>
              <a:solidFill>
                <a:srgbClr val="0070C0"/>
              </a:solidFill>
              <a:effectLst>
                <a:innerShdw blurRad="69850" dir="5400000" dist="43180">
                  <a:srgbClr val="000000">
                    <a:alpha val="65000"/>
                  </a:srgbClr>
                </a:innerShdw>
              </a:effectLst>
            </a:endParaRPr>
          </a:p>
          <a:p>
            <a:r>
              <a:rPr altLang="it-IT" b="1" dirty="0" lang="it-IT" sz="2000">
                <a:ln w="1905"/>
                <a:solidFill>
                  <a:srgbClr val="0070C0"/>
                </a:solidFill>
                <a:effectLst>
                  <a:innerShdw blurRad="69850" dir="5400000" dist="43180">
                    <a:srgbClr val="000000">
                      <a:alpha val="65000"/>
                    </a:srgbClr>
                  </a:innerShdw>
                </a:effectLst>
              </a:rPr>
              <a:t>Scoala Gimnaziala Magura, Buzau, </a:t>
            </a:r>
            <a:r>
              <a:rPr altLang="it-IT" b="1" dirty="0" lang="it-IT" smtClean="0" sz="2000">
                <a:ln w="1905"/>
                <a:solidFill>
                  <a:srgbClr val="0070C0"/>
                </a:solidFill>
                <a:effectLst>
                  <a:innerShdw blurRad="69850" dir="5400000" dist="43180">
                    <a:srgbClr val="000000">
                      <a:alpha val="65000"/>
                    </a:srgbClr>
                  </a:innerShdw>
                </a:effectLst>
              </a:rPr>
              <a:t>Romania</a:t>
            </a:r>
            <a:endParaRPr altLang="ro-RO" b="1" dirty="0" lang="ro-RO" sz="2000">
              <a:ln w="1905"/>
              <a:solidFill>
                <a:srgbClr val="0070C0"/>
              </a:solidFill>
              <a:effectLst>
                <a:innerShdw blurRad="69850" dir="5400000" dist="43180">
                  <a:srgbClr val="000000">
                    <a:alpha val="65000"/>
                  </a:srgbClr>
                </a:innerShdw>
              </a:effectLst>
            </a:endParaRPr>
          </a:p>
          <a:p>
            <a:r>
              <a:rPr b="1" dirty="0" err="1" lang="en-US" sz="2000">
                <a:ln w="1905"/>
                <a:solidFill>
                  <a:srgbClr val="0070C0"/>
                </a:solidFill>
                <a:effectLst>
                  <a:innerShdw blurRad="69850" dir="5400000" dist="43180">
                    <a:srgbClr val="000000">
                      <a:alpha val="65000"/>
                    </a:srgbClr>
                  </a:innerShdw>
                </a:effectLst>
              </a:rPr>
              <a:t>Agrupamento</a:t>
            </a:r>
            <a:r>
              <a:rPr b="1" dirty="0" lang="en-US" sz="2000">
                <a:ln w="1905"/>
                <a:solidFill>
                  <a:srgbClr val="0070C0"/>
                </a:solidFill>
                <a:effectLst>
                  <a:innerShdw blurRad="69850" dir="5400000" dist="43180">
                    <a:srgbClr val="000000">
                      <a:alpha val="65000"/>
                    </a:srgbClr>
                  </a:innerShdw>
                </a:effectLst>
              </a:rPr>
              <a:t> Vertical de </a:t>
            </a:r>
            <a:r>
              <a:rPr b="1" dirty="0" err="1" lang="en-US" sz="2000">
                <a:ln w="1905"/>
                <a:solidFill>
                  <a:srgbClr val="0070C0"/>
                </a:solidFill>
                <a:effectLst>
                  <a:innerShdw blurRad="69850" dir="5400000" dist="43180">
                    <a:srgbClr val="000000">
                      <a:alpha val="65000"/>
                    </a:srgbClr>
                  </a:innerShdw>
                </a:effectLst>
              </a:rPr>
              <a:t>Escolas</a:t>
            </a:r>
            <a:r>
              <a:rPr b="1" dirty="0" lang="en-US" sz="2000">
                <a:ln w="1905"/>
                <a:solidFill>
                  <a:srgbClr val="0070C0"/>
                </a:solidFill>
                <a:effectLst>
                  <a:innerShdw blurRad="69850" dir="5400000" dist="43180">
                    <a:srgbClr val="000000">
                      <a:alpha val="65000"/>
                    </a:srgbClr>
                  </a:innerShdw>
                </a:effectLst>
              </a:rPr>
              <a:t> da </a:t>
            </a:r>
            <a:r>
              <a:rPr b="1" dirty="0" err="1" lang="en-US" sz="2000">
                <a:ln w="1905"/>
                <a:solidFill>
                  <a:srgbClr val="0070C0"/>
                </a:solidFill>
                <a:effectLst>
                  <a:innerShdw blurRad="69850" dir="5400000" dist="43180">
                    <a:srgbClr val="000000">
                      <a:alpha val="65000"/>
                    </a:srgbClr>
                  </a:innerShdw>
                </a:effectLst>
              </a:rPr>
              <a:t>Sé</a:t>
            </a:r>
            <a:r>
              <a:rPr b="1" dirty="0" lang="en-US" sz="2000">
                <a:ln w="1905"/>
                <a:solidFill>
                  <a:srgbClr val="0070C0"/>
                </a:solidFill>
                <a:effectLst>
                  <a:innerShdw blurRad="69850" dir="5400000" dist="43180">
                    <a:srgbClr val="000000">
                      <a:alpha val="65000"/>
                    </a:srgbClr>
                  </a:innerShdw>
                </a:effectLst>
              </a:rPr>
              <a:t>, </a:t>
            </a:r>
            <a:r>
              <a:rPr b="1" dirty="0" lang="en-US" smtClean="0" sz="2000">
                <a:ln w="1905"/>
                <a:solidFill>
                  <a:srgbClr val="0070C0"/>
                </a:solidFill>
                <a:effectLst>
                  <a:innerShdw blurRad="69850" dir="5400000" dist="43180">
                    <a:srgbClr val="000000">
                      <a:alpha val="65000"/>
                    </a:srgbClr>
                  </a:innerShdw>
                </a:effectLst>
              </a:rPr>
              <a:t>Portugal</a:t>
            </a:r>
          </a:p>
          <a:p>
            <a:r>
              <a:rPr b="1" dirty="0" lang="en-US" sz="2000">
                <a:ln w="1905"/>
                <a:solidFill>
                  <a:srgbClr val="0070C0"/>
                </a:solidFill>
                <a:effectLst>
                  <a:innerShdw blurRad="69850" dir="5400000" dist="43180">
                    <a:srgbClr val="000000">
                      <a:alpha val="65000"/>
                    </a:srgbClr>
                  </a:innerShdw>
                </a:effectLst>
              </a:rPr>
              <a:t>Pales </a:t>
            </a:r>
            <a:r>
              <a:rPr b="1" dirty="0" err="1" lang="en-US" sz="2000">
                <a:ln w="1905"/>
                <a:solidFill>
                  <a:srgbClr val="0070C0"/>
                </a:solidFill>
                <a:effectLst>
                  <a:innerShdw blurRad="69850" dir="5400000" dist="43180">
                    <a:srgbClr val="000000">
                      <a:alpha val="65000"/>
                    </a:srgbClr>
                  </a:innerShdw>
                </a:effectLst>
              </a:rPr>
              <a:t>pamatskola</a:t>
            </a:r>
            <a:r>
              <a:rPr b="1" dirty="0" lang="en-US" sz="2000">
                <a:ln w="1905"/>
                <a:solidFill>
                  <a:srgbClr val="0070C0"/>
                </a:solidFill>
                <a:effectLst>
                  <a:innerShdw blurRad="69850" dir="5400000" dist="43180">
                    <a:srgbClr val="000000">
                      <a:alpha val="65000"/>
                    </a:srgbClr>
                  </a:innerShdw>
                </a:effectLst>
              </a:rPr>
              <a:t>, </a:t>
            </a:r>
            <a:r>
              <a:rPr b="1" dirty="0" err="1" lang="en-US" sz="2000">
                <a:ln w="1905"/>
                <a:solidFill>
                  <a:srgbClr val="0070C0"/>
                </a:solidFill>
                <a:effectLst>
                  <a:innerShdw blurRad="69850" dir="5400000" dist="43180">
                    <a:srgbClr val="000000">
                      <a:alpha val="65000"/>
                    </a:srgbClr>
                  </a:innerShdw>
                </a:effectLst>
              </a:rPr>
              <a:t>Pāle</a:t>
            </a:r>
            <a:r>
              <a:rPr b="1" dirty="0" lang="en-US" sz="2000">
                <a:ln w="1905"/>
                <a:solidFill>
                  <a:srgbClr val="0070C0"/>
                </a:solidFill>
                <a:effectLst>
                  <a:innerShdw blurRad="69850" dir="5400000" dist="43180">
                    <a:srgbClr val="000000">
                      <a:alpha val="65000"/>
                    </a:srgbClr>
                  </a:innerShdw>
                </a:effectLst>
              </a:rPr>
              <a:t>, </a:t>
            </a:r>
            <a:r>
              <a:rPr b="1" dirty="0" lang="en-US" smtClean="0" sz="2000">
                <a:ln w="1905"/>
                <a:solidFill>
                  <a:srgbClr val="0070C0"/>
                </a:solidFill>
                <a:effectLst>
                  <a:innerShdw blurRad="69850" dir="5400000" dist="43180">
                    <a:srgbClr val="000000">
                      <a:alpha val="65000"/>
                    </a:srgbClr>
                  </a:innerShdw>
                </a:effectLst>
              </a:rPr>
              <a:t>Latvia</a:t>
            </a:r>
          </a:p>
          <a:p>
            <a:r>
              <a:rPr b="1" dirty="0" err="1" lang="en-US" sz="2000">
                <a:ln w="1905"/>
                <a:solidFill>
                  <a:srgbClr val="0070C0"/>
                </a:solidFill>
                <a:effectLst>
                  <a:innerShdw blurRad="69850" dir="5400000" dist="43180">
                    <a:srgbClr val="000000">
                      <a:alpha val="65000"/>
                    </a:srgbClr>
                  </a:innerShdw>
                </a:effectLst>
              </a:rPr>
              <a:t>Eurajoen</a:t>
            </a:r>
            <a:r>
              <a:rPr b="1" dirty="0" lang="en-US" sz="2000">
                <a:ln w="1905"/>
                <a:solidFill>
                  <a:srgbClr val="0070C0"/>
                </a:solidFill>
                <a:effectLst>
                  <a:innerShdw blurRad="69850" dir="5400000" dist="43180">
                    <a:srgbClr val="000000">
                      <a:alpha val="65000"/>
                    </a:srgbClr>
                  </a:innerShdw>
                </a:effectLst>
              </a:rPr>
              <a:t> </a:t>
            </a:r>
            <a:r>
              <a:rPr b="1" dirty="0" err="1" lang="en-US" sz="2000">
                <a:ln w="1905"/>
                <a:solidFill>
                  <a:srgbClr val="0070C0"/>
                </a:solidFill>
                <a:effectLst>
                  <a:innerShdw blurRad="69850" dir="5400000" dist="43180">
                    <a:srgbClr val="000000">
                      <a:alpha val="65000"/>
                    </a:srgbClr>
                  </a:innerShdw>
                </a:effectLst>
              </a:rPr>
              <a:t>yhteiskoulu</a:t>
            </a:r>
            <a:r>
              <a:rPr b="1" dirty="0" lang="en-US" sz="2000">
                <a:ln w="1905"/>
                <a:solidFill>
                  <a:srgbClr val="0070C0"/>
                </a:solidFill>
                <a:effectLst>
                  <a:innerShdw blurRad="69850" dir="5400000" dist="43180">
                    <a:srgbClr val="000000">
                      <a:alpha val="65000"/>
                    </a:srgbClr>
                  </a:innerShdw>
                </a:effectLst>
              </a:rPr>
              <a:t>, </a:t>
            </a:r>
            <a:r>
              <a:rPr b="1" dirty="0" err="1" lang="en-US" sz="2000">
                <a:ln w="1905"/>
                <a:solidFill>
                  <a:srgbClr val="0070C0"/>
                </a:solidFill>
                <a:effectLst>
                  <a:innerShdw blurRad="69850" dir="5400000" dist="43180">
                    <a:srgbClr val="000000">
                      <a:alpha val="65000"/>
                    </a:srgbClr>
                  </a:innerShdw>
                </a:effectLst>
              </a:rPr>
              <a:t>Eurajoki</a:t>
            </a:r>
            <a:r>
              <a:rPr b="1" dirty="0" lang="en-US" sz="2000">
                <a:ln w="1905"/>
                <a:solidFill>
                  <a:srgbClr val="0070C0"/>
                </a:solidFill>
                <a:effectLst>
                  <a:innerShdw blurRad="69850" dir="5400000" dist="43180">
                    <a:srgbClr val="000000">
                      <a:alpha val="65000"/>
                    </a:srgbClr>
                  </a:innerShdw>
                </a:effectLst>
              </a:rPr>
              <a:t>, Finland</a:t>
            </a:r>
          </a:p>
        </p:txBody>
      </p:sp>
      <p:pic>
        <p:nvPicPr>
          <p:cNvPr descr="C:\Users\Dell\Desktop\card\Erasmus+\Erasmus Măgura\E+ 2019 KA229 ICT ENCIRCLE\Picture2.png" id="12" name="Picture 2"/>
          <p:cNvPicPr>
            <a:picLocks noChangeArrowheads="1" noChangeAspect="1"/>
          </p:cNvPicPr>
          <p:nvPr/>
        </p:nvPicPr>
        <p:blipFill>
          <a:blip cstate="print" r:embed="rId5">
            <a:extLst>
              <a:ext uri="{28A0092B-C50C-407E-A947-70E740481C1C}">
                <a14:useLocalDpi xmlns:a14="http://schemas.microsoft.com/office/drawing/2010/main" val="0"/>
              </a:ext>
            </a:extLst>
          </a:blip>
          <a:srcRect/>
          <a:stretch>
            <a:fillRect/>
          </a:stretch>
        </p:blipFill>
        <p:spPr>
          <a:xfrm>
            <a:off x="16313" y="21345"/>
            <a:ext cx="1088281" cy="999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451892"/>
      </p:ext>
    </p:extLst>
  </p:cSld>
  <p:clrMapOvr>
    <a:masterClrMapping/>
  </p:clrMapOvr>
  <p:timing>
    <p:tnLst>
      <p:par>
        <p:cTn dur="indefinite" id="1" nodeType="tmRoot" restart="never"/>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31109"/>
          </a:xfrm>
          <a:prstGeom prst="rect">
            <a:avLst/>
          </a:prstGeom>
          <a:gradFill flip="none" rotWithShape="1">
            <a:gsLst>
              <a:gs pos="0">
                <a:schemeClr val="accent1">
                  <a:tint val="66000"/>
                  <a:satMod val="160000"/>
                </a:schemeClr>
              </a:gs>
              <a:gs pos="35000">
                <a:schemeClr val="accent1">
                  <a:tint val="44500"/>
                  <a:satMod val="160000"/>
                </a:schemeClr>
              </a:gs>
              <a:gs pos="50000">
                <a:srgbClr val="D2DDF1"/>
              </a:gs>
              <a:gs pos="65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5" lIns="91430" numCol="1" rIns="91430" rtlCol="0" tIns="45715"/>
          <a:lstStyle/>
          <a:p>
            <a:pPr algn="ctr"/>
            <a:endParaRPr lang="en-US"/>
          </a:p>
        </p:txBody>
      </p:sp>
      <p:pic>
        <p:nvPicPr>
          <p:cNvPr id="7" name="Imagine 17"/>
          <p:cNvPicPr>
            <a:picLocks noChangeAspect="1"/>
          </p:cNvPicPr>
          <p:nvPr/>
        </p:nvPicPr>
        <p:blipFill>
          <a:blip r:embed="rId2">
            <a:duotone>
              <a:prstClr val="black"/>
              <a:schemeClr val="accent1">
                <a:tint val="45000"/>
                <a:satMod val="400000"/>
              </a:schemeClr>
            </a:duotone>
          </a:blip>
          <a:stretch>
            <a:fillRect/>
          </a:stretch>
        </p:blipFill>
        <p:spPr>
          <a:xfrm>
            <a:off x="1060451" y="154732"/>
            <a:ext cx="3730392" cy="360821"/>
          </a:xfrm>
          <a:prstGeom prst="rect">
            <a:avLst/>
          </a:prstGeom>
        </p:spPr>
      </p:pic>
      <p:pic>
        <p:nvPicPr>
          <p:cNvPr id="8" name="Imagine 18"/>
          <p:cNvPicPr>
            <a:picLocks noChangeAspect="1"/>
          </p:cNvPicPr>
          <p:nvPr/>
        </p:nvPicPr>
        <p:blipFill>
          <a:blip r:embed="rId3">
            <a:duotone>
              <a:prstClr val="black"/>
              <a:schemeClr val="accent1">
                <a:tint val="45000"/>
                <a:satMod val="400000"/>
              </a:schemeClr>
            </a:duotone>
          </a:blip>
          <a:stretch>
            <a:fillRect/>
          </a:stretch>
        </p:blipFill>
        <p:spPr>
          <a:xfrm>
            <a:off x="4790842" y="154733"/>
            <a:ext cx="4191000" cy="359011"/>
          </a:xfrm>
          <a:prstGeom prst="rect">
            <a:avLst/>
          </a:prstGeom>
        </p:spPr>
      </p:pic>
      <p:cxnSp>
        <p:nvCxnSpPr>
          <p:cNvPr id="16" name="Straight Connector 15"/>
          <p:cNvCxnSpPr/>
          <p:nvPr/>
        </p:nvCxnSpPr>
        <p:spPr>
          <a:xfrm>
            <a:off x="0" y="1059582"/>
            <a:ext cx="9144000"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Rectangle 9"/>
          <p:cNvSpPr/>
          <p:nvPr/>
        </p:nvSpPr>
        <p:spPr>
          <a:xfrm>
            <a:off x="1028700" y="438150"/>
            <a:ext cx="8191500" cy="627223"/>
          </a:xfrm>
          <a:prstGeom prst="rect">
            <a:avLst/>
          </a:prstGeom>
          <a:noFill/>
        </p:spPr>
        <p:txBody>
          <a:bodyPr bIns="45720" lIns="91440" numCol="1" rIns="91440" tIns="45720" wrap="square">
            <a:spAutoFit/>
          </a:bodyPr>
          <a:lstStyle/>
          <a:p>
            <a:pPr>
              <a:lnSpc>
                <a:spcPts val="5000"/>
              </a:lnSpc>
            </a:pPr>
            <a:r>
              <a:rPr b="1" dirty="0" lang="en-US"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Enhancing</a:t>
            </a:r>
            <a:r>
              <a:rPr altLang="el-GR" b="1" dirty="0" lang="el-GR"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 </a:t>
            </a:r>
            <a:r>
              <a:rPr b="1" dirty="0" lang="en-US"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ICT skills</a:t>
            </a:r>
            <a:r>
              <a:rPr altLang="el-GR" b="1" dirty="0" lang="el-GR"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 </a:t>
            </a:r>
            <a:r>
              <a:rPr b="1" dirty="0" lang="en-US"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through exploring</a:t>
            </a:r>
            <a:r>
              <a:rPr altLang="el-GR" b="1" dirty="0" lang="el-GR"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 </a:t>
            </a:r>
            <a:r>
              <a:rPr b="1" dirty="0" lang="en-US"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our European Cultural Identity</a:t>
            </a:r>
          </a:p>
        </p:txBody>
      </p:sp>
      <p:pic>
        <p:nvPicPr>
          <p:cNvPr descr="http://www167.lunapic.com/editor/working/150248542587612?4249873483" id="15" name="Picture 7"/>
          <p:cNvPicPr>
            <a:picLocks noChangeArrowheads="1" noChangeAspect="1"/>
          </p:cNvPicPr>
          <p:nvPr/>
        </p:nvPicPr>
        <p:blipFill>
          <a:blip r:embed="rId4">
            <a:extLst>
              <a:ext uri="{28A0092B-C50C-407E-A947-70E740481C1C}">
                <a14:useLocalDpi xmlns:a14="http://schemas.microsoft.com/office/drawing/2010/main" val="0"/>
              </a:ext>
            </a:extLst>
          </a:blip>
          <a:srcRect/>
          <a:stretch>
            <a:fillRect/>
          </a:stretch>
        </p:blipFill>
        <p:spPr>
          <a:xfrm>
            <a:off x="73132" y="1138989"/>
            <a:ext cx="917469" cy="89936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029495" y="1165535"/>
            <a:ext cx="2650064" cy="461655"/>
          </a:xfrm>
          <a:prstGeom prst="rect">
            <a:avLst/>
          </a:prstGeom>
          <a:noFill/>
        </p:spPr>
        <p:txBody>
          <a:bodyPr bIns="45715" lIns="91430" numCol="1" rIns="91430" rtlCol="0" tIns="45715" wrap="none">
            <a:spAutoFit/>
          </a:bodyPr>
          <a:lstStyle/>
          <a:p>
            <a:pPr lvl="0">
              <a:defRPr/>
            </a:pPr>
            <a:r>
              <a:rPr b="1" dirty="0" kern="0" lang="en-US" sz="2400">
                <a:ln w="11430"/>
                <a:solidFill>
                  <a:srgbClr val="FF0000"/>
                </a:solidFill>
                <a:effectLst>
                  <a:outerShdw algn="tl" blurRad="38100" dir="2700000" dist="38100">
                    <a:srgbClr val="000000">
                      <a:alpha val="43137"/>
                    </a:srgbClr>
                  </a:outerShdw>
                </a:effectLst>
              </a:rPr>
              <a:t>PARTNER SCHOOLS</a:t>
            </a:r>
            <a:endParaRPr altLang="ro-RO" b="1" dirty="0" kern="0" lang="ro-RO" sz="2400">
              <a:ln w="11430"/>
              <a:solidFill>
                <a:srgbClr val="FF0000"/>
              </a:solidFill>
              <a:effectLst>
                <a:outerShdw algn="tl" blurRad="38100" dir="2700000" dist="38100">
                  <a:srgbClr val="000000">
                    <a:alpha val="43137"/>
                  </a:srgbClr>
                </a:outerShdw>
              </a:effectLst>
            </a:endParaRPr>
          </a:p>
        </p:txBody>
      </p:sp>
      <p:sp>
        <p:nvSpPr>
          <p:cNvPr id="11" name="Rectangle 10"/>
          <p:cNvSpPr/>
          <p:nvPr/>
        </p:nvSpPr>
        <p:spPr>
          <a:xfrm>
            <a:off x="1019175" y="1504950"/>
            <a:ext cx="7854949" cy="461665"/>
          </a:xfrm>
          <a:prstGeom prst="rect">
            <a:avLst/>
          </a:prstGeom>
        </p:spPr>
        <p:txBody>
          <a:bodyPr numCol="1" wrap="square">
            <a:spAutoFit/>
          </a:bodyPr>
          <a:lstStyle/>
          <a:p>
            <a:r>
              <a:rPr altLang="ro-RO" b="1" dirty="0" lang="ro-RO" smtClean="0" sz="2400">
                <a:ln w="1905"/>
                <a:solidFill>
                  <a:srgbClr val="0070C0"/>
                </a:solidFill>
                <a:effectLst>
                  <a:innerShdw blurRad="69850" dir="5400000" dist="43180">
                    <a:srgbClr val="000000">
                      <a:alpha val="65000"/>
                    </a:srgbClr>
                  </a:innerShdw>
                </a:effectLst>
              </a:rPr>
              <a:t>Scoala Gimnaziala Magura</a:t>
            </a:r>
            <a:r>
              <a:rPr b="1" dirty="0" lang="en-US" smtClean="0" sz="2400">
                <a:ln w="1905"/>
                <a:solidFill>
                  <a:srgbClr val="0070C0"/>
                </a:solidFill>
                <a:effectLst>
                  <a:innerShdw blurRad="69850" dir="5400000" dist="43180">
                    <a:srgbClr val="000000">
                      <a:alpha val="65000"/>
                    </a:srgbClr>
                  </a:innerShdw>
                </a:effectLst>
              </a:rPr>
              <a:t>, </a:t>
            </a:r>
            <a:r>
              <a:rPr altLang="ro-RO" b="1" dirty="0" lang="ro-RO" smtClean="0" sz="2400">
                <a:ln w="1905"/>
                <a:solidFill>
                  <a:srgbClr val="0070C0"/>
                </a:solidFill>
                <a:effectLst>
                  <a:innerShdw blurRad="69850" dir="5400000" dist="43180">
                    <a:srgbClr val="000000">
                      <a:alpha val="65000"/>
                    </a:srgbClr>
                  </a:innerShdw>
                </a:effectLst>
              </a:rPr>
              <a:t>Buzau</a:t>
            </a:r>
            <a:r>
              <a:rPr b="1" dirty="0" lang="en-US" smtClean="0" sz="2400">
                <a:ln w="1905"/>
                <a:solidFill>
                  <a:srgbClr val="0070C0"/>
                </a:solidFill>
                <a:effectLst>
                  <a:innerShdw blurRad="69850" dir="5400000" dist="43180">
                    <a:srgbClr val="000000">
                      <a:alpha val="65000"/>
                    </a:srgbClr>
                  </a:innerShdw>
                </a:effectLst>
              </a:rPr>
              <a:t>, </a:t>
            </a:r>
            <a:r>
              <a:rPr altLang="ro-RO" b="1" dirty="0" lang="ro-RO" smtClean="0" sz="2400">
                <a:ln w="1905"/>
                <a:solidFill>
                  <a:srgbClr val="0070C0"/>
                </a:solidFill>
                <a:effectLst>
                  <a:innerShdw blurRad="69850" dir="5400000" dist="43180">
                    <a:srgbClr val="000000">
                      <a:alpha val="65000"/>
                    </a:srgbClr>
                  </a:innerShdw>
                </a:effectLst>
              </a:rPr>
              <a:t>Romania</a:t>
            </a:r>
            <a:r>
              <a:rPr b="1" dirty="0" lang="en-US" smtClean="0" sz="2400">
                <a:ln w="1905"/>
                <a:solidFill>
                  <a:srgbClr val="0070C0"/>
                </a:solidFill>
                <a:effectLst>
                  <a:innerShdw blurRad="69850" dir="5400000" dist="43180">
                    <a:srgbClr val="000000">
                      <a:alpha val="65000"/>
                    </a:srgbClr>
                  </a:innerShdw>
                </a:effectLst>
              </a:rPr>
              <a:t>.</a:t>
            </a:r>
            <a:endParaRPr altLang="ro-RO" b="1" dirty="0" lang="ro-RO" sz="2400">
              <a:ln w="1905"/>
              <a:solidFill>
                <a:srgbClr val="0070C0"/>
              </a:solidFill>
              <a:effectLst>
                <a:innerShdw blurRad="69850" dir="5400000" dist="43180">
                  <a:srgbClr val="000000">
                    <a:alpha val="65000"/>
                  </a:srgbClr>
                </a:innerShdw>
              </a:effectLst>
            </a:endParaRPr>
          </a:p>
        </p:txBody>
      </p:sp>
      <p:cxnSp>
        <p:nvCxnSpPr>
          <p:cNvPr id="12" name="Straight Connector 11"/>
          <p:cNvCxnSpPr/>
          <p:nvPr/>
        </p:nvCxnSpPr>
        <p:spPr>
          <a:xfrm>
            <a:off x="0" y="2139702"/>
            <a:ext cx="9144000" cy="0"/>
          </a:xfrm>
          <a:prstGeom prst="line">
            <a:avLst/>
          </a:prstGeom>
        </p:spPr>
        <p:style>
          <a:lnRef idx="3">
            <a:schemeClr val="accent1"/>
          </a:lnRef>
          <a:fillRef idx="0">
            <a:schemeClr val="accent1"/>
          </a:fillRef>
          <a:effectRef idx="2">
            <a:schemeClr val="accent1"/>
          </a:effectRef>
          <a:fontRef idx="minor">
            <a:schemeClr val="tx1"/>
          </a:fontRef>
        </p:style>
      </p:cxnSp>
      <p:pic>
        <p:nvPicPr>
          <p:cNvPr descr="Imagini pentru scoala  magura buzau" id="20" name="Picture 2"/>
          <p:cNvPicPr>
            <a:picLocks noChangeArrowheads="1" noChangeAspect="1"/>
          </p:cNvPicPr>
          <p:nvPr/>
        </p:nvPicPr>
        <p:blipFill rotWithShape="1">
          <a:blip r:embed="rId5">
            <a:extLst>
              <a:ext uri="{28A0092B-C50C-407E-A947-70E740481C1C}">
                <a14:useLocalDpi xmlns:a14="http://schemas.microsoft.com/office/drawing/2010/main" val="0"/>
              </a:ext>
            </a:extLst>
          </a:blip>
          <a:srcRect b="14615" l="20133" r="20073"/>
          <a:stretch/>
        </p:blipFill>
        <p:spPr>
          <a:xfrm>
            <a:off x="-2" y="2223817"/>
            <a:ext cx="2590802" cy="160766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rrowheads="1" noChangeAspect="1"/>
          </p:cNvPicPr>
          <p:nvPr/>
        </p:nvPicPr>
        <p:blipFill rotWithShape="1">
          <a:blip cstate="print" r:embed="rId6">
            <a:extLst>
              <a:ext uri="{28A0092B-C50C-407E-A947-70E740481C1C}">
                <a14:useLocalDpi xmlns:a14="http://schemas.microsoft.com/office/drawing/2010/main" val="0"/>
              </a:ext>
            </a:extLst>
          </a:blip>
          <a:srcRect b="11407" l="33328" r="9250" t="10441"/>
          <a:stretch/>
        </p:blipFill>
        <p:spPr>
          <a:xfrm>
            <a:off x="5330262" y="2223818"/>
            <a:ext cx="3813737" cy="2919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pic>
        <p:nvPicPr>
          <p:cNvPr descr="Åcoala GimnazialÄ MÄgura" id="2053" name="Picture 5"/>
          <p:cNvPicPr>
            <a:picLocks noChangeArrowheads="1" noChangeAspect="1"/>
          </p:cNvPicPr>
          <p:nvPr/>
        </p:nvPicPr>
        <p:blipFill>
          <a:blip cstate="print" r:embed="rId7">
            <a:extLst>
              <a:ext uri="{28A0092B-C50C-407E-A947-70E740481C1C}">
                <a14:useLocalDpi xmlns:a14="http://schemas.microsoft.com/office/drawing/2010/main" val="0"/>
              </a:ext>
            </a:extLst>
          </a:blip>
          <a:srcRect/>
          <a:stretch>
            <a:fillRect/>
          </a:stretch>
        </p:blipFill>
        <p:spPr>
          <a:xfrm>
            <a:off x="1295400" y="3955560"/>
            <a:ext cx="2057400" cy="1186209"/>
          </a:xfrm>
          <a:prstGeom prst="rect">
            <a:avLst/>
          </a:prstGeom>
          <a:noFill/>
          <a:extLst>
            <a:ext uri="{909E8E84-426E-40DD-AFC4-6F175D3DCCD1}">
              <a14:hiddenFill xmlns:a14="http://schemas.microsoft.com/office/drawing/2010/main">
                <a:solidFill>
                  <a:srgbClr val="FFFFFF"/>
                </a:solidFill>
              </a14:hiddenFill>
            </a:ext>
          </a:extLst>
        </p:spPr>
      </p:pic>
      <p:pic>
        <p:nvPicPr>
          <p:cNvPr descr="Imagine similarÄ" id="2055" name="Picture 7"/>
          <p:cNvPicPr>
            <a:picLocks noChangeArrowheads="1" noChangeAspect="1"/>
          </p:cNvPicPr>
          <p:nvPr/>
        </p:nvPicPr>
        <p:blipFill rotWithShape="1">
          <a:blip cstate="print" r:embed="rId8">
            <a:extLst>
              <a:ext uri="{28A0092B-C50C-407E-A947-70E740481C1C}">
                <a14:useLocalDpi xmlns:a14="http://schemas.microsoft.com/office/drawing/2010/main" val="0"/>
              </a:ext>
            </a:extLst>
          </a:blip>
          <a:srcRect l="9903" r="15983" t="22740"/>
          <a:stretch/>
        </p:blipFill>
        <p:spPr>
          <a:xfrm>
            <a:off x="2590800" y="2223819"/>
            <a:ext cx="2739461" cy="1607664"/>
          </a:xfrm>
          <a:prstGeom prst="rect">
            <a:avLst/>
          </a:prstGeom>
          <a:noFill/>
          <a:extLst>
            <a:ext uri="{909E8E84-426E-40DD-AFC4-6F175D3DCCD1}">
              <a14:hiddenFill xmlns:a14="http://schemas.microsoft.com/office/drawing/2010/main">
                <a:solidFill>
                  <a:srgbClr val="FFFFFF"/>
                </a:solidFill>
              </a14:hiddenFill>
            </a:ext>
          </a:extLst>
        </p:spPr>
      </p:pic>
      <p:pic>
        <p:nvPicPr>
          <p:cNvPr descr="https://www.scoalagimnazialamagura.ro/wp-content/uploads/2018/04/29695225_1839991862806084_3381804641303197756_n-225x300.jpg" id="2057" name="Picture 9"/>
          <p:cNvPicPr>
            <a:picLocks noChangeArrowheads="1" noChangeAspect="1"/>
          </p:cNvPicPr>
          <p:nvPr/>
        </p:nvPicPr>
        <p:blipFill>
          <a:blip r:embed="rId9">
            <a:extLst>
              <a:ext uri="{28A0092B-C50C-407E-A947-70E740481C1C}">
                <a14:useLocalDpi xmlns:a14="http://schemas.microsoft.com/office/drawing/2010/main" val="0"/>
              </a:ext>
            </a:extLst>
          </a:blip>
          <a:srcRect/>
          <a:stretch>
            <a:fillRect/>
          </a:stretch>
        </p:blipFill>
        <p:spPr>
          <a:xfrm>
            <a:off x="-620" y="3737831"/>
            <a:ext cx="1296020" cy="1405669"/>
          </a:xfrm>
          <a:prstGeom prst="rect">
            <a:avLst/>
          </a:prstGeom>
          <a:noFill/>
          <a:extLst>
            <a:ext uri="{909E8E84-426E-40DD-AFC4-6F175D3DCCD1}">
              <a14:hiddenFill xmlns:a14="http://schemas.microsoft.com/office/drawing/2010/main">
                <a:solidFill>
                  <a:srgbClr val="FFFFFF"/>
                </a:solidFill>
              </a14:hiddenFill>
            </a:ext>
          </a:extLst>
        </p:spPr>
      </p:pic>
      <p:pic>
        <p:nvPicPr>
          <p:cNvPr descr="https://www.scoalagimnazialamagura.ro/wp-content/uploads/2018/04/29541480_1839991212806149_886951065573851673_n-300x225.jpg" id="2059" name="Picture 11"/>
          <p:cNvPicPr>
            <a:picLocks noChangeArrowheads="1" noChangeAspect="1"/>
          </p:cNvPicPr>
          <p:nvPr/>
        </p:nvPicPr>
        <p:blipFill rotWithShape="1">
          <a:blip r:embed="rId10">
            <a:extLst>
              <a:ext uri="{28A0092B-C50C-407E-A947-70E740481C1C}">
                <a14:useLocalDpi xmlns:a14="http://schemas.microsoft.com/office/drawing/2010/main" val="0"/>
              </a:ext>
            </a:extLst>
          </a:blip>
          <a:srcRect b="2735" t="10266"/>
          <a:stretch/>
        </p:blipFill>
        <p:spPr>
          <a:xfrm>
            <a:off x="3352800" y="3822711"/>
            <a:ext cx="1976057" cy="1320790"/>
          </a:xfrm>
          <a:prstGeom prst="rect">
            <a:avLst/>
          </a:prstGeom>
          <a:noFill/>
          <a:extLst>
            <a:ext uri="{909E8E84-426E-40DD-AFC4-6F175D3DCCD1}">
              <a14:hiddenFill xmlns:a14="http://schemas.microsoft.com/office/drawing/2010/main">
                <a:solidFill>
                  <a:srgbClr val="FFFFFF"/>
                </a:solidFill>
              </a14:hiddenFill>
            </a:ext>
          </a:extLst>
        </p:spPr>
      </p:pic>
      <p:pic>
        <p:nvPicPr>
          <p:cNvPr descr="C:\Users\Dell\Desktop\card\Erasmus+\Erasmus Măgura\E+ 2019 KA229 ICT ENCIRCLE\Picture2.png" id="19" name="Picture 2"/>
          <p:cNvPicPr>
            <a:picLocks noChangeArrowheads="1" noChangeAspect="1"/>
          </p:cNvPicPr>
          <p:nvPr/>
        </p:nvPicPr>
        <p:blipFill>
          <a:blip cstate="print" r:embed="rId11">
            <a:extLst>
              <a:ext uri="{28A0092B-C50C-407E-A947-70E740481C1C}">
                <a14:useLocalDpi xmlns:a14="http://schemas.microsoft.com/office/drawing/2010/main" val="0"/>
              </a:ext>
            </a:extLst>
          </a:blip>
          <a:srcRect/>
          <a:stretch>
            <a:fillRect/>
          </a:stretch>
        </p:blipFill>
        <p:spPr>
          <a:xfrm>
            <a:off x="16313" y="21345"/>
            <a:ext cx="1088281" cy="999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907013"/>
      </p:ext>
    </p:extLst>
  </p:cSld>
  <p:clrMapOvr>
    <a:masterClrMapping/>
  </p:clrMapOvr>
  <p:timing>
    <p:tnLst>
      <p:par>
        <p:cTn dur="indefinite" id="1" nodeType="tmRoot" restart="never"/>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31109"/>
          </a:xfrm>
          <a:prstGeom prst="rect">
            <a:avLst/>
          </a:prstGeom>
          <a:gradFill flip="none" rotWithShape="1">
            <a:gsLst>
              <a:gs pos="0">
                <a:schemeClr val="accent1">
                  <a:tint val="66000"/>
                  <a:satMod val="160000"/>
                </a:schemeClr>
              </a:gs>
              <a:gs pos="35000">
                <a:schemeClr val="accent1">
                  <a:tint val="44500"/>
                  <a:satMod val="160000"/>
                </a:schemeClr>
              </a:gs>
              <a:gs pos="50000">
                <a:srgbClr val="D2DDF1"/>
              </a:gs>
              <a:gs pos="65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5" lIns="91430" numCol="1" rIns="91430" rtlCol="0" tIns="45715"/>
          <a:lstStyle/>
          <a:p>
            <a:pPr algn="ctr"/>
            <a:endParaRPr lang="en-US"/>
          </a:p>
        </p:txBody>
      </p:sp>
      <p:pic>
        <p:nvPicPr>
          <p:cNvPr id="7" name="Imagine 17"/>
          <p:cNvPicPr>
            <a:picLocks noChangeAspect="1"/>
          </p:cNvPicPr>
          <p:nvPr/>
        </p:nvPicPr>
        <p:blipFill>
          <a:blip r:embed="rId2">
            <a:duotone>
              <a:prstClr val="black"/>
              <a:schemeClr val="accent1">
                <a:tint val="45000"/>
                <a:satMod val="400000"/>
              </a:schemeClr>
            </a:duotone>
          </a:blip>
          <a:stretch>
            <a:fillRect/>
          </a:stretch>
        </p:blipFill>
        <p:spPr>
          <a:xfrm>
            <a:off x="1060451" y="154732"/>
            <a:ext cx="3730392" cy="360821"/>
          </a:xfrm>
          <a:prstGeom prst="rect">
            <a:avLst/>
          </a:prstGeom>
        </p:spPr>
      </p:pic>
      <p:pic>
        <p:nvPicPr>
          <p:cNvPr id="8" name="Imagine 18"/>
          <p:cNvPicPr>
            <a:picLocks noChangeAspect="1"/>
          </p:cNvPicPr>
          <p:nvPr/>
        </p:nvPicPr>
        <p:blipFill>
          <a:blip r:embed="rId3">
            <a:duotone>
              <a:prstClr val="black"/>
              <a:schemeClr val="accent1">
                <a:tint val="45000"/>
                <a:satMod val="400000"/>
              </a:schemeClr>
            </a:duotone>
          </a:blip>
          <a:stretch>
            <a:fillRect/>
          </a:stretch>
        </p:blipFill>
        <p:spPr>
          <a:xfrm>
            <a:off x="4790842" y="154733"/>
            <a:ext cx="4191000" cy="359011"/>
          </a:xfrm>
          <a:prstGeom prst="rect">
            <a:avLst/>
          </a:prstGeom>
        </p:spPr>
      </p:pic>
      <p:cxnSp>
        <p:nvCxnSpPr>
          <p:cNvPr id="16" name="Straight Connector 15"/>
          <p:cNvCxnSpPr/>
          <p:nvPr/>
        </p:nvCxnSpPr>
        <p:spPr>
          <a:xfrm>
            <a:off x="0" y="1059582"/>
            <a:ext cx="9144000"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Rectangle 9"/>
          <p:cNvSpPr/>
          <p:nvPr/>
        </p:nvSpPr>
        <p:spPr>
          <a:xfrm>
            <a:off x="1028700" y="438150"/>
            <a:ext cx="8191500" cy="625812"/>
          </a:xfrm>
          <a:prstGeom prst="rect">
            <a:avLst/>
          </a:prstGeom>
          <a:noFill/>
        </p:spPr>
        <p:txBody>
          <a:bodyPr bIns="45720" lIns="91440" numCol="1" rIns="91440" tIns="45720" wrap="square">
            <a:spAutoFit/>
          </a:bodyPr>
          <a:lstStyle/>
          <a:p>
            <a:pPr>
              <a:lnSpc>
                <a:spcPts val="5000"/>
              </a:lnSpc>
            </a:pPr>
            <a:r>
              <a:rPr b="1" dirty="0" lang="en-US">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Enhancing</a:t>
            </a:r>
            <a:r>
              <a:rPr altLang="el-GR" b="1" dirty="0" lang="el-GR">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 </a:t>
            </a:r>
            <a:r>
              <a:rPr b="1" dirty="0" lang="en-US">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ICT skills</a:t>
            </a:r>
            <a:r>
              <a:rPr altLang="el-GR" b="1" dirty="0" lang="el-GR">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 </a:t>
            </a:r>
            <a:r>
              <a:rPr b="1" dirty="0" lang="en-US" smtClean="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through </a:t>
            </a:r>
            <a:r>
              <a:rPr b="1" dirty="0" lang="en-US">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exploring</a:t>
            </a:r>
            <a:r>
              <a:rPr altLang="el-GR" b="1" dirty="0" lang="el-GR">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 </a:t>
            </a:r>
            <a:r>
              <a:rPr b="1" dirty="0" lang="en-US" smtClean="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our European </a:t>
            </a:r>
            <a:r>
              <a:rPr b="1" dirty="0" lang="en-US">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Cultural</a:t>
            </a:r>
            <a:r>
              <a:rPr altLang="el-GR" b="1" dirty="0" lang="el-GR">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 </a:t>
            </a:r>
            <a:r>
              <a:rPr b="1" dirty="0" lang="en-US" smtClean="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Identity</a:t>
            </a:r>
            <a:endParaRPr b="1" dirty="0" lang="en-US">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endParaRPr>
          </a:p>
        </p:txBody>
      </p:sp>
      <p:pic>
        <p:nvPicPr>
          <p:cNvPr descr="http://www167.lunapic.com/editor/working/150248542587612?4249873483" id="15" name="Picture 7"/>
          <p:cNvPicPr>
            <a:picLocks noChangeArrowheads="1" noChangeAspect="1"/>
          </p:cNvPicPr>
          <p:nvPr/>
        </p:nvPicPr>
        <p:blipFill>
          <a:blip r:embed="rId4">
            <a:extLst>
              <a:ext uri="{28A0092B-C50C-407E-A947-70E740481C1C}">
                <a14:useLocalDpi xmlns:a14="http://schemas.microsoft.com/office/drawing/2010/main" val="0"/>
              </a:ext>
            </a:extLst>
          </a:blip>
          <a:srcRect/>
          <a:stretch>
            <a:fillRect/>
          </a:stretch>
        </p:blipFill>
        <p:spPr>
          <a:xfrm>
            <a:off x="73132" y="1138989"/>
            <a:ext cx="917469" cy="89936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041374" y="1146754"/>
            <a:ext cx="2650064" cy="461655"/>
          </a:xfrm>
          <a:prstGeom prst="rect">
            <a:avLst/>
          </a:prstGeom>
          <a:noFill/>
        </p:spPr>
        <p:txBody>
          <a:bodyPr bIns="45715" lIns="91430" numCol="1" rIns="91430" rtlCol="0" tIns="45715" wrap="none">
            <a:spAutoFit/>
          </a:bodyPr>
          <a:lstStyle/>
          <a:p>
            <a:pPr lvl="0">
              <a:defRPr/>
            </a:pPr>
            <a:r>
              <a:rPr b="1" dirty="0" kern="0" lang="en-US" sz="2400">
                <a:ln w="11430"/>
                <a:solidFill>
                  <a:srgbClr val="FF0000"/>
                </a:solidFill>
                <a:effectLst>
                  <a:outerShdw algn="tl" blurRad="38100" dir="2700000" dist="38100">
                    <a:srgbClr val="000000">
                      <a:alpha val="43137"/>
                    </a:srgbClr>
                  </a:outerShdw>
                </a:effectLst>
              </a:rPr>
              <a:t>PARTNER SCHOOLS</a:t>
            </a:r>
            <a:endParaRPr altLang="ro-RO" b="1" dirty="0" kern="0" lang="ro-RO" sz="2400">
              <a:ln w="11430"/>
              <a:solidFill>
                <a:srgbClr val="FF0000"/>
              </a:solidFill>
              <a:effectLst>
                <a:outerShdw algn="tl" blurRad="38100" dir="2700000" dist="38100">
                  <a:srgbClr val="000000">
                    <a:alpha val="43137"/>
                  </a:srgbClr>
                </a:outerShdw>
              </a:effectLst>
            </a:endParaRPr>
          </a:p>
        </p:txBody>
      </p:sp>
      <p:sp>
        <p:nvSpPr>
          <p:cNvPr id="11" name="Rectangle 10"/>
          <p:cNvSpPr/>
          <p:nvPr/>
        </p:nvSpPr>
        <p:spPr>
          <a:xfrm>
            <a:off x="1019175" y="1504950"/>
            <a:ext cx="7854949" cy="461665"/>
          </a:xfrm>
          <a:prstGeom prst="rect">
            <a:avLst/>
          </a:prstGeom>
        </p:spPr>
        <p:txBody>
          <a:bodyPr numCol="1" wrap="square">
            <a:spAutoFit/>
          </a:bodyPr>
          <a:lstStyle/>
          <a:p>
            <a:r>
              <a:rPr b="1" dirty="0" err="1" lang="en-US" sz="2400">
                <a:ln w="1905"/>
                <a:solidFill>
                  <a:srgbClr val="0070C0"/>
                </a:solidFill>
                <a:effectLst>
                  <a:innerShdw blurRad="69850" dir="5400000" dist="43180">
                    <a:srgbClr val="000000">
                      <a:alpha val="65000"/>
                    </a:srgbClr>
                  </a:innerShdw>
                </a:effectLst>
              </a:rPr>
              <a:t>Eurajoen</a:t>
            </a:r>
            <a:r>
              <a:rPr b="1" dirty="0" lang="en-US" sz="2400">
                <a:ln w="1905"/>
                <a:solidFill>
                  <a:srgbClr val="0070C0"/>
                </a:solidFill>
                <a:effectLst>
                  <a:innerShdw blurRad="69850" dir="5400000" dist="43180">
                    <a:srgbClr val="000000">
                      <a:alpha val="65000"/>
                    </a:srgbClr>
                  </a:innerShdw>
                </a:effectLst>
              </a:rPr>
              <a:t> </a:t>
            </a:r>
            <a:r>
              <a:rPr b="1" dirty="0" err="1" lang="en-US" sz="2400">
                <a:ln w="1905"/>
                <a:solidFill>
                  <a:srgbClr val="0070C0"/>
                </a:solidFill>
                <a:effectLst>
                  <a:innerShdw blurRad="69850" dir="5400000" dist="43180">
                    <a:srgbClr val="000000">
                      <a:alpha val="65000"/>
                    </a:srgbClr>
                  </a:innerShdw>
                </a:effectLst>
              </a:rPr>
              <a:t>yhteiskoulu</a:t>
            </a:r>
            <a:r>
              <a:rPr b="1" dirty="0" lang="en-US" sz="2400">
                <a:ln w="1905"/>
                <a:solidFill>
                  <a:srgbClr val="0070C0"/>
                </a:solidFill>
                <a:effectLst>
                  <a:innerShdw blurRad="69850" dir="5400000" dist="43180">
                    <a:srgbClr val="000000">
                      <a:alpha val="65000"/>
                    </a:srgbClr>
                  </a:innerShdw>
                </a:effectLst>
              </a:rPr>
              <a:t>, </a:t>
            </a:r>
            <a:r>
              <a:rPr b="1" dirty="0" err="1" lang="en-US" sz="2400">
                <a:ln w="1905"/>
                <a:solidFill>
                  <a:srgbClr val="0070C0"/>
                </a:solidFill>
                <a:effectLst>
                  <a:innerShdw blurRad="69850" dir="5400000" dist="43180">
                    <a:srgbClr val="000000">
                      <a:alpha val="65000"/>
                    </a:srgbClr>
                  </a:innerShdw>
                </a:effectLst>
              </a:rPr>
              <a:t>Eurajoki</a:t>
            </a:r>
            <a:r>
              <a:rPr b="1" dirty="0" lang="en-US" sz="2400">
                <a:ln w="1905"/>
                <a:solidFill>
                  <a:srgbClr val="0070C0"/>
                </a:solidFill>
                <a:effectLst>
                  <a:innerShdw blurRad="69850" dir="5400000" dist="43180">
                    <a:srgbClr val="000000">
                      <a:alpha val="65000"/>
                    </a:srgbClr>
                  </a:innerShdw>
                </a:effectLst>
              </a:rPr>
              <a:t>, </a:t>
            </a:r>
            <a:r>
              <a:rPr b="1" dirty="0" lang="en-US" smtClean="0" sz="2400">
                <a:ln w="1905"/>
                <a:solidFill>
                  <a:srgbClr val="0070C0"/>
                </a:solidFill>
                <a:effectLst>
                  <a:innerShdw blurRad="69850" dir="5400000" dist="43180">
                    <a:srgbClr val="000000">
                      <a:alpha val="65000"/>
                    </a:srgbClr>
                  </a:innerShdw>
                </a:effectLst>
              </a:rPr>
              <a:t>Finland</a:t>
            </a:r>
            <a:endParaRPr b="1" dirty="0" lang="en-US" sz="2400">
              <a:ln w="1905"/>
              <a:solidFill>
                <a:srgbClr val="0070C0"/>
              </a:solidFill>
              <a:effectLst>
                <a:innerShdw blurRad="69850" dir="5400000" dist="43180">
                  <a:srgbClr val="000000">
                    <a:alpha val="65000"/>
                  </a:srgbClr>
                </a:innerShdw>
              </a:effectLst>
            </a:endParaRPr>
          </a:p>
        </p:txBody>
      </p:sp>
      <p:cxnSp>
        <p:nvCxnSpPr>
          <p:cNvPr id="12" name="Straight Connector 11"/>
          <p:cNvCxnSpPr/>
          <p:nvPr/>
        </p:nvCxnSpPr>
        <p:spPr>
          <a:xfrm>
            <a:off x="0" y="2139702"/>
            <a:ext cx="9144000" cy="0"/>
          </a:xfrm>
          <a:prstGeom prst="line">
            <a:avLst/>
          </a:prstGeom>
        </p:spPr>
        <p:style>
          <a:lnRef idx="3">
            <a:schemeClr val="accent1"/>
          </a:lnRef>
          <a:fillRef idx="0">
            <a:schemeClr val="accent1"/>
          </a:fillRef>
          <a:effectRef idx="2">
            <a:schemeClr val="accent1"/>
          </a:effectRef>
          <a:fontRef idx="minor">
            <a:schemeClr val="tx1"/>
          </a:fontRef>
        </p:style>
      </p:cxnSp>
      <p:pic>
        <p:nvPicPr>
          <p:cNvPr descr="http://www.college-les-roches-gravees.fr/wp-content/uploads/2019/01/IMG-20181205-WA0007-500x460.jpg" id="1035" name="Picture 11"/>
          <p:cNvPicPr>
            <a:picLocks noChangeArrowheads="1" noChangeAspect="1"/>
          </p:cNvPicPr>
          <p:nvPr/>
        </p:nvPicPr>
        <p:blipFill>
          <a:blip cstate="print" r:embed="rId5">
            <a:extLst>
              <a:ext uri="{28A0092B-C50C-407E-A947-70E740481C1C}">
                <a14:useLocalDpi xmlns:a14="http://schemas.microsoft.com/office/drawing/2010/main" val="0"/>
              </a:ext>
            </a:extLst>
          </a:blip>
          <a:srcRect/>
          <a:stretch>
            <a:fillRect/>
          </a:stretch>
        </p:blipFill>
        <p:spPr>
          <a:xfrm>
            <a:off x="-1" y="3366409"/>
            <a:ext cx="2072477" cy="1777092"/>
          </a:xfrm>
          <a:prstGeom prst="rect">
            <a:avLst/>
          </a:prstGeom>
          <a:noFill/>
          <a:extLst>
            <a:ext uri="{909E8E84-426E-40DD-AFC4-6F175D3DCCD1}">
              <a14:hiddenFill xmlns:a14="http://schemas.microsoft.com/office/drawing/2010/main">
                <a:solidFill>
                  <a:srgbClr val="FFFFFF"/>
                </a:solidFill>
              </a14:hiddenFill>
            </a:ext>
          </a:extLst>
        </p:spPr>
      </p:pic>
      <p:pic>
        <p:nvPicPr>
          <p:cNvPr descr="C:\Users\Dell\Desktop\card\Erasmus+\Erasmus Măgura\E+ 2019 KA229 ICT ENCIRCLE\Picture2.png" id="18" name="Picture 2"/>
          <p:cNvPicPr>
            <a:picLocks noChangeArrowheads="1" noChangeAspect="1"/>
          </p:cNvPicPr>
          <p:nvPr/>
        </p:nvPicPr>
        <p:blipFill>
          <a:blip cstate="print" r:embed="rId6">
            <a:extLst>
              <a:ext uri="{28A0092B-C50C-407E-A947-70E740481C1C}">
                <a14:useLocalDpi xmlns:a14="http://schemas.microsoft.com/office/drawing/2010/main" val="0"/>
              </a:ext>
            </a:extLst>
          </a:blip>
          <a:srcRect/>
          <a:stretch>
            <a:fillRect/>
          </a:stretch>
        </p:blipFill>
        <p:spPr>
          <a:xfrm>
            <a:off x="16313" y="21345"/>
            <a:ext cx="1088281" cy="999986"/>
          </a:xfrm>
          <a:prstGeom prst="rect">
            <a:avLst/>
          </a:prstGeom>
          <a:noFill/>
          <a:extLst>
            <a:ext uri="{909E8E84-426E-40DD-AFC4-6F175D3DCCD1}">
              <a14:hiddenFill xmlns:a14="http://schemas.microsoft.com/office/drawing/2010/main">
                <a:solidFill>
                  <a:srgbClr val="FFFFFF"/>
                </a:solidFill>
              </a14:hiddenFill>
            </a:ext>
          </a:extLst>
        </p:spPr>
      </p:pic>
      <p:sp>
        <p:nvSpPr>
          <p:cNvPr descr="Image result for Eurajoen yhteiskoulu school" id="2" name="AutoShape 2"/>
          <p:cNvSpPr>
            <a:spLocks noChangeArrowheads="1" noChangeAspect="1"/>
          </p:cNvSpPr>
          <p:nvPr/>
        </p:nvSpPr>
        <p:spPr>
          <a:xfrm>
            <a:off x="155575" y="-2065338"/>
            <a:ext cx="5734050" cy="4305301"/>
          </a:xfrm>
          <a:prstGeom prst="rect">
            <a:avLst/>
          </a:prstGeom>
          <a:noFill/>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l-GR" lang="el-GR"/>
          </a:p>
        </p:txBody>
      </p:sp>
      <p:sp>
        <p:nvSpPr>
          <p:cNvPr descr="Image result for Eurajoen yhteiskoulu school" id="3" name="AutoShape 4"/>
          <p:cNvSpPr>
            <a:spLocks noChangeArrowheads="1" noChangeAspect="1"/>
          </p:cNvSpPr>
          <p:nvPr/>
        </p:nvSpPr>
        <p:spPr>
          <a:xfrm>
            <a:off x="307975" y="-1912938"/>
            <a:ext cx="5734050" cy="4305301"/>
          </a:xfrm>
          <a:prstGeom prst="rect">
            <a:avLst/>
          </a:prstGeom>
          <a:noFill/>
          <a:extLst>
            <a:ext uri="{909E8E84-426E-40DD-AFC4-6F175D3DCCD1}">
              <a14:hiddenFill xmlns:a14="http://schemas.microsoft.com/office/drawing/2010/main">
                <a:solidFill>
                  <a:srgbClr val="FFFFFF"/>
                </a:solidFill>
              </a14:hiddenFill>
            </a:ext>
          </a:extLst>
        </p:spPr>
        <p:txBody>
          <a:bodyPr anchor="t" anchorCtr="0" bIns="45720" compatLnSpc="1" lIns="91440" numCol="1" rIns="91440" tIns="45720" vert="horz" wrap="square">
            <a:prstTxWarp prst="textNoShape">
              <a:avLst/>
            </a:prstTxWarp>
          </a:bodyPr>
          <a:lstStyle/>
          <a:p>
            <a:endParaRPr altLang="el-GR" lang="el-GR"/>
          </a:p>
        </p:txBody>
      </p:sp>
      <p:pic>
        <p:nvPicPr>
          <p:cNvPr descr="https://scontent.fnic5-1.fna.fbcdn.net/v/t1.0-9/394269_567304336648125_2087160463_n.jpg?_nc_cat=107&amp;_nc_oc=AQldOM0_WD-aRM5hoSNGRmImwd-j1vllHUx7y1N1jZDNhsMcfwDwhQPmKqErzwndfqg&amp;_nc_ht=scontent.fnic5-1.fna&amp;oh=240353da5680ce48efac3f7cb72a2851&amp;oe=5E100F80" id="1032" name="Picture 8"/>
          <p:cNvPicPr>
            <a:picLocks noChangeArrowheads="1" noChangeAspect="1"/>
          </p:cNvPicPr>
          <p:nvPr/>
        </p:nvPicPr>
        <p:blipFill>
          <a:blip r:embed="rId7">
            <a:extLst>
              <a:ext uri="{28A0092B-C50C-407E-A947-70E740481C1C}">
                <a14:useLocalDpi xmlns:a14="http://schemas.microsoft.com/office/drawing/2010/main" val="0"/>
              </a:ext>
            </a:extLst>
          </a:blip>
          <a:srcRect/>
          <a:stretch>
            <a:fillRect/>
          </a:stretch>
        </p:blipFill>
        <p:spPr>
          <a:xfrm>
            <a:off x="-2" y="2193099"/>
            <a:ext cx="4144958" cy="1173310"/>
          </a:xfrm>
          <a:prstGeom prst="rect">
            <a:avLst/>
          </a:prstGeom>
          <a:noFill/>
          <a:extLst>
            <a:ext uri="{909E8E84-426E-40DD-AFC4-6F175D3DCCD1}">
              <a14:hiddenFill xmlns:a14="http://schemas.microsoft.com/office/drawing/2010/main">
                <a:solidFill>
                  <a:srgbClr val="FFFFFF"/>
                </a:solidFill>
              </a14:hiddenFill>
            </a:ext>
          </a:extLst>
        </p:spPr>
      </p:pic>
      <p:pic>
        <p:nvPicPr>
          <p:cNvPr descr="Η εικόνα ίσως περιέχει: 1 άτομο, εσωτερικός χώρος" id="1034" name="Picture 10"/>
          <p:cNvPicPr>
            <a:picLocks noChangeArrowheads="1" noChangeAspect="1"/>
          </p:cNvPicPr>
          <p:nvPr/>
        </p:nvPicPr>
        <p:blipFill>
          <a:blip cstate="print" r:embed="rId8">
            <a:extLst>
              <a:ext uri="{28A0092B-C50C-407E-A947-70E740481C1C}">
                <a14:useLocalDpi xmlns:a14="http://schemas.microsoft.com/office/drawing/2010/main" val="0"/>
              </a:ext>
            </a:extLst>
          </a:blip>
          <a:srcRect/>
          <a:stretch>
            <a:fillRect/>
          </a:stretch>
        </p:blipFill>
        <p:spPr>
          <a:xfrm>
            <a:off x="4144956" y="2151619"/>
            <a:ext cx="2985186" cy="2985187"/>
          </a:xfrm>
          <a:prstGeom prst="rect">
            <a:avLst/>
          </a:prstGeom>
          <a:noFill/>
          <a:extLst>
            <a:ext uri="{909E8E84-426E-40DD-AFC4-6F175D3DCCD1}">
              <a14:hiddenFill xmlns:a14="http://schemas.microsoft.com/office/drawing/2010/main">
                <a:solidFill>
                  <a:srgbClr val="FFFFFF"/>
                </a:solidFill>
              </a14:hiddenFill>
            </a:ext>
          </a:extLst>
        </p:spPr>
      </p:pic>
      <p:pic>
        <p:nvPicPr>
          <p:cNvPr descr="Η εικόνα ίσως περιέχει: ουρανός, χιόνι, υπαίθριες δραστηριότητες και φύση" id="1038" name="Picture 14"/>
          <p:cNvPicPr>
            <a:picLocks noChangeArrowheads="1" noChangeAspect="1"/>
          </p:cNvPicPr>
          <p:nvPr/>
        </p:nvPicPr>
        <p:blipFill>
          <a:blip r:embed="rId9">
            <a:extLst>
              <a:ext uri="{28A0092B-C50C-407E-A947-70E740481C1C}">
                <a14:useLocalDpi xmlns:a14="http://schemas.microsoft.com/office/drawing/2010/main" val="0"/>
              </a:ext>
            </a:extLst>
          </a:blip>
          <a:srcRect/>
          <a:stretch>
            <a:fillRect/>
          </a:stretch>
        </p:blipFill>
        <p:spPr>
          <a:xfrm>
            <a:off x="2072478" y="3367972"/>
            <a:ext cx="2072478" cy="1777902"/>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p:cNvPicPr>
            <a:picLocks noChangeArrowheads="1" noChangeAspect="1"/>
          </p:cNvPicPr>
          <p:nvPr/>
        </p:nvPicPr>
        <p:blipFill>
          <a:blip r:embed="rId10">
            <a:extLst>
              <a:ext uri="{28A0092B-C50C-407E-A947-70E740481C1C}">
                <a14:useLocalDpi xmlns:a14="http://schemas.microsoft.com/office/drawing/2010/main" val="0"/>
              </a:ext>
            </a:extLst>
          </a:blip>
          <a:srcRect/>
          <a:stretch>
            <a:fillRect/>
          </a:stretch>
        </p:blipFill>
        <p:spPr>
          <a:xfrm>
            <a:off x="7130142" y="2139701"/>
            <a:ext cx="2002971" cy="3013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1179127"/>
      </p:ext>
    </p:extLst>
  </p:cSld>
  <p:clrMapOvr>
    <a:masterClrMapping/>
  </p:clrMapOvr>
  <p:timing>
    <p:tnLst>
      <p:par>
        <p:cTn dur="indefinite" id="1" nodeType="tmRoot" restart="never"/>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31109"/>
          </a:xfrm>
          <a:prstGeom prst="rect">
            <a:avLst/>
          </a:prstGeom>
          <a:gradFill flip="none" rotWithShape="1">
            <a:gsLst>
              <a:gs pos="0">
                <a:schemeClr val="accent1">
                  <a:tint val="66000"/>
                  <a:satMod val="160000"/>
                </a:schemeClr>
              </a:gs>
              <a:gs pos="35000">
                <a:schemeClr val="accent1">
                  <a:tint val="44500"/>
                  <a:satMod val="160000"/>
                </a:schemeClr>
              </a:gs>
              <a:gs pos="50000">
                <a:srgbClr val="D2DDF1"/>
              </a:gs>
              <a:gs pos="65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5" lIns="91430" numCol="1" rIns="91430" rtlCol="0" tIns="45715"/>
          <a:lstStyle/>
          <a:p>
            <a:pPr algn="ctr"/>
            <a:endParaRPr lang="en-US"/>
          </a:p>
        </p:txBody>
      </p:sp>
      <p:pic>
        <p:nvPicPr>
          <p:cNvPr id="7" name="Imagine 17"/>
          <p:cNvPicPr>
            <a:picLocks noChangeAspect="1"/>
          </p:cNvPicPr>
          <p:nvPr/>
        </p:nvPicPr>
        <p:blipFill>
          <a:blip r:embed="rId2">
            <a:duotone>
              <a:prstClr val="black"/>
              <a:schemeClr val="accent1">
                <a:tint val="45000"/>
                <a:satMod val="400000"/>
              </a:schemeClr>
            </a:duotone>
          </a:blip>
          <a:stretch>
            <a:fillRect/>
          </a:stretch>
        </p:blipFill>
        <p:spPr>
          <a:xfrm>
            <a:off x="1060451" y="154732"/>
            <a:ext cx="3730392" cy="360821"/>
          </a:xfrm>
          <a:prstGeom prst="rect">
            <a:avLst/>
          </a:prstGeom>
        </p:spPr>
      </p:pic>
      <p:pic>
        <p:nvPicPr>
          <p:cNvPr id="8" name="Imagine 18"/>
          <p:cNvPicPr>
            <a:picLocks noChangeAspect="1"/>
          </p:cNvPicPr>
          <p:nvPr/>
        </p:nvPicPr>
        <p:blipFill>
          <a:blip r:embed="rId3">
            <a:duotone>
              <a:prstClr val="black"/>
              <a:schemeClr val="accent1">
                <a:tint val="45000"/>
                <a:satMod val="400000"/>
              </a:schemeClr>
            </a:duotone>
          </a:blip>
          <a:stretch>
            <a:fillRect/>
          </a:stretch>
        </p:blipFill>
        <p:spPr>
          <a:xfrm>
            <a:off x="4790842" y="154733"/>
            <a:ext cx="4191000" cy="359011"/>
          </a:xfrm>
          <a:prstGeom prst="rect">
            <a:avLst/>
          </a:prstGeom>
        </p:spPr>
      </p:pic>
      <p:cxnSp>
        <p:nvCxnSpPr>
          <p:cNvPr id="16" name="Straight Connector 15"/>
          <p:cNvCxnSpPr/>
          <p:nvPr/>
        </p:nvCxnSpPr>
        <p:spPr>
          <a:xfrm>
            <a:off x="0" y="1059582"/>
            <a:ext cx="9144000"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Rectangle 9"/>
          <p:cNvSpPr/>
          <p:nvPr/>
        </p:nvSpPr>
        <p:spPr>
          <a:xfrm>
            <a:off x="1028700" y="438150"/>
            <a:ext cx="8191500" cy="627223"/>
          </a:xfrm>
          <a:prstGeom prst="rect">
            <a:avLst/>
          </a:prstGeom>
          <a:noFill/>
        </p:spPr>
        <p:txBody>
          <a:bodyPr bIns="45720" lIns="91440" numCol="1" rIns="91440" tIns="45720" wrap="square">
            <a:spAutoFit/>
          </a:bodyPr>
          <a:lstStyle/>
          <a:p>
            <a:pPr>
              <a:lnSpc>
                <a:spcPts val="5000"/>
              </a:lnSpc>
            </a:pPr>
            <a:r>
              <a:rPr b="1" dirty="0" lang="en-US"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Enhancing</a:t>
            </a:r>
            <a:r>
              <a:rPr altLang="el-GR" b="1" dirty="0" lang="el-GR"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 </a:t>
            </a:r>
            <a:r>
              <a:rPr b="1" dirty="0" lang="en-US"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ICT skills</a:t>
            </a:r>
            <a:r>
              <a:rPr altLang="el-GR" b="1" dirty="0" lang="el-GR"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 </a:t>
            </a:r>
            <a:r>
              <a:rPr b="1" dirty="0" lang="en-US"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through exploring</a:t>
            </a:r>
            <a:r>
              <a:rPr altLang="el-GR" b="1" dirty="0" lang="el-GR"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 </a:t>
            </a:r>
            <a:r>
              <a:rPr b="1" dirty="0" lang="en-US"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our European Cultural Identity</a:t>
            </a:r>
          </a:p>
        </p:txBody>
      </p:sp>
      <p:pic>
        <p:nvPicPr>
          <p:cNvPr descr="http://www167.lunapic.com/editor/working/150248542587612?4249873483" id="15" name="Picture 7"/>
          <p:cNvPicPr>
            <a:picLocks noChangeArrowheads="1" noChangeAspect="1"/>
          </p:cNvPicPr>
          <p:nvPr/>
        </p:nvPicPr>
        <p:blipFill>
          <a:blip r:embed="rId4">
            <a:extLst>
              <a:ext uri="{28A0092B-C50C-407E-A947-70E740481C1C}">
                <a14:useLocalDpi xmlns:a14="http://schemas.microsoft.com/office/drawing/2010/main" val="0"/>
              </a:ext>
            </a:extLst>
          </a:blip>
          <a:srcRect/>
          <a:stretch>
            <a:fillRect/>
          </a:stretch>
        </p:blipFill>
        <p:spPr>
          <a:xfrm>
            <a:off x="73132" y="1138989"/>
            <a:ext cx="917469" cy="89936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029495" y="1165535"/>
            <a:ext cx="2650064" cy="461655"/>
          </a:xfrm>
          <a:prstGeom prst="rect">
            <a:avLst/>
          </a:prstGeom>
          <a:noFill/>
        </p:spPr>
        <p:txBody>
          <a:bodyPr bIns="45715" lIns="91430" numCol="1" rIns="91430" rtlCol="0" tIns="45715" wrap="none">
            <a:spAutoFit/>
          </a:bodyPr>
          <a:lstStyle/>
          <a:p>
            <a:pPr lvl="0">
              <a:defRPr/>
            </a:pPr>
            <a:r>
              <a:rPr b="1" dirty="0" kern="0" lang="en-US" sz="2400">
                <a:ln w="11430"/>
                <a:solidFill>
                  <a:srgbClr val="FF0000"/>
                </a:solidFill>
                <a:effectLst>
                  <a:outerShdw algn="tl" blurRad="38100" dir="2700000" dist="38100">
                    <a:srgbClr val="000000">
                      <a:alpha val="43137"/>
                    </a:srgbClr>
                  </a:outerShdw>
                </a:effectLst>
              </a:rPr>
              <a:t>PARTNER SCHOOLS</a:t>
            </a:r>
            <a:endParaRPr altLang="ro-RO" b="1" dirty="0" kern="0" lang="ro-RO" sz="2400">
              <a:ln w="11430"/>
              <a:solidFill>
                <a:srgbClr val="FF0000"/>
              </a:solidFill>
              <a:effectLst>
                <a:outerShdw algn="tl" blurRad="38100" dir="2700000" dist="38100">
                  <a:srgbClr val="000000">
                    <a:alpha val="43137"/>
                  </a:srgbClr>
                </a:outerShdw>
              </a:effectLst>
            </a:endParaRPr>
          </a:p>
        </p:txBody>
      </p:sp>
      <p:sp>
        <p:nvSpPr>
          <p:cNvPr id="11" name="Rectangle 10"/>
          <p:cNvSpPr/>
          <p:nvPr/>
        </p:nvSpPr>
        <p:spPr>
          <a:xfrm>
            <a:off x="1019175" y="1504950"/>
            <a:ext cx="7854949" cy="461665"/>
          </a:xfrm>
          <a:prstGeom prst="rect">
            <a:avLst/>
          </a:prstGeom>
        </p:spPr>
        <p:txBody>
          <a:bodyPr numCol="1" wrap="square">
            <a:spAutoFit/>
          </a:bodyPr>
          <a:lstStyle/>
          <a:p>
            <a:r>
              <a:rPr b="1" dirty="0" lang="en-US" sz="2400">
                <a:ln w="1905"/>
                <a:solidFill>
                  <a:srgbClr val="0070C0"/>
                </a:solidFill>
                <a:effectLst>
                  <a:innerShdw blurRad="69850" dir="5400000" dist="43180">
                    <a:srgbClr val="000000">
                      <a:alpha val="65000"/>
                    </a:srgbClr>
                  </a:innerShdw>
                </a:effectLst>
              </a:rPr>
              <a:t>Pales </a:t>
            </a:r>
            <a:r>
              <a:rPr b="1" dirty="0" err="1" lang="en-US" sz="2400">
                <a:ln w="1905"/>
                <a:solidFill>
                  <a:srgbClr val="0070C0"/>
                </a:solidFill>
                <a:effectLst>
                  <a:innerShdw blurRad="69850" dir="5400000" dist="43180">
                    <a:srgbClr val="000000">
                      <a:alpha val="65000"/>
                    </a:srgbClr>
                  </a:innerShdw>
                </a:effectLst>
              </a:rPr>
              <a:t>pamatskola</a:t>
            </a:r>
            <a:r>
              <a:rPr b="1" dirty="0" lang="en-US" sz="2400">
                <a:ln w="1905"/>
                <a:solidFill>
                  <a:srgbClr val="0070C0"/>
                </a:solidFill>
                <a:effectLst>
                  <a:innerShdw blurRad="69850" dir="5400000" dist="43180">
                    <a:srgbClr val="000000">
                      <a:alpha val="65000"/>
                    </a:srgbClr>
                  </a:innerShdw>
                </a:effectLst>
              </a:rPr>
              <a:t>, </a:t>
            </a:r>
            <a:r>
              <a:rPr b="1" dirty="0" err="1" lang="en-US" sz="2400">
                <a:ln w="1905"/>
                <a:solidFill>
                  <a:srgbClr val="0070C0"/>
                </a:solidFill>
                <a:effectLst>
                  <a:innerShdw blurRad="69850" dir="5400000" dist="43180">
                    <a:srgbClr val="000000">
                      <a:alpha val="65000"/>
                    </a:srgbClr>
                  </a:innerShdw>
                </a:effectLst>
              </a:rPr>
              <a:t>Pāle</a:t>
            </a:r>
            <a:r>
              <a:rPr b="1" dirty="0" lang="en-US" sz="2400">
                <a:ln w="1905"/>
                <a:solidFill>
                  <a:srgbClr val="0070C0"/>
                </a:solidFill>
                <a:effectLst>
                  <a:innerShdw blurRad="69850" dir="5400000" dist="43180">
                    <a:srgbClr val="000000">
                      <a:alpha val="65000"/>
                    </a:srgbClr>
                  </a:innerShdw>
                </a:effectLst>
              </a:rPr>
              <a:t>, </a:t>
            </a:r>
            <a:r>
              <a:rPr b="1" dirty="0" lang="en-US" smtClean="0" sz="2400">
                <a:ln w="1905"/>
                <a:solidFill>
                  <a:srgbClr val="0070C0"/>
                </a:solidFill>
                <a:effectLst>
                  <a:innerShdw blurRad="69850" dir="5400000" dist="43180">
                    <a:srgbClr val="000000">
                      <a:alpha val="65000"/>
                    </a:srgbClr>
                  </a:innerShdw>
                </a:effectLst>
              </a:rPr>
              <a:t>Latvia</a:t>
            </a:r>
            <a:endParaRPr b="1" dirty="0" lang="en-US" sz="2400">
              <a:ln w="1905"/>
              <a:solidFill>
                <a:srgbClr val="0070C0"/>
              </a:solidFill>
              <a:effectLst>
                <a:innerShdw blurRad="69850" dir="5400000" dist="43180">
                  <a:srgbClr val="000000">
                    <a:alpha val="65000"/>
                  </a:srgbClr>
                </a:innerShdw>
              </a:effectLst>
            </a:endParaRPr>
          </a:p>
        </p:txBody>
      </p:sp>
      <p:cxnSp>
        <p:nvCxnSpPr>
          <p:cNvPr id="12" name="Straight Connector 11"/>
          <p:cNvCxnSpPr/>
          <p:nvPr/>
        </p:nvCxnSpPr>
        <p:spPr>
          <a:xfrm>
            <a:off x="-3119" y="2139702"/>
            <a:ext cx="9144000" cy="0"/>
          </a:xfrm>
          <a:prstGeom prst="line">
            <a:avLst/>
          </a:prstGeom>
        </p:spPr>
        <p:style>
          <a:lnRef idx="3">
            <a:schemeClr val="accent1"/>
          </a:lnRef>
          <a:fillRef idx="0">
            <a:schemeClr val="accent1"/>
          </a:fillRef>
          <a:effectRef idx="2">
            <a:schemeClr val="accent1"/>
          </a:effectRef>
          <a:fontRef idx="minor">
            <a:schemeClr val="tx1"/>
          </a:fontRef>
        </p:style>
      </p:cxnSp>
      <p:pic>
        <p:nvPicPr>
          <p:cNvPr descr="C:\Users\Dell\Desktop\card\Erasmus+\Erasmus Măgura\E+ 2019 KA229 ICT ENCIRCLE\Picture2.png" id="18" name="Picture 2"/>
          <p:cNvPicPr>
            <a:picLocks noChangeArrowheads="1" noChangeAspect="1"/>
          </p:cNvPicPr>
          <p:nvPr/>
        </p:nvPicPr>
        <p:blipFill>
          <a:blip cstate="print" r:embed="rId5">
            <a:extLst>
              <a:ext uri="{28A0092B-C50C-407E-A947-70E740481C1C}">
                <a14:useLocalDpi xmlns:a14="http://schemas.microsoft.com/office/drawing/2010/main" val="0"/>
              </a:ext>
            </a:extLst>
          </a:blip>
          <a:srcRect/>
          <a:stretch>
            <a:fillRect/>
          </a:stretch>
        </p:blipFill>
        <p:spPr>
          <a:xfrm>
            <a:off x="16313" y="21345"/>
            <a:ext cx="1088281" cy="99998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rrowheads="1" noChangeAspect="1"/>
          </p:cNvPicPr>
          <p:nvPr/>
        </p:nvPicPr>
        <p:blipFill>
          <a:blip r:embed="rId6">
            <a:extLst>
              <a:ext uri="{28A0092B-C50C-407E-A947-70E740481C1C}">
                <a14:useLocalDpi xmlns:a14="http://schemas.microsoft.com/office/drawing/2010/main" val="0"/>
              </a:ext>
            </a:extLst>
          </a:blip>
          <a:srcRect/>
          <a:stretch>
            <a:fillRect/>
          </a:stretch>
        </p:blipFill>
        <p:spPr>
          <a:xfrm>
            <a:off x="6644424" y="2208094"/>
            <a:ext cx="2488689" cy="2938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descr="Image result for Pales pamatskola, Pāle, Latvija" id="2053" name="Picture 5"/>
          <p:cNvPicPr>
            <a:picLocks noChangeArrowheads="1" noChangeAspect="1"/>
          </p:cNvPicPr>
          <p:nvPr/>
        </p:nvPicPr>
        <p:blipFill>
          <a:blip r:embed="rId7">
            <a:extLst>
              <a:ext uri="{28A0092B-C50C-407E-A947-70E740481C1C}">
                <a14:useLocalDpi xmlns:a14="http://schemas.microsoft.com/office/drawing/2010/main" val="0"/>
              </a:ext>
            </a:extLst>
          </a:blip>
          <a:srcRect/>
          <a:stretch>
            <a:fillRect/>
          </a:stretch>
        </p:blipFill>
        <p:spPr>
          <a:xfrm>
            <a:off x="-1" y="2176858"/>
            <a:ext cx="3841437" cy="1572152"/>
          </a:xfrm>
          <a:prstGeom prst="rect">
            <a:avLst/>
          </a:prstGeom>
          <a:noFill/>
          <a:extLst>
            <a:ext uri="{909E8E84-426E-40DD-AFC4-6F175D3DCCD1}">
              <a14:hiddenFill xmlns:a14="http://schemas.microsoft.com/office/drawing/2010/main">
                <a:solidFill>
                  <a:srgbClr val="FFFFFF"/>
                </a:solidFill>
              </a14:hiddenFill>
            </a:ext>
          </a:extLst>
        </p:spPr>
      </p:pic>
      <p:pic>
        <p:nvPicPr>
          <p:cNvPr descr="Image result for Pales pamatskola, Pāle, Latvija" id="2055" name="Picture 7"/>
          <p:cNvPicPr>
            <a:picLocks noChangeArrowheads="1" noChangeAspect="1"/>
          </p:cNvPicPr>
          <p:nvPr/>
        </p:nvPicPr>
        <p:blipFill>
          <a:blip r:embed="rId8">
            <a:extLst>
              <a:ext uri="{28A0092B-C50C-407E-A947-70E740481C1C}">
                <a14:useLocalDpi xmlns:a14="http://schemas.microsoft.com/office/drawing/2010/main" val="0"/>
              </a:ext>
            </a:extLst>
          </a:blip>
          <a:srcRect/>
          <a:stretch>
            <a:fillRect/>
          </a:stretch>
        </p:blipFill>
        <p:spPr>
          <a:xfrm>
            <a:off x="5427" y="3740460"/>
            <a:ext cx="3825123" cy="142749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p:cNvPicPr>
            <a:picLocks noChangeArrowheads="1" noChangeAspect="1"/>
          </p:cNvPicPr>
          <p:nvPr/>
        </p:nvPicPr>
        <p:blipFill>
          <a:blip r:embed="rId9">
            <a:extLst>
              <a:ext uri="{28A0092B-C50C-407E-A947-70E740481C1C}">
                <a14:useLocalDpi xmlns:a14="http://schemas.microsoft.com/office/drawing/2010/main" val="0"/>
              </a:ext>
            </a:extLst>
          </a:blip>
          <a:srcRect/>
          <a:stretch>
            <a:fillRect/>
          </a:stretch>
        </p:blipFill>
        <p:spPr>
          <a:xfrm>
            <a:off x="3841437" y="2208093"/>
            <a:ext cx="2767441" cy="2938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889177"/>
      </p:ext>
    </p:extLst>
  </p:cSld>
  <p:clrMapOvr>
    <a:masterClrMapping/>
  </p:clrMapOvr>
  <p:timing>
    <p:tnLst>
      <p:par>
        <p:cTn dur="indefinite" id="1" nodeType="tmRoot" restart="never"/>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31109"/>
          </a:xfrm>
          <a:prstGeom prst="rect">
            <a:avLst/>
          </a:prstGeom>
          <a:gradFill flip="none" rotWithShape="1">
            <a:gsLst>
              <a:gs pos="0">
                <a:schemeClr val="accent1">
                  <a:tint val="66000"/>
                  <a:satMod val="160000"/>
                </a:schemeClr>
              </a:gs>
              <a:gs pos="35000">
                <a:schemeClr val="accent1">
                  <a:tint val="44500"/>
                  <a:satMod val="160000"/>
                </a:schemeClr>
              </a:gs>
              <a:gs pos="50000">
                <a:srgbClr val="D2DDF1"/>
              </a:gs>
              <a:gs pos="65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5" lIns="91430" numCol="1" rIns="91430" rtlCol="0" tIns="45715"/>
          <a:lstStyle/>
          <a:p>
            <a:pPr algn="ctr"/>
            <a:endParaRPr lang="en-US"/>
          </a:p>
        </p:txBody>
      </p:sp>
      <p:pic>
        <p:nvPicPr>
          <p:cNvPr id="7" name="Imagine 17"/>
          <p:cNvPicPr>
            <a:picLocks noChangeAspect="1"/>
          </p:cNvPicPr>
          <p:nvPr/>
        </p:nvPicPr>
        <p:blipFill>
          <a:blip r:embed="rId2">
            <a:duotone>
              <a:prstClr val="black"/>
              <a:schemeClr val="accent1">
                <a:tint val="45000"/>
                <a:satMod val="400000"/>
              </a:schemeClr>
            </a:duotone>
          </a:blip>
          <a:stretch>
            <a:fillRect/>
          </a:stretch>
        </p:blipFill>
        <p:spPr>
          <a:xfrm>
            <a:off x="1060451" y="154732"/>
            <a:ext cx="3730392" cy="360821"/>
          </a:xfrm>
          <a:prstGeom prst="rect">
            <a:avLst/>
          </a:prstGeom>
        </p:spPr>
      </p:pic>
      <p:pic>
        <p:nvPicPr>
          <p:cNvPr id="8" name="Imagine 18"/>
          <p:cNvPicPr>
            <a:picLocks noChangeAspect="1"/>
          </p:cNvPicPr>
          <p:nvPr/>
        </p:nvPicPr>
        <p:blipFill>
          <a:blip r:embed="rId3">
            <a:duotone>
              <a:prstClr val="black"/>
              <a:schemeClr val="accent1">
                <a:tint val="45000"/>
                <a:satMod val="400000"/>
              </a:schemeClr>
            </a:duotone>
          </a:blip>
          <a:stretch>
            <a:fillRect/>
          </a:stretch>
        </p:blipFill>
        <p:spPr>
          <a:xfrm>
            <a:off x="4790842" y="154733"/>
            <a:ext cx="4191000" cy="359011"/>
          </a:xfrm>
          <a:prstGeom prst="rect">
            <a:avLst/>
          </a:prstGeom>
        </p:spPr>
      </p:pic>
      <p:cxnSp>
        <p:nvCxnSpPr>
          <p:cNvPr id="16" name="Straight Connector 15"/>
          <p:cNvCxnSpPr/>
          <p:nvPr/>
        </p:nvCxnSpPr>
        <p:spPr>
          <a:xfrm>
            <a:off x="0" y="1059582"/>
            <a:ext cx="9144000"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Rectangle 9"/>
          <p:cNvSpPr/>
          <p:nvPr/>
        </p:nvSpPr>
        <p:spPr>
          <a:xfrm>
            <a:off x="1028700" y="438150"/>
            <a:ext cx="8191500" cy="627223"/>
          </a:xfrm>
          <a:prstGeom prst="rect">
            <a:avLst/>
          </a:prstGeom>
          <a:noFill/>
        </p:spPr>
        <p:txBody>
          <a:bodyPr bIns="45720" lIns="91440" numCol="1" rIns="91440" tIns="45720" wrap="square">
            <a:spAutoFit/>
          </a:bodyPr>
          <a:lstStyle/>
          <a:p>
            <a:pPr>
              <a:lnSpc>
                <a:spcPts val="5000"/>
              </a:lnSpc>
            </a:pPr>
            <a:r>
              <a:rPr b="1" dirty="0" lang="en-US"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Enhancing</a:t>
            </a:r>
            <a:r>
              <a:rPr altLang="el-GR" b="1" dirty="0" lang="el-GR"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 </a:t>
            </a:r>
            <a:r>
              <a:rPr b="1" dirty="0" lang="en-US"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ICT skills</a:t>
            </a:r>
            <a:r>
              <a:rPr altLang="el-GR" b="1" dirty="0" lang="el-GR"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 </a:t>
            </a:r>
            <a:r>
              <a:rPr b="1" dirty="0" lang="en-US"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through exploring</a:t>
            </a:r>
            <a:r>
              <a:rPr altLang="el-GR" b="1" dirty="0" lang="el-GR"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 </a:t>
            </a:r>
            <a:r>
              <a:rPr b="1" dirty="0" lang="en-US" sz="1850">
                <a:ln w="12700">
                  <a:solidFill>
                    <a:schemeClr val="tx2">
                      <a:satMod val="155000"/>
                    </a:schemeClr>
                  </a:solidFill>
                  <a:prstDash val="solid"/>
                </a:ln>
                <a:solidFill>
                  <a:schemeClr val="bg2">
                    <a:tint val="85000"/>
                    <a:satMod val="155000"/>
                  </a:schemeClr>
                </a:solidFill>
                <a:effectLst>
                  <a:outerShdw algn="tl" blurRad="41275" dir="1800000" dist="20320" rotWithShape="0">
                    <a:srgbClr val="000000">
                      <a:alpha val="40000"/>
                    </a:srgbClr>
                  </a:outerShdw>
                </a:effectLst>
                <a:latin charset="0" pitchFamily="34" typeface="Arial"/>
                <a:cs charset="0" pitchFamily="34" typeface="Arial"/>
              </a:rPr>
              <a:t>our European Cultural Identity</a:t>
            </a:r>
          </a:p>
        </p:txBody>
      </p:sp>
      <p:pic>
        <p:nvPicPr>
          <p:cNvPr descr="http://www167.lunapic.com/editor/working/150248542587612?4249873483" id="15" name="Picture 7"/>
          <p:cNvPicPr>
            <a:picLocks noChangeArrowheads="1" noChangeAspect="1"/>
          </p:cNvPicPr>
          <p:nvPr/>
        </p:nvPicPr>
        <p:blipFill>
          <a:blip r:embed="rId4">
            <a:extLst>
              <a:ext uri="{28A0092B-C50C-407E-A947-70E740481C1C}">
                <a14:useLocalDpi xmlns:a14="http://schemas.microsoft.com/office/drawing/2010/main" val="0"/>
              </a:ext>
            </a:extLst>
          </a:blip>
          <a:srcRect/>
          <a:stretch>
            <a:fillRect/>
          </a:stretch>
        </p:blipFill>
        <p:spPr>
          <a:xfrm>
            <a:off x="73132" y="1138989"/>
            <a:ext cx="917469" cy="89936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029495" y="1165535"/>
            <a:ext cx="2650064" cy="461655"/>
          </a:xfrm>
          <a:prstGeom prst="rect">
            <a:avLst/>
          </a:prstGeom>
          <a:noFill/>
        </p:spPr>
        <p:txBody>
          <a:bodyPr bIns="45715" lIns="91430" numCol="1" rIns="91430" rtlCol="0" tIns="45715" wrap="none">
            <a:spAutoFit/>
          </a:bodyPr>
          <a:lstStyle/>
          <a:p>
            <a:pPr lvl="0">
              <a:defRPr/>
            </a:pPr>
            <a:r>
              <a:rPr b="1" dirty="0" kern="0" lang="en-US" sz="2400">
                <a:ln w="11430"/>
                <a:solidFill>
                  <a:srgbClr val="FF0000"/>
                </a:solidFill>
                <a:effectLst>
                  <a:outerShdw algn="tl" blurRad="38100" dir="2700000" dist="38100">
                    <a:srgbClr val="000000">
                      <a:alpha val="43137"/>
                    </a:srgbClr>
                  </a:outerShdw>
                </a:effectLst>
              </a:rPr>
              <a:t>PARTNER SCHOOLS</a:t>
            </a:r>
            <a:endParaRPr altLang="ro-RO" b="1" dirty="0" kern="0" lang="ro-RO" sz="2400">
              <a:ln w="11430"/>
              <a:solidFill>
                <a:srgbClr val="FF0000"/>
              </a:solidFill>
              <a:effectLst>
                <a:outerShdw algn="tl" blurRad="38100" dir="2700000" dist="38100">
                  <a:srgbClr val="000000">
                    <a:alpha val="43137"/>
                  </a:srgbClr>
                </a:outerShdw>
              </a:effectLst>
            </a:endParaRPr>
          </a:p>
        </p:txBody>
      </p:sp>
      <p:sp>
        <p:nvSpPr>
          <p:cNvPr id="11" name="Rectangle 10"/>
          <p:cNvSpPr/>
          <p:nvPr/>
        </p:nvSpPr>
        <p:spPr>
          <a:xfrm>
            <a:off x="1019175" y="1504950"/>
            <a:ext cx="7854949" cy="461665"/>
          </a:xfrm>
          <a:prstGeom prst="rect">
            <a:avLst/>
          </a:prstGeom>
        </p:spPr>
        <p:txBody>
          <a:bodyPr numCol="1" wrap="square">
            <a:spAutoFit/>
          </a:bodyPr>
          <a:lstStyle/>
          <a:p>
            <a:r>
              <a:rPr b="1" dirty="0" err="1" lang="en-US" sz="2400">
                <a:ln w="1905"/>
                <a:solidFill>
                  <a:srgbClr val="0070C0"/>
                </a:solidFill>
                <a:effectLst>
                  <a:innerShdw blurRad="69850" dir="5400000" dist="43180">
                    <a:srgbClr val="000000">
                      <a:alpha val="65000"/>
                    </a:srgbClr>
                  </a:innerShdw>
                </a:effectLst>
              </a:rPr>
              <a:t>Agrupamento</a:t>
            </a:r>
            <a:r>
              <a:rPr b="1" dirty="0" lang="en-US" sz="2400">
                <a:ln w="1905"/>
                <a:solidFill>
                  <a:srgbClr val="0070C0"/>
                </a:solidFill>
                <a:effectLst>
                  <a:innerShdw blurRad="69850" dir="5400000" dist="43180">
                    <a:srgbClr val="000000">
                      <a:alpha val="65000"/>
                    </a:srgbClr>
                  </a:innerShdw>
                </a:effectLst>
              </a:rPr>
              <a:t> Vertical de </a:t>
            </a:r>
            <a:r>
              <a:rPr b="1" dirty="0" err="1" lang="en-US" sz="2400">
                <a:ln w="1905"/>
                <a:solidFill>
                  <a:srgbClr val="0070C0"/>
                </a:solidFill>
                <a:effectLst>
                  <a:innerShdw blurRad="69850" dir="5400000" dist="43180">
                    <a:srgbClr val="000000">
                      <a:alpha val="65000"/>
                    </a:srgbClr>
                  </a:innerShdw>
                </a:effectLst>
              </a:rPr>
              <a:t>Escolas</a:t>
            </a:r>
            <a:r>
              <a:rPr b="1" dirty="0" lang="en-US" sz="2400">
                <a:ln w="1905"/>
                <a:solidFill>
                  <a:srgbClr val="0070C0"/>
                </a:solidFill>
                <a:effectLst>
                  <a:innerShdw blurRad="69850" dir="5400000" dist="43180">
                    <a:srgbClr val="000000">
                      <a:alpha val="65000"/>
                    </a:srgbClr>
                  </a:innerShdw>
                </a:effectLst>
              </a:rPr>
              <a:t> da </a:t>
            </a:r>
            <a:r>
              <a:rPr b="1" dirty="0" err="1" lang="en-US" sz="2400">
                <a:ln w="1905"/>
                <a:solidFill>
                  <a:srgbClr val="0070C0"/>
                </a:solidFill>
                <a:effectLst>
                  <a:innerShdw blurRad="69850" dir="5400000" dist="43180">
                    <a:srgbClr val="000000">
                      <a:alpha val="65000"/>
                    </a:srgbClr>
                  </a:innerShdw>
                </a:effectLst>
              </a:rPr>
              <a:t>Sé</a:t>
            </a:r>
            <a:r>
              <a:rPr b="1" dirty="0" lang="en-US" sz="2400">
                <a:ln w="1905"/>
                <a:solidFill>
                  <a:srgbClr val="0070C0"/>
                </a:solidFill>
                <a:effectLst>
                  <a:innerShdw blurRad="69850" dir="5400000" dist="43180">
                    <a:srgbClr val="000000">
                      <a:alpha val="65000"/>
                    </a:srgbClr>
                  </a:innerShdw>
                </a:effectLst>
              </a:rPr>
              <a:t>, Portugal</a:t>
            </a:r>
          </a:p>
        </p:txBody>
      </p:sp>
      <p:cxnSp>
        <p:nvCxnSpPr>
          <p:cNvPr id="12" name="Straight Connector 11"/>
          <p:cNvCxnSpPr/>
          <p:nvPr/>
        </p:nvCxnSpPr>
        <p:spPr>
          <a:xfrm>
            <a:off x="0" y="2139702"/>
            <a:ext cx="9144000" cy="0"/>
          </a:xfrm>
          <a:prstGeom prst="line">
            <a:avLst/>
          </a:prstGeom>
        </p:spPr>
        <p:style>
          <a:lnRef idx="3">
            <a:schemeClr val="accent1"/>
          </a:lnRef>
          <a:fillRef idx="0">
            <a:schemeClr val="accent1"/>
          </a:fillRef>
          <a:effectRef idx="2">
            <a:schemeClr val="accent1"/>
          </a:effectRef>
          <a:fontRef idx="minor">
            <a:schemeClr val="tx1"/>
          </a:fontRef>
        </p:style>
      </p:cxnSp>
      <p:pic>
        <p:nvPicPr>
          <p:cNvPr descr="C:\Users\Dell\Desktop\card\Erasmus+\Erasmus Măgura\E+ 2019 KA229 ICT ENCIRCLE\Picture2.png" id="19" name="Picture 2"/>
          <p:cNvPicPr>
            <a:picLocks noChangeArrowheads="1" noChangeAspect="1"/>
          </p:cNvPicPr>
          <p:nvPr/>
        </p:nvPicPr>
        <p:blipFill>
          <a:blip cstate="print" r:embed="rId5">
            <a:extLst>
              <a:ext uri="{28A0092B-C50C-407E-A947-70E740481C1C}">
                <a14:useLocalDpi xmlns:a14="http://schemas.microsoft.com/office/drawing/2010/main" val="0"/>
              </a:ext>
            </a:extLst>
          </a:blip>
          <a:srcRect/>
          <a:stretch>
            <a:fillRect/>
          </a:stretch>
        </p:blipFill>
        <p:spPr>
          <a:xfrm>
            <a:off x="16313" y="21345"/>
            <a:ext cx="1088281" cy="99998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rrowheads="1" noChangeAspect="1"/>
          </p:cNvPicPr>
          <p:nvPr/>
        </p:nvPicPr>
        <p:blipFill>
          <a:blip r:embed="rId6">
            <a:extLst>
              <a:ext uri="{28A0092B-C50C-407E-A947-70E740481C1C}">
                <a14:useLocalDpi xmlns:a14="http://schemas.microsoft.com/office/drawing/2010/main" val="0"/>
              </a:ext>
            </a:extLst>
          </a:blip>
          <a:srcRect/>
          <a:stretch>
            <a:fillRect/>
          </a:stretch>
        </p:blipFill>
        <p:spPr>
          <a:xfrm>
            <a:off x="6818929" y="2191332"/>
            <a:ext cx="2314185" cy="2945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descr="Image result for Agrupamento Vertical de Escolas da Sé, Portugal" id="3078" name="Picture 6"/>
          <p:cNvPicPr>
            <a:picLocks noChangeArrowheads="1" noChangeAspect="1" noCrop="1"/>
          </p:cNvPicPr>
          <p:nvPr/>
        </p:nvPicPr>
        <p:blipFill>
          <a:blip r:embed="rId7">
            <a:extLst>
              <a:ext uri="{28A0092B-C50C-407E-A947-70E740481C1C}">
                <a14:useLocalDpi xmlns:a14="http://schemas.microsoft.com/office/drawing/2010/main" val="0"/>
              </a:ext>
            </a:extLst>
          </a:blip>
          <a:srcRect/>
          <a:stretch>
            <a:fillRect/>
          </a:stretch>
        </p:blipFill>
        <p:spPr>
          <a:xfrm>
            <a:off x="3189513" y="2183337"/>
            <a:ext cx="3618530" cy="118751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7"/>
          <p:cNvPicPr>
            <a:picLocks noChangeArrowheads="1" noChangeAspect="1"/>
          </p:cNvPicPr>
          <p:nvPr/>
        </p:nvPicPr>
        <p:blipFill>
          <a:blip r:embed="rId8">
            <a:extLst>
              <a:ext uri="{28A0092B-C50C-407E-A947-70E740481C1C}">
                <a14:useLocalDpi xmlns:a14="http://schemas.microsoft.com/office/drawing/2010/main" val="0"/>
              </a:ext>
            </a:extLst>
          </a:blip>
          <a:srcRect/>
          <a:stretch>
            <a:fillRect/>
          </a:stretch>
        </p:blipFill>
        <p:spPr>
          <a:xfrm>
            <a:off x="-10885" y="3348190"/>
            <a:ext cx="6829814" cy="1789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9"/>
          <p:cNvPicPr>
            <a:picLocks noChangeArrowheads="1" noChangeAspect="1"/>
          </p:cNvPicPr>
          <p:nvPr/>
        </p:nvPicPr>
        <p:blipFill>
          <a:blip r:embed="rId9">
            <a:extLst>
              <a:ext uri="{28A0092B-C50C-407E-A947-70E740481C1C}">
                <a14:useLocalDpi xmlns:a14="http://schemas.microsoft.com/office/drawing/2010/main" val="0"/>
              </a:ext>
            </a:extLst>
          </a:blip>
          <a:srcRect/>
          <a:stretch>
            <a:fillRect/>
          </a:stretch>
        </p:blipFill>
        <p:spPr>
          <a:xfrm>
            <a:off x="-10886" y="2191333"/>
            <a:ext cx="3200399" cy="1156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8290733"/>
      </p:ext>
    </p:extLst>
  </p:cSld>
  <p:clrMapOvr>
    <a:masterClrMapping/>
  </p:clrMapOvr>
  <p:timing>
    <p:tnLst>
      <p:par>
        <p:cTn dur="indefinite" id="1" nodeType="tmRoot" restart="never"/>
      </p:par>
    </p:tnLst>
  </p:timing>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Words>501</Words>
  <Paragraphs>79</Paragraphs>
  <Slides>16</Slides>
  <Notes>4</Notes>
  <TotalTime>691</TotalTime>
  <HiddenSlides>0</HiddenSlides>
  <MMClips>0</MMClips>
  <ScaleCrop>false</ScaleCrop>
  <HeadingPairs>
    <vt:vector baseType="variant" size="4">
      <vt:variant>
        <vt:lpstr>Theme</vt:lpstr>
      </vt:variant>
      <vt:variant>
        <vt:i4>1</vt:i4>
      </vt:variant>
      <vt:variant>
        <vt:lpstr>Slide Titles</vt:lpstr>
      </vt:variant>
      <vt:variant>
        <vt:i4>16</vt:i4>
      </vt:variant>
    </vt:vector>
  </HeadingPairs>
  <TitlesOfParts>
    <vt:vector baseType="lpstr" size="17">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lication>Microsoft Office PowerPoint</Application>
  <AppVersion>14.0000</AppVersion>
  <PresentationFormat>On-screen Show (16:9)</PresentationFormat>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Dell</dc:creator>
  <cp:lastModifiedBy>Teacher</cp:lastModifiedBy>
  <dcterms:modified xsi:type="dcterms:W3CDTF">2019-10-21T05:46:36Z</dcterms:modified>
  <cp:revision>48</cp:revision>
  <dc:title>PowerPoint Presentation</dc:title>
</cp:coreProperties>
</file>