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Playfair Display"/>
      <p:regular r:id="rId10"/>
      <p:bold r:id="rId11"/>
      <p:italic r:id="rId12"/>
      <p:boldItalic r:id="rId13"/>
    </p:embeddedFont>
    <p:embeddedFont>
      <p:font typeface="Ultra"/>
      <p:regular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layfairDisplay-bold.fntdata"/><Relationship Id="rId10" Type="http://schemas.openxmlformats.org/officeDocument/2006/relationships/font" Target="fonts/PlayfairDisplay-regular.fntdata"/><Relationship Id="rId13" Type="http://schemas.openxmlformats.org/officeDocument/2006/relationships/font" Target="fonts/PlayfairDisplay-boldItalic.fntdata"/><Relationship Id="rId12" Type="http://schemas.openxmlformats.org/officeDocument/2006/relationships/font" Target="fonts/PlayfairDisplay-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Ultra-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Google Shape;55;g529fd425e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g529fd425e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529fd425eb_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529fd425eb_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529fd425eb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529fd425eb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i"/>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sp>
        <p:nvSpPr>
          <p:cNvPr id="58" name="Google Shape;58;p14"/>
          <p:cNvSpPr txBox="1"/>
          <p:nvPr>
            <p:ph type="title"/>
          </p:nvPr>
        </p:nvSpPr>
        <p:spPr>
          <a:xfrm>
            <a:off x="534700" y="163475"/>
            <a:ext cx="3134700" cy="68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i">
                <a:latin typeface="Ultra"/>
                <a:ea typeface="Ultra"/>
                <a:cs typeface="Ultra"/>
                <a:sym typeface="Ultra"/>
              </a:rPr>
              <a:t>Sakramentat</a:t>
            </a:r>
            <a:endParaRPr>
              <a:latin typeface="Ultra"/>
              <a:ea typeface="Ultra"/>
              <a:cs typeface="Ultra"/>
              <a:sym typeface="Ultra"/>
            </a:endParaRPr>
          </a:p>
          <a:p>
            <a:pPr indent="0" lvl="0" marL="0" rtl="0" algn="l">
              <a:spcBef>
                <a:spcPts val="0"/>
              </a:spcBef>
              <a:spcAft>
                <a:spcPts val="0"/>
              </a:spcAft>
              <a:buNone/>
            </a:pPr>
            <a:r>
              <a:t/>
            </a:r>
            <a:endParaRPr>
              <a:latin typeface="Playfair Display"/>
              <a:ea typeface="Playfair Display"/>
              <a:cs typeface="Playfair Display"/>
              <a:sym typeface="Playfair Display"/>
            </a:endParaRPr>
          </a:p>
        </p:txBody>
      </p:sp>
      <p:sp>
        <p:nvSpPr>
          <p:cNvPr id="59" name="Google Shape;59;p14"/>
          <p:cNvSpPr txBox="1"/>
          <p:nvPr>
            <p:ph idx="1" type="body"/>
          </p:nvPr>
        </p:nvSpPr>
        <p:spPr>
          <a:xfrm>
            <a:off x="378100" y="1202950"/>
            <a:ext cx="2907600" cy="3672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i">
                <a:solidFill>
                  <a:srgbClr val="000000"/>
                </a:solidFill>
                <a:latin typeface="Impact"/>
                <a:ea typeface="Impact"/>
                <a:cs typeface="Impact"/>
                <a:sym typeface="Impact"/>
              </a:rPr>
              <a:t>1. </a:t>
            </a:r>
            <a:r>
              <a:rPr lang="fi" u="sng">
                <a:solidFill>
                  <a:srgbClr val="000000"/>
                </a:solidFill>
                <a:latin typeface="Impact"/>
                <a:ea typeface="Impact"/>
                <a:cs typeface="Impact"/>
                <a:sym typeface="Impact"/>
              </a:rPr>
              <a:t>Gastaseapmi</a:t>
            </a:r>
            <a:endParaRPr u="sng">
              <a:solidFill>
                <a:srgbClr val="000000"/>
              </a:solidFill>
              <a:latin typeface="Impact"/>
              <a:ea typeface="Impact"/>
              <a:cs typeface="Impact"/>
              <a:sym typeface="Impact"/>
            </a:endParaRPr>
          </a:p>
          <a:p>
            <a:pPr indent="0" lvl="0" marL="0" rtl="0" algn="l">
              <a:spcBef>
                <a:spcPts val="1600"/>
              </a:spcBef>
              <a:spcAft>
                <a:spcPts val="0"/>
              </a:spcAft>
              <a:buNone/>
            </a:pPr>
            <a:r>
              <a:rPr lang="fi" u="sng">
                <a:solidFill>
                  <a:srgbClr val="000000"/>
                </a:solidFill>
                <a:latin typeface="Impact"/>
                <a:ea typeface="Impact"/>
                <a:cs typeface="Impact"/>
                <a:sym typeface="Impact"/>
              </a:rPr>
              <a:t>2. Konfirmašuvdna</a:t>
            </a:r>
            <a:endParaRPr u="sng">
              <a:solidFill>
                <a:srgbClr val="000000"/>
              </a:solidFill>
              <a:latin typeface="Impact"/>
              <a:ea typeface="Impact"/>
              <a:cs typeface="Impact"/>
              <a:sym typeface="Impact"/>
            </a:endParaRPr>
          </a:p>
          <a:p>
            <a:pPr indent="0" lvl="0" marL="0" rtl="0" algn="l">
              <a:spcBef>
                <a:spcPts val="1600"/>
              </a:spcBef>
              <a:spcAft>
                <a:spcPts val="0"/>
              </a:spcAft>
              <a:buNone/>
            </a:pPr>
            <a:r>
              <a:rPr lang="fi" u="sng">
                <a:solidFill>
                  <a:srgbClr val="000000"/>
                </a:solidFill>
                <a:latin typeface="Impact"/>
                <a:ea typeface="Impact"/>
                <a:cs typeface="Impact"/>
                <a:sym typeface="Impact"/>
              </a:rPr>
              <a:t>3. Báhpagasta</a:t>
            </a:r>
            <a:endParaRPr u="sng">
              <a:solidFill>
                <a:srgbClr val="000000"/>
              </a:solidFill>
              <a:latin typeface="Impact"/>
              <a:ea typeface="Impact"/>
              <a:cs typeface="Impact"/>
              <a:sym typeface="Impact"/>
            </a:endParaRPr>
          </a:p>
          <a:p>
            <a:pPr indent="0" lvl="0" marL="0" rtl="0" algn="l">
              <a:spcBef>
                <a:spcPts val="1600"/>
              </a:spcBef>
              <a:spcAft>
                <a:spcPts val="0"/>
              </a:spcAft>
              <a:buNone/>
            </a:pPr>
            <a:r>
              <a:rPr lang="fi" u="sng">
                <a:solidFill>
                  <a:srgbClr val="000000"/>
                </a:solidFill>
                <a:latin typeface="Impact"/>
                <a:ea typeface="Impact"/>
                <a:cs typeface="Impact"/>
                <a:sym typeface="Impact"/>
              </a:rPr>
              <a:t>4. Náitaleapmi</a:t>
            </a:r>
            <a:endParaRPr u="sng">
              <a:solidFill>
                <a:srgbClr val="000000"/>
              </a:solidFill>
              <a:latin typeface="Impact"/>
              <a:ea typeface="Impact"/>
              <a:cs typeface="Impact"/>
              <a:sym typeface="Impact"/>
            </a:endParaRPr>
          </a:p>
          <a:p>
            <a:pPr indent="0" lvl="0" marL="0" rtl="0" algn="l">
              <a:spcBef>
                <a:spcPts val="1600"/>
              </a:spcBef>
              <a:spcAft>
                <a:spcPts val="0"/>
              </a:spcAft>
              <a:buNone/>
            </a:pPr>
            <a:r>
              <a:rPr lang="fi" u="sng">
                <a:solidFill>
                  <a:srgbClr val="000000"/>
                </a:solidFill>
                <a:latin typeface="Impact"/>
                <a:ea typeface="Impact"/>
                <a:cs typeface="Impact"/>
                <a:sym typeface="Impact"/>
              </a:rPr>
              <a:t>5. Eahkedaččat</a:t>
            </a:r>
            <a:endParaRPr u="sng">
              <a:solidFill>
                <a:srgbClr val="000000"/>
              </a:solidFill>
              <a:latin typeface="Impact"/>
              <a:ea typeface="Impact"/>
              <a:cs typeface="Impact"/>
              <a:sym typeface="Impact"/>
            </a:endParaRPr>
          </a:p>
          <a:p>
            <a:pPr indent="0" lvl="0" marL="0" rtl="0" algn="l">
              <a:spcBef>
                <a:spcPts val="1600"/>
              </a:spcBef>
              <a:spcAft>
                <a:spcPts val="0"/>
              </a:spcAft>
              <a:buNone/>
            </a:pPr>
            <a:r>
              <a:rPr lang="fi" u="sng">
                <a:solidFill>
                  <a:srgbClr val="000000"/>
                </a:solidFill>
                <a:latin typeface="Impact"/>
                <a:ea typeface="Impact"/>
                <a:cs typeface="Impact"/>
                <a:sym typeface="Impact"/>
              </a:rPr>
              <a:t>6. Rihpa</a:t>
            </a:r>
            <a:endParaRPr u="sng">
              <a:solidFill>
                <a:srgbClr val="000000"/>
              </a:solidFill>
              <a:latin typeface="Impact"/>
              <a:ea typeface="Impact"/>
              <a:cs typeface="Impact"/>
              <a:sym typeface="Impact"/>
            </a:endParaRPr>
          </a:p>
          <a:p>
            <a:pPr indent="0" lvl="0" marL="0" rtl="0" algn="l">
              <a:spcBef>
                <a:spcPts val="1600"/>
              </a:spcBef>
              <a:spcAft>
                <a:spcPts val="1600"/>
              </a:spcAft>
              <a:buNone/>
            </a:pPr>
            <a:r>
              <a:rPr lang="fi" u="sng">
                <a:solidFill>
                  <a:srgbClr val="000000"/>
                </a:solidFill>
                <a:latin typeface="Impact"/>
                <a:ea typeface="Impact"/>
                <a:cs typeface="Impact"/>
                <a:sym typeface="Impact"/>
              </a:rPr>
              <a:t>7. Buohččiid vuoidaleapmi</a:t>
            </a:r>
            <a:endParaRPr u="sng">
              <a:solidFill>
                <a:srgbClr val="000000"/>
              </a:solidFill>
              <a:latin typeface="Impact"/>
              <a:ea typeface="Impact"/>
              <a:cs typeface="Impact"/>
              <a:sym typeface="Impact"/>
            </a:endParaRPr>
          </a:p>
        </p:txBody>
      </p:sp>
      <p:pic>
        <p:nvPicPr>
          <p:cNvPr id="60" name="Google Shape;60;p14"/>
          <p:cNvPicPr preferRelativeResize="0"/>
          <p:nvPr/>
        </p:nvPicPr>
        <p:blipFill>
          <a:blip r:embed="rId3">
            <a:alphaModFix/>
          </a:blip>
          <a:stretch>
            <a:fillRect/>
          </a:stretch>
        </p:blipFill>
        <p:spPr>
          <a:xfrm>
            <a:off x="5113325" y="331050"/>
            <a:ext cx="2907600" cy="2180700"/>
          </a:xfrm>
          <a:prstGeom prst="rect">
            <a:avLst/>
          </a:prstGeom>
          <a:noFill/>
          <a:ln>
            <a:noFill/>
          </a:ln>
        </p:spPr>
      </p:pic>
      <p:pic>
        <p:nvPicPr>
          <p:cNvPr id="61" name="Google Shape;61;p14"/>
          <p:cNvPicPr preferRelativeResize="0"/>
          <p:nvPr/>
        </p:nvPicPr>
        <p:blipFill>
          <a:blip r:embed="rId4">
            <a:alphaModFix/>
          </a:blip>
          <a:stretch>
            <a:fillRect/>
          </a:stretch>
        </p:blipFill>
        <p:spPr>
          <a:xfrm>
            <a:off x="5113325" y="2790554"/>
            <a:ext cx="2907600" cy="208469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33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i"/>
              <a:t>Ávvudeamit </a:t>
            </a:r>
            <a:endParaRPr/>
          </a:p>
        </p:txBody>
      </p:sp>
      <p:sp>
        <p:nvSpPr>
          <p:cNvPr id="67" name="Google Shape;67;p15"/>
          <p:cNvSpPr txBox="1"/>
          <p:nvPr>
            <p:ph idx="1" type="body"/>
          </p:nvPr>
        </p:nvSpPr>
        <p:spPr>
          <a:xfrm>
            <a:off x="121500" y="1343400"/>
            <a:ext cx="9022500" cy="3127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fi"/>
              <a:t>Herra Árbmit(Kŧrie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143250"/>
            <a:ext cx="8520600" cy="50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i"/>
              <a:t>Girku</a:t>
            </a:r>
            <a:endParaRPr/>
          </a:p>
        </p:txBody>
      </p:sp>
      <p:sp>
        <p:nvSpPr>
          <p:cNvPr id="73" name="Google Shape;73;p16"/>
          <p:cNvSpPr txBox="1"/>
          <p:nvPr>
            <p:ph idx="1" type="body"/>
          </p:nvPr>
        </p:nvSpPr>
        <p:spPr>
          <a:xfrm>
            <a:off x="408450" y="702100"/>
            <a:ext cx="5610900" cy="431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fi"/>
              <a:t>Stuorimus kristallaš girkogoddi lea romalaškatolalaš girku, masa gullet sulli 900 miljovnna lahtu. Eanemus katolalaččat leat Lulli- ja Oarje-Eurohpas ja Latiinnalaš Amerihkás. Nu mo girku namasge sáhttá árvidit lea girku guovddášbáiki Roma ja doppe Vatikáná stáhta. </a:t>
            </a:r>
            <a:endParaRPr/>
          </a:p>
          <a:p>
            <a:pPr indent="0" lvl="0" marL="0" rtl="0" algn="l">
              <a:spcBef>
                <a:spcPts val="1600"/>
              </a:spcBef>
              <a:spcAft>
                <a:spcPts val="1600"/>
              </a:spcAft>
              <a:buNone/>
            </a:pPr>
            <a:r>
              <a:rPr lang="fi"/>
              <a:t>Katolalaš girku atná iežas álgogirku árbevieru joatkin ja bestojumi sirdin birrá máilmmi. Sátni katolalaš oaivvilda almmolačča. Ekumenalaš oskkudovddastusa mielde girku lea okta, bassi, katolalaš ja apostolalaš. Katolalaš girku oainnu mielde dat oaivvilda namalassii romalaškatolalaš girku.</a:t>
            </a:r>
            <a:endParaRPr/>
          </a:p>
        </p:txBody>
      </p:sp>
      <p:pic>
        <p:nvPicPr>
          <p:cNvPr id="74" name="Google Shape;74;p16"/>
          <p:cNvPicPr preferRelativeResize="0"/>
          <p:nvPr/>
        </p:nvPicPr>
        <p:blipFill>
          <a:blip r:embed="rId3">
            <a:alphaModFix/>
          </a:blip>
          <a:stretch>
            <a:fillRect/>
          </a:stretch>
        </p:blipFill>
        <p:spPr>
          <a:xfrm>
            <a:off x="6202800" y="1382200"/>
            <a:ext cx="2695575" cy="16954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