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1" r:id="rId8"/>
    <p:sldId id="263" r:id="rId9"/>
    <p:sldId id="264" r:id="rId10"/>
    <p:sldId id="269" r:id="rId11"/>
    <p:sldId id="265" r:id="rId12"/>
    <p:sldId id="266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163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73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16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74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37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98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14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89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1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912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27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4B91D-1724-4E27-91E6-0B0FF6EEFD80}" type="datetimeFigureOut">
              <a:rPr lang="fi-FI" smtClean="0"/>
              <a:t>15.12.2016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CD1EF-6DC1-4DAC-8528-9A5C6CF9EC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97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Juvddala</a:t>
            </a:r>
            <a:r>
              <a:rPr lang="se-FI" dirty="0" smtClean="0"/>
              <a:t>švuohta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786" y="2647950"/>
            <a:ext cx="7044294" cy="4210050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5040086" cy="1653845"/>
          </a:xfrm>
        </p:spPr>
        <p:txBody>
          <a:bodyPr>
            <a:normAutofit fontScale="85000" lnSpcReduction="20000"/>
          </a:bodyPr>
          <a:lstStyle/>
          <a:p>
            <a:r>
              <a:rPr lang="se-FI" dirty="0" smtClean="0"/>
              <a:t>Okta máilmmi boarráseamos oskkoldagain</a:t>
            </a:r>
          </a:p>
          <a:p>
            <a:r>
              <a:rPr lang="se-FI" dirty="0" smtClean="0"/>
              <a:t>Vuosttaš juvddalaš lei Abraham</a:t>
            </a:r>
          </a:p>
          <a:p>
            <a:r>
              <a:rPr lang="se-FI" dirty="0" smtClean="0"/>
              <a:t>Lei hebrealaš ja elii sulaid 4000 jagi dassá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353" y="4206525"/>
            <a:ext cx="1631867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96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07521" y="2551837"/>
            <a:ext cx="9239003" cy="2677656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se-FI" sz="2800" b="1" i="1" dirty="0"/>
              <a:t>Náitaleapmi</a:t>
            </a:r>
            <a:r>
              <a:rPr lang="se-FI" sz="2800" dirty="0"/>
              <a:t>: Ipmil geatnegahttá olbmuid náitalit ja oažžut mánáid</a:t>
            </a:r>
          </a:p>
          <a:p>
            <a:r>
              <a:rPr lang="se-FI" sz="2800" b="1" i="1" dirty="0"/>
              <a:t>Jápmin ja hávdádeapmi</a:t>
            </a:r>
            <a:r>
              <a:rPr lang="se-FI" sz="2800" b="1" dirty="0"/>
              <a:t>: </a:t>
            </a:r>
            <a:r>
              <a:rPr lang="se-FI" sz="2800" dirty="0"/>
              <a:t>hávdádus galgá 3 beaivvi maŋŋel jápmima; jápmima maŋŋel 7 beaivvi moraštanáigi; olbmot čoahkkanit jápmán olbmo ruoktot ja lohket kaddish (rohkos mii gudnejahttá Ipmila ja eallima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97527" y="973777"/>
            <a:ext cx="9773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sz="4000" dirty="0" smtClean="0"/>
              <a:t>Eallingeardi...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787123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e-FI" sz="6600" b="1" dirty="0" smtClean="0"/>
              <a:t>Suorraneamit</a:t>
            </a:r>
            <a:endParaRPr lang="fi-FI" sz="6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e-FI" sz="4000" dirty="0" smtClean="0">
                <a:solidFill>
                  <a:schemeClr val="accent6">
                    <a:lumMod val="75000"/>
                  </a:schemeClr>
                </a:solidFill>
              </a:rPr>
              <a:t>Reforbmajuvddálaččat</a:t>
            </a:r>
          </a:p>
          <a:p>
            <a:pPr marL="0" indent="0">
              <a:buNone/>
            </a:pPr>
            <a:r>
              <a:rPr lang="se-FI" dirty="0" smtClean="0"/>
              <a:t>-Háliidit heivehit oskkoldaga iežaset áigái ja eallindillái</a:t>
            </a:r>
          </a:p>
          <a:p>
            <a:pPr marL="0" indent="0">
              <a:buNone/>
            </a:pPr>
            <a:r>
              <a:rPr lang="se-FI" dirty="0" smtClean="0"/>
              <a:t>-Reforbma=rievdadus, ođasmahttin dehe earáhuhttin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e-FI" sz="3600" dirty="0" smtClean="0">
                <a:solidFill>
                  <a:schemeClr val="accent2">
                    <a:lumMod val="75000"/>
                  </a:schemeClr>
                </a:solidFill>
              </a:rPr>
              <a:t>Ortodoksa juvddálaččat</a:t>
            </a:r>
          </a:p>
          <a:p>
            <a:pPr marL="0" indent="0">
              <a:buNone/>
            </a:pPr>
            <a:r>
              <a:rPr lang="se-FI" dirty="0" smtClean="0"/>
              <a:t>-Háliidit čuovvut árbevirolaš dábiid ja njuolggadusaid</a:t>
            </a:r>
          </a:p>
          <a:p>
            <a:pPr marL="0" indent="0">
              <a:buNone/>
            </a:pPr>
            <a:r>
              <a:rPr lang="se-FI" dirty="0" smtClean="0"/>
              <a:t>-Ortodoksa= rivttes oahppu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2062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Synagoga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21382" y="1825625"/>
            <a:ext cx="6532418" cy="4351338"/>
          </a:xfrm>
        </p:spPr>
        <p:txBody>
          <a:bodyPr/>
          <a:lstStyle/>
          <a:p>
            <a:r>
              <a:rPr lang="fi-FI" dirty="0" err="1" smtClean="0"/>
              <a:t>Deh</a:t>
            </a:r>
            <a:r>
              <a:rPr lang="se-FI" dirty="0" smtClean="0"/>
              <a:t>álaš čoahkkananbáiki, gos juvddálaččat sáhttet deaivvadit, humadit ja rohkadallat ovttas</a:t>
            </a:r>
          </a:p>
          <a:p>
            <a:r>
              <a:rPr lang="se-FI" dirty="0" smtClean="0"/>
              <a:t>Dávjá huksejuvvon seammá hámis go eará huksehusat dan guovllus</a:t>
            </a:r>
          </a:p>
          <a:p>
            <a:r>
              <a:rPr lang="se-FI" dirty="0" smtClean="0"/>
              <a:t>Stuorimus lanjas čuovgá lámpá mii addá agálaš čuovgga</a:t>
            </a:r>
          </a:p>
          <a:p>
            <a:r>
              <a:rPr lang="se-FI" dirty="0" smtClean="0"/>
              <a:t>Arka lea basimus oassi s</a:t>
            </a:r>
            <a:r>
              <a:rPr lang="fi-FI" dirty="0" err="1" smtClean="0"/>
              <a:t>ynagogas</a:t>
            </a:r>
            <a:r>
              <a:rPr lang="se-FI" dirty="0" smtClean="0"/>
              <a:t>, ja álohii dan seainnis mii lea Jerusalem guvlui (Jerusalem= bassi gávpot)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88" y="1825624"/>
            <a:ext cx="3835730" cy="415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457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algn="ctr"/>
            <a:r>
              <a:rPr lang="se-FI" dirty="0" smtClean="0"/>
              <a:t>Ipmila ja Abrahama šiehtadus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6037613" cy="4351338"/>
          </a:xfrm>
        </p:spPr>
        <p:txBody>
          <a:bodyPr/>
          <a:lstStyle/>
          <a:p>
            <a:r>
              <a:rPr lang="se-FI" dirty="0" smtClean="0"/>
              <a:t>Hebrealaččat ledje juvddalaččaid máttut</a:t>
            </a:r>
          </a:p>
          <a:p>
            <a:r>
              <a:rPr lang="se-FI" dirty="0" smtClean="0"/>
              <a:t>Ipmil bo</a:t>
            </a:r>
            <a:r>
              <a:rPr lang="fi-FI" dirty="0" err="1" smtClean="0"/>
              <a:t>đii</a:t>
            </a:r>
            <a:r>
              <a:rPr lang="fi-FI" dirty="0" smtClean="0"/>
              <a:t> </a:t>
            </a:r>
            <a:r>
              <a:rPr lang="fi-FI" dirty="0" err="1" smtClean="0"/>
              <a:t>Abrahama</a:t>
            </a:r>
            <a:r>
              <a:rPr lang="fi-FI" dirty="0" smtClean="0"/>
              <a:t> </a:t>
            </a:r>
            <a:r>
              <a:rPr lang="fi-FI" dirty="0" err="1" smtClean="0"/>
              <a:t>lusa</a:t>
            </a:r>
            <a:r>
              <a:rPr lang="fi-FI" dirty="0" smtClean="0"/>
              <a:t> ja </a:t>
            </a:r>
            <a:r>
              <a:rPr lang="fi-FI" dirty="0" err="1" smtClean="0"/>
              <a:t>celkkii</a:t>
            </a:r>
            <a:r>
              <a:rPr lang="fi-FI" dirty="0" smtClean="0"/>
              <a:t> </a:t>
            </a:r>
            <a:r>
              <a:rPr lang="fi-FI" dirty="0" err="1" smtClean="0"/>
              <a:t>son</a:t>
            </a:r>
            <a:r>
              <a:rPr lang="fi-FI" dirty="0" smtClean="0"/>
              <a:t> </a:t>
            </a:r>
            <a:r>
              <a:rPr lang="fi-FI" dirty="0" err="1" smtClean="0"/>
              <a:t>galgá</a:t>
            </a:r>
            <a:r>
              <a:rPr lang="fi-FI" dirty="0" smtClean="0"/>
              <a:t> </a:t>
            </a:r>
            <a:r>
              <a:rPr lang="fi-FI" dirty="0" err="1" smtClean="0"/>
              <a:t>šaddat</a:t>
            </a:r>
            <a:r>
              <a:rPr lang="fi-FI" dirty="0" smtClean="0"/>
              <a:t> </a:t>
            </a:r>
            <a:r>
              <a:rPr lang="fi-FI" dirty="0" err="1" smtClean="0"/>
              <a:t>olles</a:t>
            </a:r>
            <a:r>
              <a:rPr lang="fi-FI" dirty="0" smtClean="0"/>
              <a:t> </a:t>
            </a:r>
            <a:r>
              <a:rPr lang="fi-FI" dirty="0" err="1" smtClean="0"/>
              <a:t>álbmoga</a:t>
            </a:r>
            <a:r>
              <a:rPr lang="fi-FI" dirty="0" smtClean="0"/>
              <a:t> </a:t>
            </a:r>
            <a:r>
              <a:rPr lang="fi-FI" dirty="0" err="1" smtClean="0"/>
              <a:t>isidin</a:t>
            </a:r>
            <a:r>
              <a:rPr lang="fi-FI" dirty="0" smtClean="0"/>
              <a:t> ja </a:t>
            </a:r>
            <a:r>
              <a:rPr lang="fi-FI" dirty="0" err="1" smtClean="0"/>
              <a:t>jođiheaddjin</a:t>
            </a:r>
            <a:endParaRPr lang="fi-FI" dirty="0" smtClean="0"/>
          </a:p>
          <a:p>
            <a:r>
              <a:rPr lang="se-FI" dirty="0" smtClean="0"/>
              <a:t>Lohpidii Kanaaneatnama  Abrahamii ja su maŋisboahttiide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006" y="1690689"/>
            <a:ext cx="4666446" cy="2835480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7410203" y="5118265"/>
            <a:ext cx="4417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sz="2400" i="1" dirty="0" smtClean="0"/>
              <a:t>Kippa oaivvis lea olgguldas mearka juvddálašvuođas</a:t>
            </a:r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141482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Bassi čállosat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5040086" cy="4351338"/>
          </a:xfrm>
        </p:spPr>
        <p:txBody>
          <a:bodyPr/>
          <a:lstStyle/>
          <a:p>
            <a:r>
              <a:rPr lang="se-FI" dirty="0" smtClean="0"/>
              <a:t>Eallinnjuolggadusaid Movsses oaččui Ipmilis ja gohčoduvvo namain </a:t>
            </a:r>
            <a:r>
              <a:rPr lang="se-FI" b="1" i="1" dirty="0" smtClean="0"/>
              <a:t>Torah</a:t>
            </a:r>
          </a:p>
          <a:p>
            <a:r>
              <a:rPr lang="se-FI" dirty="0" smtClean="0"/>
              <a:t>Čilgehusat njuolggadusaide čužžot </a:t>
            </a:r>
            <a:r>
              <a:rPr lang="se-FI" b="1" i="1" dirty="0" smtClean="0"/>
              <a:t>Talmudas</a:t>
            </a:r>
          </a:p>
          <a:p>
            <a:r>
              <a:rPr lang="se-FI" dirty="0" smtClean="0"/>
              <a:t>Siddur lea juvddalaččaid rohkosgirji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522" y="1245225"/>
            <a:ext cx="5537869" cy="47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3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se-FI" sz="6000" b="1" dirty="0" smtClean="0"/>
              <a:t>Allabasit</a:t>
            </a:r>
            <a:endParaRPr lang="fi-FI" sz="6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31322" y="2383766"/>
            <a:ext cx="10515600" cy="435133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se-FI" dirty="0" smtClean="0"/>
              <a:t>SABBAT: álgá bearjadaga ja bistá lávvordahkii, borret njálgga borramušaid ja rohkadallet</a:t>
            </a:r>
          </a:p>
          <a:p>
            <a:r>
              <a:rPr lang="se-FI" dirty="0" smtClean="0"/>
              <a:t>HANUKKA: cahkkehit gávcci gintala ja lávlot sálmmaid; dat dáhpáhuvvá skábmamánu ja juovlamánus molsumis</a:t>
            </a:r>
          </a:p>
          <a:p>
            <a:endParaRPr lang="se-FI" dirty="0"/>
          </a:p>
          <a:p>
            <a:r>
              <a:rPr lang="se-FI" dirty="0" smtClean="0"/>
              <a:t>PESACH: beassášávvudeapmi njukča- dehe cuoŋománus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097" y="3927722"/>
            <a:ext cx="20193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03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86" y="676895"/>
            <a:ext cx="4668302" cy="4583874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52" y="457520"/>
            <a:ext cx="2142857" cy="2142857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295" y="2327565"/>
            <a:ext cx="4634779" cy="3669474"/>
          </a:xfrm>
          <a:prstGeom prst="rect">
            <a:avLst/>
          </a:prstGeom>
        </p:spPr>
      </p:pic>
      <p:sp>
        <p:nvSpPr>
          <p:cNvPr id="9" name="Tekstiruutu 8"/>
          <p:cNvSpPr txBox="1"/>
          <p:nvPr/>
        </p:nvSpPr>
        <p:spPr>
          <a:xfrm>
            <a:off x="520812" y="5498275"/>
            <a:ext cx="5640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sz="2800" dirty="0"/>
              <a:t>PESACH: beassášávvudeapmi njukča- dehe cuoŋománus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5548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61" y="890649"/>
            <a:ext cx="4692238" cy="465512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782" y="890650"/>
            <a:ext cx="5308270" cy="3407538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6460177" y="4785756"/>
            <a:ext cx="5225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FI" sz="3600" dirty="0" smtClean="0"/>
              <a:t>Sabbaha ávvudeapmi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47772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Holocaustbeaivi 27.1.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e-FI" dirty="0" smtClean="0"/>
              <a:t>Mii dáhpáhuvai juvddalaččaide nuppi máilmmisoađi áigge? </a:t>
            </a:r>
          </a:p>
          <a:p>
            <a:endParaRPr lang="se-FI" dirty="0"/>
          </a:p>
          <a:p>
            <a:r>
              <a:rPr lang="se-FI" dirty="0" smtClean="0"/>
              <a:t>Gii lei Adolf Hitler?</a:t>
            </a:r>
          </a:p>
          <a:p>
            <a:r>
              <a:rPr lang="se-FI" smtClean="0"/>
              <a:t>Dovddatgo Anne Frank?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221" y="1690688"/>
            <a:ext cx="3470564" cy="3448039"/>
          </a:xfrm>
        </p:spPr>
      </p:pic>
    </p:spTree>
    <p:extLst>
      <p:ext uri="{BB962C8B-B14F-4D97-AF65-F5344CB8AC3E}">
        <p14:creationId xmlns:p14="http://schemas.microsoft.com/office/powerpoint/2010/main" val="100964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se-FI" dirty="0" smtClean="0"/>
              <a:t>Eallinnjuolggadusat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e-FI" dirty="0" smtClean="0"/>
              <a:t>Jáhkket ahte Ipmil lea addán sidjiide lágaid, maid ferte čuovvut</a:t>
            </a:r>
          </a:p>
          <a:p>
            <a:r>
              <a:rPr lang="se-FI" dirty="0" smtClean="0"/>
              <a:t>Daid sáhttá oahppat Torah :is</a:t>
            </a:r>
          </a:p>
          <a:p>
            <a:r>
              <a:rPr lang="se-FI" dirty="0" smtClean="0"/>
              <a:t>Lea šiehtadus mii dahkkui Ipmila ja Abrahama gaskkas 4000 jagi dassá</a:t>
            </a:r>
          </a:p>
          <a:p>
            <a:pPr marL="514350" indent="-514350">
              <a:buAutoNum type="arabicPeriod"/>
            </a:pPr>
            <a:r>
              <a:rPr lang="se-FI" b="1" dirty="0" smtClean="0">
                <a:solidFill>
                  <a:srgbClr val="FF0000"/>
                </a:solidFill>
              </a:rPr>
              <a:t>Rohkadallan</a:t>
            </a:r>
            <a:r>
              <a:rPr lang="se-FI" dirty="0" smtClean="0"/>
              <a:t>: 3 geardde beaivvis</a:t>
            </a:r>
          </a:p>
          <a:p>
            <a:pPr marL="514350" indent="-514350">
              <a:buAutoNum type="arabicPeriod"/>
            </a:pPr>
            <a:r>
              <a:rPr lang="se-FI" b="1" dirty="0" smtClean="0">
                <a:solidFill>
                  <a:srgbClr val="FF0000"/>
                </a:solidFill>
              </a:rPr>
              <a:t>Borramuš</a:t>
            </a:r>
            <a:r>
              <a:rPr lang="se-FI" b="1" dirty="0" smtClean="0"/>
              <a:t>: </a:t>
            </a:r>
            <a:r>
              <a:rPr lang="se-FI" dirty="0" smtClean="0"/>
              <a:t>lobalaš biebmu dehe koscher (ealli galgá njuovvat dihto njuolggadusaid mielde; ii sáhte seaguhit mielkki ja bierggu; ii oaččo borrat varraborramušaid, skálžoelliid, boralottiid, divrriid ja njoammuspiriid)</a:t>
            </a:r>
          </a:p>
          <a:p>
            <a:pPr marL="514350" indent="-514350">
              <a:buAutoNum type="arabicPeriod"/>
            </a:pPr>
            <a:r>
              <a:rPr lang="se-FI" b="1" dirty="0" smtClean="0">
                <a:solidFill>
                  <a:srgbClr val="FF0000"/>
                </a:solidFill>
              </a:rPr>
              <a:t>Láhtten</a:t>
            </a:r>
            <a:r>
              <a:rPr lang="se-FI" dirty="0" smtClean="0"/>
              <a:t>: </a:t>
            </a:r>
            <a:r>
              <a:rPr lang="se-FI" dirty="0" smtClean="0"/>
              <a:t>Toraha </a:t>
            </a:r>
            <a:r>
              <a:rPr lang="se-FI" dirty="0" smtClean="0"/>
              <a:t>mielde; nuppiid dehálaš guossohit ja čájehit olmmošvuođa</a:t>
            </a:r>
          </a:p>
        </p:txBody>
      </p:sp>
    </p:spTree>
    <p:extLst>
      <p:ext uri="{BB962C8B-B14F-4D97-AF65-F5344CB8AC3E}">
        <p14:creationId xmlns:p14="http://schemas.microsoft.com/office/powerpoint/2010/main" val="881722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/>
          <a:lstStyle/>
          <a:p>
            <a:r>
              <a:rPr lang="se-FI" dirty="0" smtClean="0"/>
              <a:t>Eallingeardi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80656"/>
            <a:ext cx="10515600" cy="2375063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se-FI" b="1" i="1" dirty="0" smtClean="0"/>
              <a:t>Riegádeapmi</a:t>
            </a:r>
            <a:r>
              <a:rPr lang="se-FI" i="1" dirty="0" smtClean="0"/>
              <a:t>: </a:t>
            </a:r>
            <a:r>
              <a:rPr lang="se-FI" dirty="0" smtClean="0"/>
              <a:t>bárdnemánát galget birračuohppahuvvot</a:t>
            </a:r>
          </a:p>
          <a:p>
            <a:r>
              <a:rPr lang="se-FI" b="1" i="1" dirty="0" smtClean="0"/>
              <a:t>Nuorravuođaáigi</a:t>
            </a:r>
            <a:r>
              <a:rPr lang="se-FI" dirty="0" smtClean="0"/>
              <a:t>: nieida lea ollesolmmoš go deavdá 12 ja ovtta beaivvi =ávvudit </a:t>
            </a:r>
            <a:r>
              <a:rPr lang="se-FI" i="1" dirty="0" smtClean="0"/>
              <a:t>bat mitzva</a:t>
            </a:r>
            <a:r>
              <a:rPr lang="se-FI" dirty="0" smtClean="0"/>
              <a:t>; bárdni fas olles olmmoš go deavdá 13 ja ovtta beaivvi =ávvudit </a:t>
            </a:r>
            <a:r>
              <a:rPr lang="se-FI" i="1" dirty="0" smtClean="0"/>
              <a:t>bar mitzva</a:t>
            </a:r>
            <a:endParaRPr lang="fi-FI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 smtClean="0"/>
              <a:t>galget</a:t>
            </a:r>
            <a:r>
              <a:rPr lang="fi-FI" dirty="0" smtClean="0"/>
              <a:t> </a:t>
            </a:r>
            <a:r>
              <a:rPr lang="fi-FI" dirty="0" err="1" smtClean="0"/>
              <a:t>ipmirdit</a:t>
            </a:r>
            <a:r>
              <a:rPr lang="fi-FI" dirty="0" smtClean="0"/>
              <a:t>, </a:t>
            </a:r>
            <a:r>
              <a:rPr lang="fi-FI" dirty="0" err="1" smtClean="0"/>
              <a:t>máhttit</a:t>
            </a:r>
            <a:r>
              <a:rPr lang="fi-FI" dirty="0" smtClean="0"/>
              <a:t> ja </a:t>
            </a:r>
            <a:r>
              <a:rPr lang="fi-FI" dirty="0" err="1" smtClean="0"/>
              <a:t>čuovvugoahtit</a:t>
            </a:r>
            <a:r>
              <a:rPr lang="fi-FI" dirty="0" smtClean="0"/>
              <a:t> </a:t>
            </a:r>
            <a:r>
              <a:rPr lang="fi-FI" dirty="0" err="1" smtClean="0"/>
              <a:t>juvddálaš</a:t>
            </a:r>
            <a:r>
              <a:rPr lang="fi-FI" dirty="0" smtClean="0"/>
              <a:t> </a:t>
            </a:r>
            <a:r>
              <a:rPr lang="fi-FI" dirty="0" err="1" smtClean="0"/>
              <a:t>lágaid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81" y="4159372"/>
            <a:ext cx="2660071" cy="2134549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3871356" y="4583875"/>
            <a:ext cx="2470067" cy="1045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e-FI" sz="3200" dirty="0" smtClean="0"/>
              <a:t>Bar mitzva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29301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383</Words>
  <Application>Microsoft Office PowerPoint</Application>
  <PresentationFormat>Laajakuva</PresentationFormat>
  <Paragraphs>52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Office-teema</vt:lpstr>
      <vt:lpstr>Juvddalašvuohta</vt:lpstr>
      <vt:lpstr>Ipmila ja Abrahama šiehtadus</vt:lpstr>
      <vt:lpstr>Bassi čállosat</vt:lpstr>
      <vt:lpstr>Allabasit</vt:lpstr>
      <vt:lpstr>PowerPoint-esitys</vt:lpstr>
      <vt:lpstr>PowerPoint-esitys</vt:lpstr>
      <vt:lpstr>Holocaustbeaivi 27.1.</vt:lpstr>
      <vt:lpstr>Eallinnjuolggadusat</vt:lpstr>
      <vt:lpstr>Eallingeardi</vt:lpstr>
      <vt:lpstr>PowerPoint-esitys</vt:lpstr>
      <vt:lpstr>Suorraneamit</vt:lpstr>
      <vt:lpstr>Synagoga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Juvddalašvuohta</dc:title>
  <dc:creator>Maarit Magga</dc:creator>
  <cp:lastModifiedBy>Maarit Magga</cp:lastModifiedBy>
  <cp:revision>10</cp:revision>
  <dcterms:created xsi:type="dcterms:W3CDTF">2016-12-14T13:14:52Z</dcterms:created>
  <dcterms:modified xsi:type="dcterms:W3CDTF">2016-12-15T08:38:10Z</dcterms:modified>
</cp:coreProperties>
</file>