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83" y="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733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f45d2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f45d2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95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46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f45d28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f45d28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7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0f45d28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0f45d28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5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0f45d28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0f45d28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98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30147" cy="670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852050" y="1558700"/>
            <a:ext cx="5439900" cy="99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i="1">
                <a:latin typeface="Comic Sans MS"/>
                <a:ea typeface="Comic Sans MS"/>
                <a:cs typeface="Comic Sans MS"/>
                <a:sym typeface="Comic Sans MS"/>
              </a:rPr>
              <a:t>Kirjottuja kukkia</a:t>
            </a:r>
            <a:endParaRPr sz="4800"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8300"/>
            <a:ext cx="9453373" cy="558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156863"/>
            <a:ext cx="6858002" cy="4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599150" y="3810275"/>
            <a:ext cx="2191500" cy="5028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i="1"/>
              <a:t>VARSIPISTOJA</a:t>
            </a:r>
            <a:endParaRPr b="1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175" y="0"/>
            <a:ext cx="3857628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647125" y="4691200"/>
            <a:ext cx="3673800" cy="3609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i="1"/>
              <a:t> LAAKA- JA VARSIPISTOJA</a:t>
            </a:r>
            <a:endParaRPr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025" y="0"/>
            <a:ext cx="6858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693200" y="4755675"/>
            <a:ext cx="36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1706075" y="4575200"/>
            <a:ext cx="6149100" cy="4770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b="1" i="1"/>
              <a:t>JUGENDIN KUKKA: LAAKA- JA VARSIPISTOT</a:t>
            </a:r>
            <a:endParaRPr sz="1800"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575" y="0"/>
            <a:ext cx="6432601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293575" y="114900"/>
            <a:ext cx="6432600" cy="708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 b="1" i="1">
                <a:latin typeface="Comic Sans MS"/>
                <a:ea typeface="Comic Sans MS"/>
                <a:cs typeface="Comic Sans MS"/>
                <a:sym typeface="Comic Sans MS"/>
              </a:rPr>
              <a:t>   JUGEND-AJAN RUUSUJA</a:t>
            </a:r>
            <a:endParaRPr sz="3000"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1757650" y="4652525"/>
            <a:ext cx="2410500" cy="3996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i="1"/>
              <a:t>LAAKA- JA VARSIPISTOT</a:t>
            </a:r>
            <a:endParaRPr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Näytössä katseltava esitys (16:9)</PresentationFormat>
  <Paragraphs>6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Comic Sans MS</vt:lpstr>
      <vt:lpstr>Simple Light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Omistaja</cp:lastModifiedBy>
  <cp:revision>1</cp:revision>
  <dcterms:modified xsi:type="dcterms:W3CDTF">2018-12-05T07:55:43Z</dcterms:modified>
</cp:coreProperties>
</file>