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72" d="100"/>
          <a:sy n="72" d="100"/>
        </p:scale>
        <p:origin x="38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18DB28-5DB8-4CEA-B6BC-193618BBFA0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a:extLst>
              <a:ext uri="{FF2B5EF4-FFF2-40B4-BE49-F238E27FC236}">
                <a16:creationId xmlns:a16="http://schemas.microsoft.com/office/drawing/2014/main" id="{1DC1AF73-BC25-4534-AC0B-36350215C9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FBFA305B-B2D6-4887-9848-EB5B6C9F01FD}"/>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5" name="Alatunnisteen paikkamerkki 4">
            <a:extLst>
              <a:ext uri="{FF2B5EF4-FFF2-40B4-BE49-F238E27FC236}">
                <a16:creationId xmlns:a16="http://schemas.microsoft.com/office/drawing/2014/main" id="{A1C2EC75-8C68-4B02-86FA-8EA90578E25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8C04F24-2FD2-45E4-AB1A-6E6FD57499E7}"/>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174819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8E4EFC-3E36-4B54-83E2-F8247F03C4E3}"/>
              </a:ext>
            </a:extLst>
          </p:cNvPr>
          <p:cNvSpPr>
            <a:spLocks noGrp="1"/>
          </p:cNvSpPr>
          <p:nvPr>
            <p:ph type="title"/>
          </p:nvPr>
        </p:nvSpPr>
        <p:spPr/>
        <p:txBody>
          <a:bodyPr/>
          <a:lstStyle/>
          <a:p>
            <a:r>
              <a:rPr lang="fi-FI"/>
              <a:t>Muokkaa perustyyl. napsautt.</a:t>
            </a:r>
          </a:p>
        </p:txBody>
      </p:sp>
      <p:sp>
        <p:nvSpPr>
          <p:cNvPr id="3" name="Pystysuoran tekstin paikkamerkki 2">
            <a:extLst>
              <a:ext uri="{FF2B5EF4-FFF2-40B4-BE49-F238E27FC236}">
                <a16:creationId xmlns:a16="http://schemas.microsoft.com/office/drawing/2014/main" id="{15B496FB-8E36-4DEB-8D34-A5EB8852D9F7}"/>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9CA6780-7F0A-493C-A167-3DB67E33E86A}"/>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5" name="Alatunnisteen paikkamerkki 4">
            <a:extLst>
              <a:ext uri="{FF2B5EF4-FFF2-40B4-BE49-F238E27FC236}">
                <a16:creationId xmlns:a16="http://schemas.microsoft.com/office/drawing/2014/main" id="{0ADB593D-E196-4831-93EF-CD366133D1A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38F7E4F-7C39-48D6-81BB-3D01B72AE136}"/>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22447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B8405EA-6D8B-46B4-B34B-104EB39CF769}"/>
              </a:ext>
            </a:extLst>
          </p:cNvPr>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a:extLst>
              <a:ext uri="{FF2B5EF4-FFF2-40B4-BE49-F238E27FC236}">
                <a16:creationId xmlns:a16="http://schemas.microsoft.com/office/drawing/2014/main" id="{24CA5727-79BD-4B88-8A76-481CAD66185A}"/>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A437572-64FA-425F-9713-D986A9BCC3FC}"/>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5" name="Alatunnisteen paikkamerkki 4">
            <a:extLst>
              <a:ext uri="{FF2B5EF4-FFF2-40B4-BE49-F238E27FC236}">
                <a16:creationId xmlns:a16="http://schemas.microsoft.com/office/drawing/2014/main" id="{E597DA78-F944-41AF-90AB-9469D04A68B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9821118-96BE-4DBD-BCD9-5DE125162D54}"/>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2340884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B8B5ED-91C1-4F37-8EA9-BAD5EAFB85AA}"/>
              </a:ext>
            </a:extLst>
          </p:cNvPr>
          <p:cNvSpPr>
            <a:spLocks noGrp="1"/>
          </p:cNvSpPr>
          <p:nvPr>
            <p:ph type="title"/>
          </p:nvPr>
        </p:nvSpPr>
        <p:spPr/>
        <p:txBody>
          <a:bodyPr/>
          <a:lstStyle/>
          <a:p>
            <a:r>
              <a:rPr lang="fi-FI"/>
              <a:t>Muokkaa perustyyl. napsautt.</a:t>
            </a:r>
          </a:p>
        </p:txBody>
      </p:sp>
      <p:sp>
        <p:nvSpPr>
          <p:cNvPr id="3" name="Sisällön paikkamerkki 2">
            <a:extLst>
              <a:ext uri="{FF2B5EF4-FFF2-40B4-BE49-F238E27FC236}">
                <a16:creationId xmlns:a16="http://schemas.microsoft.com/office/drawing/2014/main" id="{E8C491F8-3DE4-498F-AE32-51F30ABFF124}"/>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6B03661-DF52-48DF-8539-E77E4062321C}"/>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5" name="Alatunnisteen paikkamerkki 4">
            <a:extLst>
              <a:ext uri="{FF2B5EF4-FFF2-40B4-BE49-F238E27FC236}">
                <a16:creationId xmlns:a16="http://schemas.microsoft.com/office/drawing/2014/main" id="{64CA84CD-CD61-402B-B5D4-465F97C23B3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7D7BD16-FCB7-4BF4-B338-1B880F089B9B}"/>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2191499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E4779F7-D74D-4759-852F-7E9F3049CDA8}"/>
              </a:ext>
            </a:extLst>
          </p:cNvPr>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a:extLst>
              <a:ext uri="{FF2B5EF4-FFF2-40B4-BE49-F238E27FC236}">
                <a16:creationId xmlns:a16="http://schemas.microsoft.com/office/drawing/2014/main" id="{FB60394F-3BF5-4A1B-8022-9D085CB0A0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8E6E73A4-824F-4185-B0FF-667D07ACDCB6}"/>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5" name="Alatunnisteen paikkamerkki 4">
            <a:extLst>
              <a:ext uri="{FF2B5EF4-FFF2-40B4-BE49-F238E27FC236}">
                <a16:creationId xmlns:a16="http://schemas.microsoft.com/office/drawing/2014/main" id="{2041CD77-1875-4141-B80F-C5E1D6F9784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0FA11F5-4E6A-49FE-989F-89D0F3876AC2}"/>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199424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DDD45E9-20AB-4493-8DB0-81395DDC5C18}"/>
              </a:ext>
            </a:extLst>
          </p:cNvPr>
          <p:cNvSpPr>
            <a:spLocks noGrp="1"/>
          </p:cNvSpPr>
          <p:nvPr>
            <p:ph type="title"/>
          </p:nvPr>
        </p:nvSpPr>
        <p:spPr/>
        <p:txBody>
          <a:bodyPr/>
          <a:lstStyle/>
          <a:p>
            <a:r>
              <a:rPr lang="fi-FI"/>
              <a:t>Muokkaa perustyyl. napsautt.</a:t>
            </a:r>
          </a:p>
        </p:txBody>
      </p:sp>
      <p:sp>
        <p:nvSpPr>
          <p:cNvPr id="3" name="Sisällön paikkamerkki 2">
            <a:extLst>
              <a:ext uri="{FF2B5EF4-FFF2-40B4-BE49-F238E27FC236}">
                <a16:creationId xmlns:a16="http://schemas.microsoft.com/office/drawing/2014/main" id="{A14F397A-E10B-46D5-8E9B-4A735E36A2FC}"/>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5F724383-F993-4256-8E35-F460D227C105}"/>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71CF86B1-CA29-468F-9DD6-3266E3CB3BC3}"/>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6" name="Alatunnisteen paikkamerkki 5">
            <a:extLst>
              <a:ext uri="{FF2B5EF4-FFF2-40B4-BE49-F238E27FC236}">
                <a16:creationId xmlns:a16="http://schemas.microsoft.com/office/drawing/2014/main" id="{1D8DC96A-F1BA-41A9-8311-365063133B1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ABB8C51-B29C-4E4F-BFC9-B77DAEAFF518}"/>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1275851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017872-91D0-4D1E-81FD-6FC05F6ACCE2}"/>
              </a:ext>
            </a:extLst>
          </p:cNvPr>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a:extLst>
              <a:ext uri="{FF2B5EF4-FFF2-40B4-BE49-F238E27FC236}">
                <a16:creationId xmlns:a16="http://schemas.microsoft.com/office/drawing/2014/main" id="{38982A68-4680-4AD5-A514-24C992ACD9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AE1C2F9E-E592-4643-AE24-2C88781E6C4B}"/>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1F49F36A-C7AE-405D-B87F-89CF26F869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04DCF692-2F3D-4AFC-9AC7-44BCEEF6DBE2}"/>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D769F6ED-CBE7-4E10-9518-B57585029D40}"/>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8" name="Alatunnisteen paikkamerkki 7">
            <a:extLst>
              <a:ext uri="{FF2B5EF4-FFF2-40B4-BE49-F238E27FC236}">
                <a16:creationId xmlns:a16="http://schemas.microsoft.com/office/drawing/2014/main" id="{1C348B7E-0281-49C0-BF14-4E71F3A35F1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C91B16BB-B0A6-4A72-83A6-60A7533591FF}"/>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863136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534C20-9E26-4476-95CB-ED26C69FC059}"/>
              </a:ext>
            </a:extLst>
          </p:cNvPr>
          <p:cNvSpPr>
            <a:spLocks noGrp="1"/>
          </p:cNvSpPr>
          <p:nvPr>
            <p:ph type="title"/>
          </p:nvPr>
        </p:nvSpPr>
        <p:spPr/>
        <p:txBody>
          <a:bodyPr/>
          <a:lstStyle/>
          <a:p>
            <a:r>
              <a:rPr lang="fi-FI"/>
              <a:t>Muokkaa perustyyl. napsautt.</a:t>
            </a:r>
          </a:p>
        </p:txBody>
      </p:sp>
      <p:sp>
        <p:nvSpPr>
          <p:cNvPr id="3" name="Päivämäärän paikkamerkki 2">
            <a:extLst>
              <a:ext uri="{FF2B5EF4-FFF2-40B4-BE49-F238E27FC236}">
                <a16:creationId xmlns:a16="http://schemas.microsoft.com/office/drawing/2014/main" id="{83685982-C521-4867-8783-616F09A74004}"/>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4" name="Alatunnisteen paikkamerkki 3">
            <a:extLst>
              <a:ext uri="{FF2B5EF4-FFF2-40B4-BE49-F238E27FC236}">
                <a16:creationId xmlns:a16="http://schemas.microsoft.com/office/drawing/2014/main" id="{4AFFD179-D733-42F6-9294-485D2D40C97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096C3B10-14EB-4C04-A47E-49239A2D4270}"/>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1895807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4B3F90C5-E37B-4B74-A2B8-B6131A8FF976}"/>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3" name="Alatunnisteen paikkamerkki 2">
            <a:extLst>
              <a:ext uri="{FF2B5EF4-FFF2-40B4-BE49-F238E27FC236}">
                <a16:creationId xmlns:a16="http://schemas.microsoft.com/office/drawing/2014/main" id="{E1CCE77E-CA60-4E92-B319-441E5D880A0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2C9C7506-682D-4D55-A1DB-C19CBC4E05BD}"/>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1172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BB00CEA-364A-42F5-83CD-1440D2D98DB3}"/>
              </a:ext>
            </a:extLst>
          </p:cNvPr>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a:extLst>
              <a:ext uri="{FF2B5EF4-FFF2-40B4-BE49-F238E27FC236}">
                <a16:creationId xmlns:a16="http://schemas.microsoft.com/office/drawing/2014/main" id="{6F2AC27A-5087-4902-81E2-E5D87E9F83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E904945B-BAC0-4454-8976-501BFA02B8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50B1CAE9-40B3-4DED-B4C3-7206C333183C}"/>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6" name="Alatunnisteen paikkamerkki 5">
            <a:extLst>
              <a:ext uri="{FF2B5EF4-FFF2-40B4-BE49-F238E27FC236}">
                <a16:creationId xmlns:a16="http://schemas.microsoft.com/office/drawing/2014/main" id="{77F8F10C-B482-4A69-AD85-0DF78363D06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10229B8-0114-4DE0-87B4-E69DD79F2756}"/>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2565785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FDCB7F-6C57-43B4-B745-DADB346F718A}"/>
              </a:ext>
            </a:extLst>
          </p:cNvPr>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a:extLst>
              <a:ext uri="{FF2B5EF4-FFF2-40B4-BE49-F238E27FC236}">
                <a16:creationId xmlns:a16="http://schemas.microsoft.com/office/drawing/2014/main" id="{6B5F782F-BA45-4ED4-9319-A757A4E338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EC541DCA-4F16-4325-97B3-1E22D438A3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7C590109-4485-4AB0-A8D2-5007D370D5E8}"/>
              </a:ext>
            </a:extLst>
          </p:cNvPr>
          <p:cNvSpPr>
            <a:spLocks noGrp="1"/>
          </p:cNvSpPr>
          <p:nvPr>
            <p:ph type="dt" sz="half" idx="10"/>
          </p:nvPr>
        </p:nvSpPr>
        <p:spPr/>
        <p:txBody>
          <a:bodyPr/>
          <a:lstStyle/>
          <a:p>
            <a:fld id="{5BEF582D-E59F-4797-8DAF-90A8E091BCED}" type="datetimeFigureOut">
              <a:rPr lang="fi-FI" smtClean="0"/>
              <a:t>11.5.2018</a:t>
            </a:fld>
            <a:endParaRPr lang="fi-FI"/>
          </a:p>
        </p:txBody>
      </p:sp>
      <p:sp>
        <p:nvSpPr>
          <p:cNvPr id="6" name="Alatunnisteen paikkamerkki 5">
            <a:extLst>
              <a:ext uri="{FF2B5EF4-FFF2-40B4-BE49-F238E27FC236}">
                <a16:creationId xmlns:a16="http://schemas.microsoft.com/office/drawing/2014/main" id="{BE74490C-28D5-4BF9-BFD8-99B0F134C23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D328CA3-5330-42B8-80DD-228F22AFE585}"/>
              </a:ext>
            </a:extLst>
          </p:cNvPr>
          <p:cNvSpPr>
            <a:spLocks noGrp="1"/>
          </p:cNvSpPr>
          <p:nvPr>
            <p:ph type="sldNum" sz="quarter" idx="12"/>
          </p:nvPr>
        </p:nvSpPr>
        <p:spPr/>
        <p:txBody>
          <a:bodyPr/>
          <a:lstStyle/>
          <a:p>
            <a:fld id="{6743D4D1-3FA2-4EA1-BCDC-5C71309BB43C}" type="slidenum">
              <a:rPr lang="fi-FI" smtClean="0"/>
              <a:t>‹#›</a:t>
            </a:fld>
            <a:endParaRPr lang="fi-FI"/>
          </a:p>
        </p:txBody>
      </p:sp>
    </p:spTree>
    <p:extLst>
      <p:ext uri="{BB962C8B-B14F-4D97-AF65-F5344CB8AC3E}">
        <p14:creationId xmlns:p14="http://schemas.microsoft.com/office/powerpoint/2010/main" val="1360429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C71D1A9-EB84-4762-A632-FB83D542C2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a:extLst>
              <a:ext uri="{FF2B5EF4-FFF2-40B4-BE49-F238E27FC236}">
                <a16:creationId xmlns:a16="http://schemas.microsoft.com/office/drawing/2014/main" id="{6915CBD3-A782-44AD-8AB2-62F57D1900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65CBAC5-8A50-4EFB-A6B8-AA94A107A7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EF582D-E59F-4797-8DAF-90A8E091BCED}" type="datetimeFigureOut">
              <a:rPr lang="fi-FI" smtClean="0"/>
              <a:t>11.5.2018</a:t>
            </a:fld>
            <a:endParaRPr lang="fi-FI"/>
          </a:p>
        </p:txBody>
      </p:sp>
      <p:sp>
        <p:nvSpPr>
          <p:cNvPr id="5" name="Alatunnisteen paikkamerkki 4">
            <a:extLst>
              <a:ext uri="{FF2B5EF4-FFF2-40B4-BE49-F238E27FC236}">
                <a16:creationId xmlns:a16="http://schemas.microsoft.com/office/drawing/2014/main" id="{7AF5E801-1D33-4B0E-8253-C3F522135B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0C4A450F-BC4D-4B36-8A39-B9CBE70651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3D4D1-3FA2-4EA1-BCDC-5C71309BB43C}" type="slidenum">
              <a:rPr lang="fi-FI" smtClean="0"/>
              <a:t>‹#›</a:t>
            </a:fld>
            <a:endParaRPr lang="fi-FI"/>
          </a:p>
        </p:txBody>
      </p:sp>
    </p:spTree>
    <p:extLst>
      <p:ext uri="{BB962C8B-B14F-4D97-AF65-F5344CB8AC3E}">
        <p14:creationId xmlns:p14="http://schemas.microsoft.com/office/powerpoint/2010/main" val="2347763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830E30-41C1-441C-BE72-0115B1B071B9}"/>
              </a:ext>
            </a:extLst>
          </p:cNvPr>
          <p:cNvSpPr>
            <a:spLocks noGrp="1"/>
          </p:cNvSpPr>
          <p:nvPr>
            <p:ph type="title"/>
          </p:nvPr>
        </p:nvSpPr>
        <p:spPr/>
        <p:txBody>
          <a:bodyPr/>
          <a:lstStyle/>
          <a:p>
            <a:r>
              <a:rPr lang="fi-FI" dirty="0"/>
              <a:t>Esimerkkihenkilön kuvaus </a:t>
            </a:r>
          </a:p>
        </p:txBody>
      </p:sp>
      <p:sp>
        <p:nvSpPr>
          <p:cNvPr id="3" name="Suorakulmio 2">
            <a:extLst>
              <a:ext uri="{FF2B5EF4-FFF2-40B4-BE49-F238E27FC236}">
                <a16:creationId xmlns:a16="http://schemas.microsoft.com/office/drawing/2014/main" id="{0B36E2BD-19F7-4F79-B2D2-4B363DD63479}"/>
              </a:ext>
            </a:extLst>
          </p:cNvPr>
          <p:cNvSpPr/>
          <p:nvPr/>
        </p:nvSpPr>
        <p:spPr>
          <a:xfrm>
            <a:off x="467139" y="2008740"/>
            <a:ext cx="5827644" cy="3970318"/>
          </a:xfrm>
          <a:prstGeom prst="rect">
            <a:avLst/>
          </a:prstGeom>
        </p:spPr>
        <p:txBody>
          <a:bodyPr wrap="square">
            <a:spAutoFit/>
          </a:bodyPr>
          <a:lstStyle/>
          <a:p>
            <a:r>
              <a:rPr lang="fi-FI" dirty="0">
                <a:effectLst/>
                <a:latin typeface="Arial" panose="020B0604020202020204" pitchFamily="34" charset="0"/>
              </a:rPr>
              <a:t>Liisa on 29- vuotias OMT-terapeutti, joka kaatui lenkkeillessään dominantin kätensä päälle sillä seurauksella, että käsi jouduttiin leikkaamaan ja hän ei saa mitenkään kuormittaa leikattua kättään kuuteen viikkoon. Liisa työskentelee puolisonsa kanssa yhteisessä yrityksessä terapeuttina ja heillä on alle 2- vuotias lapsi sekä koira. Lapsen, kodin ja koiran hoitaminen on Liisan vastuulla, koska mies tekee pitkiä päiviä yhteisessä yrityksessä. </a:t>
            </a:r>
          </a:p>
          <a:p>
            <a:endParaRPr lang="fi-FI" dirty="0">
              <a:effectLst/>
              <a:latin typeface="Arial" panose="020B0604020202020204" pitchFamily="34" charset="0"/>
            </a:endParaRPr>
          </a:p>
          <a:p>
            <a:r>
              <a:rPr lang="fi-FI" dirty="0">
                <a:effectLst/>
                <a:latin typeface="Arial" panose="020B0604020202020204" pitchFamily="34" charset="0"/>
              </a:rPr>
              <a:t>Mieti, miten esimerkkitapauksen toimintakykyä voidaan kuvata ICF-mallinavulla?</a:t>
            </a:r>
          </a:p>
          <a:p>
            <a:r>
              <a:rPr lang="fi-FI" dirty="0">
                <a:effectLst/>
                <a:latin typeface="Arial" panose="020B0604020202020204" pitchFamily="34" charset="0"/>
              </a:rPr>
              <a:t>Millä </a:t>
            </a:r>
            <a:r>
              <a:rPr lang="fi-FI" dirty="0" err="1">
                <a:effectLst/>
                <a:latin typeface="Arial" panose="020B0604020202020204" pitchFamily="34" charset="0"/>
              </a:rPr>
              <a:t>ICF:n</a:t>
            </a:r>
            <a:r>
              <a:rPr lang="fi-FI" dirty="0">
                <a:effectLst/>
                <a:latin typeface="Arial" panose="020B0604020202020204" pitchFamily="34" charset="0"/>
              </a:rPr>
              <a:t> osa-alueille ongelmat ovat?</a:t>
            </a:r>
          </a:p>
          <a:p>
            <a:r>
              <a:rPr lang="fi-FI" dirty="0">
                <a:effectLst/>
                <a:latin typeface="Arial" panose="020B0604020202020204" pitchFamily="34" charset="0"/>
              </a:rPr>
              <a:t>Miten rajoituksen vaikuttaa?</a:t>
            </a:r>
          </a:p>
        </p:txBody>
      </p:sp>
      <p:pic>
        <p:nvPicPr>
          <p:cNvPr id="5" name="Kuva 4">
            <a:extLst>
              <a:ext uri="{FF2B5EF4-FFF2-40B4-BE49-F238E27FC236}">
                <a16:creationId xmlns:a16="http://schemas.microsoft.com/office/drawing/2014/main" id="{08DCBA77-F75C-4612-BF8E-EEDD15188A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46574" y="2008740"/>
            <a:ext cx="5059017" cy="3372678"/>
          </a:xfrm>
          <a:prstGeom prst="rect">
            <a:avLst/>
          </a:prstGeom>
        </p:spPr>
      </p:pic>
    </p:spTree>
    <p:extLst>
      <p:ext uri="{BB962C8B-B14F-4D97-AF65-F5344CB8AC3E}">
        <p14:creationId xmlns:p14="http://schemas.microsoft.com/office/powerpoint/2010/main" val="298983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orakulmio 6"/>
          <p:cNvSpPr/>
          <p:nvPr/>
        </p:nvSpPr>
        <p:spPr>
          <a:xfrm>
            <a:off x="4871864" y="260648"/>
            <a:ext cx="2520280" cy="432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i-FI" dirty="0"/>
              <a:t>Terveydentila</a:t>
            </a:r>
          </a:p>
        </p:txBody>
      </p:sp>
      <p:sp>
        <p:nvSpPr>
          <p:cNvPr id="8" name="Suorakulmio 7"/>
          <p:cNvSpPr/>
          <p:nvPr/>
        </p:nvSpPr>
        <p:spPr>
          <a:xfrm>
            <a:off x="1847528" y="1556792"/>
            <a:ext cx="2448272" cy="2448272"/>
          </a:xfrm>
          <a:prstGeom prst="rect">
            <a:avLst/>
          </a:prstGeom>
        </p:spPr>
        <p:style>
          <a:lnRef idx="2">
            <a:schemeClr val="accent2"/>
          </a:lnRef>
          <a:fillRef idx="1">
            <a:schemeClr val="lt1"/>
          </a:fillRef>
          <a:effectRef idx="0">
            <a:schemeClr val="accent2"/>
          </a:effectRef>
          <a:fontRef idx="minor">
            <a:schemeClr val="dk1"/>
          </a:fontRef>
        </p:style>
        <p:txBody>
          <a:bodyPr rtlCol="0" anchor="t"/>
          <a:lstStyle/>
          <a:p>
            <a:pPr algn="ctr"/>
            <a:r>
              <a:rPr lang="fi-FI" dirty="0"/>
              <a:t>Ruumiin ja kehon toiminnot</a:t>
            </a:r>
          </a:p>
        </p:txBody>
      </p:sp>
      <p:sp>
        <p:nvSpPr>
          <p:cNvPr id="9" name="Suorakulmio 8"/>
          <p:cNvSpPr/>
          <p:nvPr/>
        </p:nvSpPr>
        <p:spPr>
          <a:xfrm>
            <a:off x="4943872" y="1556792"/>
            <a:ext cx="2376264" cy="2448272"/>
          </a:xfrm>
          <a:prstGeom prst="rect">
            <a:avLst/>
          </a:prstGeom>
        </p:spPr>
        <p:style>
          <a:lnRef idx="2">
            <a:schemeClr val="accent2"/>
          </a:lnRef>
          <a:fillRef idx="1">
            <a:schemeClr val="lt1"/>
          </a:fillRef>
          <a:effectRef idx="0">
            <a:schemeClr val="accent2"/>
          </a:effectRef>
          <a:fontRef idx="minor">
            <a:schemeClr val="dk1"/>
          </a:fontRef>
        </p:style>
        <p:txBody>
          <a:bodyPr rtlCol="0" anchor="t"/>
          <a:lstStyle/>
          <a:p>
            <a:pPr algn="ctr"/>
            <a:r>
              <a:rPr lang="fi-FI" dirty="0"/>
              <a:t>Suoritukset</a:t>
            </a:r>
          </a:p>
        </p:txBody>
      </p:sp>
      <p:sp>
        <p:nvSpPr>
          <p:cNvPr id="10" name="Suorakulmio 9"/>
          <p:cNvSpPr/>
          <p:nvPr/>
        </p:nvSpPr>
        <p:spPr>
          <a:xfrm>
            <a:off x="7968208" y="1556792"/>
            <a:ext cx="2448272" cy="2448272"/>
          </a:xfrm>
          <a:prstGeom prst="rect">
            <a:avLst/>
          </a:prstGeom>
        </p:spPr>
        <p:style>
          <a:lnRef idx="2">
            <a:schemeClr val="accent2"/>
          </a:lnRef>
          <a:fillRef idx="1">
            <a:schemeClr val="lt1"/>
          </a:fillRef>
          <a:effectRef idx="0">
            <a:schemeClr val="accent2"/>
          </a:effectRef>
          <a:fontRef idx="minor">
            <a:schemeClr val="dk1"/>
          </a:fontRef>
        </p:style>
        <p:txBody>
          <a:bodyPr rtlCol="0" anchor="t"/>
          <a:lstStyle/>
          <a:p>
            <a:pPr algn="ctr"/>
            <a:r>
              <a:rPr lang="fi-FI" dirty="0"/>
              <a:t>Osallistuminen</a:t>
            </a:r>
          </a:p>
        </p:txBody>
      </p:sp>
      <p:sp>
        <p:nvSpPr>
          <p:cNvPr id="11" name="Suorakulmio 10"/>
          <p:cNvSpPr/>
          <p:nvPr/>
        </p:nvSpPr>
        <p:spPr>
          <a:xfrm>
            <a:off x="3503712" y="4797152"/>
            <a:ext cx="2304256" cy="1872208"/>
          </a:xfrm>
          <a:prstGeom prst="rect">
            <a:avLst/>
          </a:prstGeom>
        </p:spPr>
        <p:style>
          <a:lnRef idx="2">
            <a:schemeClr val="accent3"/>
          </a:lnRef>
          <a:fillRef idx="1">
            <a:schemeClr val="lt1"/>
          </a:fillRef>
          <a:effectRef idx="0">
            <a:schemeClr val="accent3"/>
          </a:effectRef>
          <a:fontRef idx="minor">
            <a:schemeClr val="dk1"/>
          </a:fontRef>
        </p:style>
        <p:txBody>
          <a:bodyPr rtlCol="0" anchor="t"/>
          <a:lstStyle/>
          <a:p>
            <a:pPr algn="ctr"/>
            <a:r>
              <a:rPr lang="fi-FI" dirty="0"/>
              <a:t>Ympäristötekijät</a:t>
            </a:r>
          </a:p>
        </p:txBody>
      </p:sp>
      <p:sp>
        <p:nvSpPr>
          <p:cNvPr id="12" name="Suorakulmio 11"/>
          <p:cNvSpPr/>
          <p:nvPr/>
        </p:nvSpPr>
        <p:spPr>
          <a:xfrm>
            <a:off x="6888088" y="4797152"/>
            <a:ext cx="2160240" cy="1872208"/>
          </a:xfrm>
          <a:prstGeom prst="rect">
            <a:avLst/>
          </a:prstGeom>
        </p:spPr>
        <p:style>
          <a:lnRef idx="2">
            <a:schemeClr val="accent3"/>
          </a:lnRef>
          <a:fillRef idx="1">
            <a:schemeClr val="lt1"/>
          </a:fillRef>
          <a:effectRef idx="0">
            <a:schemeClr val="accent3"/>
          </a:effectRef>
          <a:fontRef idx="minor">
            <a:schemeClr val="dk1"/>
          </a:fontRef>
        </p:style>
        <p:txBody>
          <a:bodyPr rtlCol="0" anchor="t"/>
          <a:lstStyle/>
          <a:p>
            <a:pPr algn="ctr"/>
            <a:r>
              <a:rPr lang="fi-FI" dirty="0"/>
              <a:t>Yksilötekijät</a:t>
            </a:r>
          </a:p>
        </p:txBody>
      </p:sp>
      <p:cxnSp>
        <p:nvCxnSpPr>
          <p:cNvPr id="14" name="Suora yhdysviiva 13"/>
          <p:cNvCxnSpPr/>
          <p:nvPr/>
        </p:nvCxnSpPr>
        <p:spPr>
          <a:xfrm>
            <a:off x="2999656" y="1124744"/>
            <a:ext cx="6120680" cy="0"/>
          </a:xfrm>
          <a:prstGeom prst="line">
            <a:avLst/>
          </a:prstGeom>
        </p:spPr>
        <p:style>
          <a:lnRef idx="1">
            <a:schemeClr val="dk1"/>
          </a:lnRef>
          <a:fillRef idx="0">
            <a:schemeClr val="dk1"/>
          </a:fillRef>
          <a:effectRef idx="0">
            <a:schemeClr val="dk1"/>
          </a:effectRef>
          <a:fontRef idx="minor">
            <a:schemeClr val="tx1"/>
          </a:fontRef>
        </p:style>
      </p:cxnSp>
      <p:cxnSp>
        <p:nvCxnSpPr>
          <p:cNvPr id="16" name="Suora yhdysviiva 15"/>
          <p:cNvCxnSpPr/>
          <p:nvPr/>
        </p:nvCxnSpPr>
        <p:spPr>
          <a:xfrm>
            <a:off x="2927648" y="4293096"/>
            <a:ext cx="6264696" cy="0"/>
          </a:xfrm>
          <a:prstGeom prst="line">
            <a:avLst/>
          </a:prstGeom>
        </p:spPr>
        <p:style>
          <a:lnRef idx="1">
            <a:schemeClr val="dk1"/>
          </a:lnRef>
          <a:fillRef idx="0">
            <a:schemeClr val="dk1"/>
          </a:fillRef>
          <a:effectRef idx="0">
            <a:schemeClr val="dk1"/>
          </a:effectRef>
          <a:fontRef idx="minor">
            <a:schemeClr val="tx1"/>
          </a:fontRef>
        </p:style>
      </p:cxnSp>
      <p:cxnSp>
        <p:nvCxnSpPr>
          <p:cNvPr id="19" name="Suora yhdysviiva 18"/>
          <p:cNvCxnSpPr/>
          <p:nvPr/>
        </p:nvCxnSpPr>
        <p:spPr>
          <a:xfrm>
            <a:off x="4439816" y="4509120"/>
            <a:ext cx="3672408" cy="0"/>
          </a:xfrm>
          <a:prstGeom prst="line">
            <a:avLst/>
          </a:prstGeom>
        </p:spPr>
        <p:style>
          <a:lnRef idx="1">
            <a:schemeClr val="dk1"/>
          </a:lnRef>
          <a:fillRef idx="0">
            <a:schemeClr val="dk1"/>
          </a:fillRef>
          <a:effectRef idx="0">
            <a:schemeClr val="dk1"/>
          </a:effectRef>
          <a:fontRef idx="minor">
            <a:schemeClr val="tx1"/>
          </a:fontRef>
        </p:style>
      </p:cxnSp>
      <p:cxnSp>
        <p:nvCxnSpPr>
          <p:cNvPr id="23" name="Suora nuoliyhdysviiva 22"/>
          <p:cNvCxnSpPr/>
          <p:nvPr/>
        </p:nvCxnSpPr>
        <p:spPr>
          <a:xfrm flipV="1">
            <a:off x="6096000" y="4077072"/>
            <a:ext cx="0" cy="43204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Suora nuoliyhdysviiva 24"/>
          <p:cNvCxnSpPr/>
          <p:nvPr/>
        </p:nvCxnSpPr>
        <p:spPr>
          <a:xfrm>
            <a:off x="4439816" y="4509120"/>
            <a:ext cx="0" cy="21602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Suora nuoliyhdysviiva 26"/>
          <p:cNvCxnSpPr/>
          <p:nvPr/>
        </p:nvCxnSpPr>
        <p:spPr>
          <a:xfrm>
            <a:off x="8112224" y="4509120"/>
            <a:ext cx="0" cy="21602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uora nuoliyhdysviiva 29"/>
          <p:cNvCxnSpPr/>
          <p:nvPr/>
        </p:nvCxnSpPr>
        <p:spPr>
          <a:xfrm flipV="1">
            <a:off x="2927648" y="4005064"/>
            <a:ext cx="0" cy="2880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uora nuoliyhdysviiva 31"/>
          <p:cNvCxnSpPr/>
          <p:nvPr/>
        </p:nvCxnSpPr>
        <p:spPr>
          <a:xfrm flipV="1">
            <a:off x="9192344" y="4005064"/>
            <a:ext cx="0" cy="2880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uora nuoliyhdysviiva 33"/>
          <p:cNvCxnSpPr/>
          <p:nvPr/>
        </p:nvCxnSpPr>
        <p:spPr>
          <a:xfrm>
            <a:off x="2999656" y="1124744"/>
            <a:ext cx="0" cy="3600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Suora nuoliyhdysviiva 35"/>
          <p:cNvCxnSpPr/>
          <p:nvPr/>
        </p:nvCxnSpPr>
        <p:spPr>
          <a:xfrm>
            <a:off x="9120336" y="1124744"/>
            <a:ext cx="0" cy="3600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uora nuoliyhdysviiva 37"/>
          <p:cNvCxnSpPr>
            <a:stCxn id="7" idx="2"/>
            <a:endCxn id="9" idx="0"/>
          </p:cNvCxnSpPr>
          <p:nvPr/>
        </p:nvCxnSpPr>
        <p:spPr>
          <a:xfrm>
            <a:off x="6132004" y="692696"/>
            <a:ext cx="0" cy="86409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uora nuoliyhdysviiva 40"/>
          <p:cNvCxnSpPr>
            <a:stCxn id="8" idx="3"/>
            <a:endCxn id="9" idx="1"/>
          </p:cNvCxnSpPr>
          <p:nvPr/>
        </p:nvCxnSpPr>
        <p:spPr>
          <a:xfrm>
            <a:off x="4295800" y="2780928"/>
            <a:ext cx="648072"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43" name="Suora nuoliyhdysviiva 42"/>
          <p:cNvCxnSpPr>
            <a:stCxn id="9" idx="3"/>
            <a:endCxn id="10" idx="1"/>
          </p:cNvCxnSpPr>
          <p:nvPr/>
        </p:nvCxnSpPr>
        <p:spPr>
          <a:xfrm>
            <a:off x="7320136" y="2780928"/>
            <a:ext cx="648072"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2784389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97</Words>
  <Application>Microsoft Office PowerPoint</Application>
  <PresentationFormat>Laajakuva</PresentationFormat>
  <Paragraphs>12</Paragraphs>
  <Slides>2</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vt:i4>
      </vt:variant>
    </vt:vector>
  </HeadingPairs>
  <TitlesOfParts>
    <vt:vector size="6" baseType="lpstr">
      <vt:lpstr>Arial</vt:lpstr>
      <vt:lpstr>Calibri</vt:lpstr>
      <vt:lpstr>Calibri Light</vt:lpstr>
      <vt:lpstr>Office-teema</vt:lpstr>
      <vt:lpstr>Esimerkkihenkilön kuvaus </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Pernu Henna</dc:creator>
  <cp:lastModifiedBy>Pernu Henna</cp:lastModifiedBy>
  <cp:revision>2</cp:revision>
  <dcterms:created xsi:type="dcterms:W3CDTF">2018-05-11T08:40:25Z</dcterms:created>
  <dcterms:modified xsi:type="dcterms:W3CDTF">2018-05-11T08:43:53Z</dcterms:modified>
</cp:coreProperties>
</file>