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0" r:id="rId5"/>
    <p:sldId id="261" r:id="rId6"/>
    <p:sldId id="262"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iris Poukkanen" userId="S::a6poii00@students.oamk.fi::c7565108-5af9-4036-9682-3ec62bb2a181" providerId="AD" clId="Web-{AC26EDCE-AA61-9E60-7430-CE1125279BE1}"/>
    <pc:docChg chg="addSld modSld">
      <pc:chgData name="Iiris Poukkanen" userId="S::a6poii00@students.oamk.fi::c7565108-5af9-4036-9682-3ec62bb2a181" providerId="AD" clId="Web-{AC26EDCE-AA61-9E60-7430-CE1125279BE1}" dt="2019-01-14T09:42:50.992" v="2167" actId="20577"/>
      <pc:docMkLst>
        <pc:docMk/>
      </pc:docMkLst>
      <pc:sldChg chg="modSp">
        <pc:chgData name="Iiris Poukkanen" userId="S::a6poii00@students.oamk.fi::c7565108-5af9-4036-9682-3ec62bb2a181" providerId="AD" clId="Web-{AC26EDCE-AA61-9E60-7430-CE1125279BE1}" dt="2019-01-14T08:57:43.197" v="30" actId="20577"/>
        <pc:sldMkLst>
          <pc:docMk/>
          <pc:sldMk cId="1627197603" sldId="256"/>
        </pc:sldMkLst>
        <pc:spChg chg="mod">
          <ac:chgData name="Iiris Poukkanen" userId="S::a6poii00@students.oamk.fi::c7565108-5af9-4036-9682-3ec62bb2a181" providerId="AD" clId="Web-{AC26EDCE-AA61-9E60-7430-CE1125279BE1}" dt="2019-01-14T08:57:06.712" v="9" actId="20577"/>
          <ac:spMkLst>
            <pc:docMk/>
            <pc:sldMk cId="1627197603" sldId="256"/>
            <ac:spMk id="2" creationId="{00000000-0000-0000-0000-000000000000}"/>
          </ac:spMkLst>
        </pc:spChg>
        <pc:spChg chg="mod">
          <ac:chgData name="Iiris Poukkanen" userId="S::a6poii00@students.oamk.fi::c7565108-5af9-4036-9682-3ec62bb2a181" providerId="AD" clId="Web-{AC26EDCE-AA61-9E60-7430-CE1125279BE1}" dt="2019-01-14T08:57:43.197" v="30" actId="20577"/>
          <ac:spMkLst>
            <pc:docMk/>
            <pc:sldMk cId="1627197603" sldId="256"/>
            <ac:spMk id="3" creationId="{00000000-0000-0000-0000-000000000000}"/>
          </ac:spMkLst>
        </pc:spChg>
      </pc:sldChg>
      <pc:sldChg chg="modSp new">
        <pc:chgData name="Iiris Poukkanen" userId="S::a6poii00@students.oamk.fi::c7565108-5af9-4036-9682-3ec62bb2a181" providerId="AD" clId="Web-{AC26EDCE-AA61-9E60-7430-CE1125279BE1}" dt="2019-01-14T09:02:50.460" v="384" actId="20577"/>
        <pc:sldMkLst>
          <pc:docMk/>
          <pc:sldMk cId="1089602116" sldId="257"/>
        </pc:sldMkLst>
        <pc:spChg chg="mod">
          <ac:chgData name="Iiris Poukkanen" userId="S::a6poii00@students.oamk.fi::c7565108-5af9-4036-9682-3ec62bb2a181" providerId="AD" clId="Web-{AC26EDCE-AA61-9E60-7430-CE1125279BE1}" dt="2019-01-14T08:58:01.868" v="41" actId="20577"/>
          <ac:spMkLst>
            <pc:docMk/>
            <pc:sldMk cId="1089602116" sldId="257"/>
            <ac:spMk id="2" creationId="{181FD62D-C2A9-444B-94E0-63E079313795}"/>
          </ac:spMkLst>
        </pc:spChg>
        <pc:spChg chg="mod">
          <ac:chgData name="Iiris Poukkanen" userId="S::a6poii00@students.oamk.fi::c7565108-5af9-4036-9682-3ec62bb2a181" providerId="AD" clId="Web-{AC26EDCE-AA61-9E60-7430-CE1125279BE1}" dt="2019-01-14T08:58:19.399" v="58" actId="20577"/>
          <ac:spMkLst>
            <pc:docMk/>
            <pc:sldMk cId="1089602116" sldId="257"/>
            <ac:spMk id="3" creationId="{CA805302-7AB1-4DF5-950E-822B0ADB22DE}"/>
          </ac:spMkLst>
        </pc:spChg>
        <pc:spChg chg="mod">
          <ac:chgData name="Iiris Poukkanen" userId="S::a6poii00@students.oamk.fi::c7565108-5af9-4036-9682-3ec62bb2a181" providerId="AD" clId="Web-{AC26EDCE-AA61-9E60-7430-CE1125279BE1}" dt="2019-01-14T09:02:35.507" v="370" actId="20577"/>
          <ac:spMkLst>
            <pc:docMk/>
            <pc:sldMk cId="1089602116" sldId="257"/>
            <ac:spMk id="4" creationId="{DAB93641-1332-4EF7-9D83-3C68CE4A327B}"/>
          </ac:spMkLst>
        </pc:spChg>
        <pc:spChg chg="mod">
          <ac:chgData name="Iiris Poukkanen" userId="S::a6poii00@students.oamk.fi::c7565108-5af9-4036-9682-3ec62bb2a181" providerId="AD" clId="Web-{AC26EDCE-AA61-9E60-7430-CE1125279BE1}" dt="2019-01-14T08:58:27.165" v="67" actId="20577"/>
          <ac:spMkLst>
            <pc:docMk/>
            <pc:sldMk cId="1089602116" sldId="257"/>
            <ac:spMk id="5" creationId="{BAA98239-5D50-4823-A150-5A3B07470858}"/>
          </ac:spMkLst>
        </pc:spChg>
        <pc:spChg chg="mod">
          <ac:chgData name="Iiris Poukkanen" userId="S::a6poii00@students.oamk.fi::c7565108-5af9-4036-9682-3ec62bb2a181" providerId="AD" clId="Web-{AC26EDCE-AA61-9E60-7430-CE1125279BE1}" dt="2019-01-14T09:02:50.460" v="384" actId="20577"/>
          <ac:spMkLst>
            <pc:docMk/>
            <pc:sldMk cId="1089602116" sldId="257"/>
            <ac:spMk id="6" creationId="{B8E153F5-CFC6-4013-9F48-2DB862B29FAE}"/>
          </ac:spMkLst>
        </pc:spChg>
      </pc:sldChg>
      <pc:sldChg chg="modSp new">
        <pc:chgData name="Iiris Poukkanen" userId="S::a6poii00@students.oamk.fi::c7565108-5af9-4036-9682-3ec62bb2a181" providerId="AD" clId="Web-{AC26EDCE-AA61-9E60-7430-CE1125279BE1}" dt="2019-01-14T09:22:15.734" v="1039" actId="20577"/>
        <pc:sldMkLst>
          <pc:docMk/>
          <pc:sldMk cId="2392505651" sldId="258"/>
        </pc:sldMkLst>
        <pc:spChg chg="mod">
          <ac:chgData name="Iiris Poukkanen" userId="S::a6poii00@students.oamk.fi::c7565108-5af9-4036-9682-3ec62bb2a181" providerId="AD" clId="Web-{AC26EDCE-AA61-9E60-7430-CE1125279BE1}" dt="2019-01-14T09:16:16.377" v="862" actId="20577"/>
          <ac:spMkLst>
            <pc:docMk/>
            <pc:sldMk cId="2392505651" sldId="258"/>
            <ac:spMk id="2" creationId="{56B6276D-DA69-464D-95DA-078CC272ECC2}"/>
          </ac:spMkLst>
        </pc:spChg>
        <pc:spChg chg="mod">
          <ac:chgData name="Iiris Poukkanen" userId="S::a6poii00@students.oamk.fi::c7565108-5af9-4036-9682-3ec62bb2a181" providerId="AD" clId="Web-{AC26EDCE-AA61-9E60-7430-CE1125279BE1}" dt="2019-01-14T09:22:15.734" v="1039" actId="20577"/>
          <ac:spMkLst>
            <pc:docMk/>
            <pc:sldMk cId="2392505651" sldId="258"/>
            <ac:spMk id="3" creationId="{6C7A6A44-0716-4791-A351-75378EEA1B72}"/>
          </ac:spMkLst>
        </pc:spChg>
        <pc:spChg chg="mod">
          <ac:chgData name="Iiris Poukkanen" userId="S::a6poii00@students.oamk.fi::c7565108-5af9-4036-9682-3ec62bb2a181" providerId="AD" clId="Web-{AC26EDCE-AA61-9E60-7430-CE1125279BE1}" dt="2019-01-14T09:16:19.861" v="864" actId="14100"/>
          <ac:spMkLst>
            <pc:docMk/>
            <pc:sldMk cId="2392505651" sldId="258"/>
            <ac:spMk id="4" creationId="{821B3561-CB4C-4B02-8D3E-F9FF36FA143E}"/>
          </ac:spMkLst>
        </pc:spChg>
      </pc:sldChg>
      <pc:sldChg chg="new">
        <pc:chgData name="Iiris Poukkanen" userId="S::a6poii00@students.oamk.fi::c7565108-5af9-4036-9682-3ec62bb2a181" providerId="AD" clId="Web-{AC26EDCE-AA61-9E60-7430-CE1125279BE1}" dt="2019-01-14T09:22:41.781" v="1041"/>
        <pc:sldMkLst>
          <pc:docMk/>
          <pc:sldMk cId="2830819666" sldId="259"/>
        </pc:sldMkLst>
      </pc:sldChg>
      <pc:sldChg chg="modSp new">
        <pc:chgData name="Iiris Poukkanen" userId="S::a6poii00@students.oamk.fi::c7565108-5af9-4036-9682-3ec62bb2a181" providerId="AD" clId="Web-{AC26EDCE-AA61-9E60-7430-CE1125279BE1}" dt="2019-01-14T09:42:50.992" v="2166" actId="20577"/>
        <pc:sldMkLst>
          <pc:docMk/>
          <pc:sldMk cId="4086132790" sldId="260"/>
        </pc:sldMkLst>
        <pc:spChg chg="mod">
          <ac:chgData name="Iiris Poukkanen" userId="S::a6poii00@students.oamk.fi::c7565108-5af9-4036-9682-3ec62bb2a181" providerId="AD" clId="Web-{AC26EDCE-AA61-9E60-7430-CE1125279BE1}" dt="2019-01-14T09:24:26.124" v="1065" actId="20577"/>
          <ac:spMkLst>
            <pc:docMk/>
            <pc:sldMk cId="4086132790" sldId="260"/>
            <ac:spMk id="2" creationId="{4EAAF537-4363-4188-AB7A-1163A0D750BA}"/>
          </ac:spMkLst>
        </pc:spChg>
        <pc:spChg chg="mod">
          <ac:chgData name="Iiris Poukkanen" userId="S::a6poii00@students.oamk.fi::c7565108-5af9-4036-9682-3ec62bb2a181" providerId="AD" clId="Web-{AC26EDCE-AA61-9E60-7430-CE1125279BE1}" dt="2019-01-14T09:42:50.992" v="2166" actId="20577"/>
          <ac:spMkLst>
            <pc:docMk/>
            <pc:sldMk cId="4086132790" sldId="260"/>
            <ac:spMk id="3" creationId="{1C7C3F5C-E00E-4AFD-8BDF-B382CDA809B0}"/>
          </ac:spMkLst>
        </pc:spChg>
      </pc:sldChg>
    </pc:docChg>
  </pc:docChgLst>
  <pc:docChgLst>
    <pc:chgData name="Iiris Poukkanen" userId="S::a6poii00@students.oamk.fi::c7565108-5af9-4036-9682-3ec62bb2a181" providerId="AD" clId="Web-{8B7DE11A-2D0A-A762-FAEA-47A44792B661}"/>
    <pc:docChg chg="addSld modSld">
      <pc:chgData name="Iiris Poukkanen" userId="S::a6poii00@students.oamk.fi::c7565108-5af9-4036-9682-3ec62bb2a181" providerId="AD" clId="Web-{8B7DE11A-2D0A-A762-FAEA-47A44792B661}" dt="2019-01-14T10:50:54.100" v="651" actId="20577"/>
      <pc:docMkLst>
        <pc:docMk/>
      </pc:docMkLst>
      <pc:sldChg chg="modSp new">
        <pc:chgData name="Iiris Poukkanen" userId="S::a6poii00@students.oamk.fi::c7565108-5af9-4036-9682-3ec62bb2a181" providerId="AD" clId="Web-{8B7DE11A-2D0A-A762-FAEA-47A44792B661}" dt="2019-01-14T10:50:54.100" v="650" actId="20577"/>
        <pc:sldMkLst>
          <pc:docMk/>
          <pc:sldMk cId="2202352211" sldId="261"/>
        </pc:sldMkLst>
        <pc:spChg chg="mod">
          <ac:chgData name="Iiris Poukkanen" userId="S::a6poii00@students.oamk.fi::c7565108-5af9-4036-9682-3ec62bb2a181" providerId="AD" clId="Web-{8B7DE11A-2D0A-A762-FAEA-47A44792B661}" dt="2019-01-14T10:27:45.442" v="17" actId="20577"/>
          <ac:spMkLst>
            <pc:docMk/>
            <pc:sldMk cId="2202352211" sldId="261"/>
            <ac:spMk id="2" creationId="{84FDC0C8-BC00-47DF-8073-B70B2DCEC64D}"/>
          </ac:spMkLst>
        </pc:spChg>
        <pc:spChg chg="mod">
          <ac:chgData name="Iiris Poukkanen" userId="S::a6poii00@students.oamk.fi::c7565108-5af9-4036-9682-3ec62bb2a181" providerId="AD" clId="Web-{8B7DE11A-2D0A-A762-FAEA-47A44792B661}" dt="2019-01-14T10:50:54.100" v="650" actId="20577"/>
          <ac:spMkLst>
            <pc:docMk/>
            <pc:sldMk cId="2202352211" sldId="261"/>
            <ac:spMk id="3" creationId="{465B283E-273B-48F0-833B-856931F867AB}"/>
          </ac:spMkLst>
        </pc:spChg>
      </pc:sldChg>
    </pc:docChg>
  </pc:docChgLst>
  <pc:docChgLst>
    <pc:chgData name="Iiris Poukkanen" userId="S::a6poii00@students.oamk.fi::c7565108-5af9-4036-9682-3ec62bb2a181" providerId="AD" clId="Web-{A2D0F68D-9695-9D9D-2996-B20D4F1550C0}"/>
    <pc:docChg chg="modSld">
      <pc:chgData name="Iiris Poukkanen" userId="S::a6poii00@students.oamk.fi::c7565108-5af9-4036-9682-3ec62bb2a181" providerId="AD" clId="Web-{A2D0F68D-9695-9D9D-2996-B20D4F1550C0}" dt="2019-01-14T11:25:23.372" v="323" actId="20577"/>
      <pc:docMkLst>
        <pc:docMk/>
      </pc:docMkLst>
      <pc:sldChg chg="modSp">
        <pc:chgData name="Iiris Poukkanen" userId="S::a6poii00@students.oamk.fi::c7565108-5af9-4036-9682-3ec62bb2a181" providerId="AD" clId="Web-{A2D0F68D-9695-9D9D-2996-B20D4F1550C0}" dt="2019-01-14T11:03:23.158" v="8" actId="20577"/>
        <pc:sldMkLst>
          <pc:docMk/>
          <pc:sldMk cId="4086132790" sldId="260"/>
        </pc:sldMkLst>
        <pc:spChg chg="mod">
          <ac:chgData name="Iiris Poukkanen" userId="S::a6poii00@students.oamk.fi::c7565108-5af9-4036-9682-3ec62bb2a181" providerId="AD" clId="Web-{A2D0F68D-9695-9D9D-2996-B20D4F1550C0}" dt="2019-01-14T11:03:23.158" v="8" actId="20577"/>
          <ac:spMkLst>
            <pc:docMk/>
            <pc:sldMk cId="4086132790" sldId="260"/>
            <ac:spMk id="3" creationId="{1C7C3F5C-E00E-4AFD-8BDF-B382CDA809B0}"/>
          </ac:spMkLst>
        </pc:spChg>
      </pc:sldChg>
      <pc:sldChg chg="modSp">
        <pc:chgData name="Iiris Poukkanen" userId="S::a6poii00@students.oamk.fi::c7565108-5af9-4036-9682-3ec62bb2a181" providerId="AD" clId="Web-{A2D0F68D-9695-9D9D-2996-B20D4F1550C0}" dt="2019-01-14T11:25:23.372" v="322" actId="20577"/>
        <pc:sldMkLst>
          <pc:docMk/>
          <pc:sldMk cId="2202352211" sldId="261"/>
        </pc:sldMkLst>
        <pc:spChg chg="mod">
          <ac:chgData name="Iiris Poukkanen" userId="S::a6poii00@students.oamk.fi::c7565108-5af9-4036-9682-3ec62bb2a181" providerId="AD" clId="Web-{A2D0F68D-9695-9D9D-2996-B20D4F1550C0}" dt="2019-01-14T11:25:23.372" v="322" actId="20577"/>
          <ac:spMkLst>
            <pc:docMk/>
            <pc:sldMk cId="2202352211" sldId="261"/>
            <ac:spMk id="3" creationId="{465B283E-273B-48F0-833B-856931F867AB}"/>
          </ac:spMkLst>
        </pc:spChg>
      </pc:sldChg>
    </pc:docChg>
  </pc:docChgLst>
  <pc:docChgLst>
    <pc:chgData name="Iiris Poukkanen" userId="S::a6poii00@students.oamk.fi::c7565108-5af9-4036-9682-3ec62bb2a181" providerId="AD" clId="Web-{6E1857D6-4A0B-6333-533F-2FCAB3502369}"/>
    <pc:docChg chg="addSld modSld">
      <pc:chgData name="Iiris Poukkanen" userId="S::a6poii00@students.oamk.fi::c7565108-5af9-4036-9682-3ec62bb2a181" providerId="AD" clId="Web-{6E1857D6-4A0B-6333-533F-2FCAB3502369}" dt="2019-01-15T11:33:55.155" v="193" actId="20577"/>
      <pc:docMkLst>
        <pc:docMk/>
      </pc:docMkLst>
      <pc:sldChg chg="modSp">
        <pc:chgData name="Iiris Poukkanen" userId="S::a6poii00@students.oamk.fi::c7565108-5af9-4036-9682-3ec62bb2a181" providerId="AD" clId="Web-{6E1857D6-4A0B-6333-533F-2FCAB3502369}" dt="2019-01-15T11:33:55.155" v="192" actId="20577"/>
        <pc:sldMkLst>
          <pc:docMk/>
          <pc:sldMk cId="2392505651" sldId="258"/>
        </pc:sldMkLst>
        <pc:spChg chg="mod">
          <ac:chgData name="Iiris Poukkanen" userId="S::a6poii00@students.oamk.fi::c7565108-5af9-4036-9682-3ec62bb2a181" providerId="AD" clId="Web-{6E1857D6-4A0B-6333-533F-2FCAB3502369}" dt="2019-01-15T11:33:55.155" v="192" actId="20577"/>
          <ac:spMkLst>
            <pc:docMk/>
            <pc:sldMk cId="2392505651" sldId="258"/>
            <ac:spMk id="3" creationId="{6C7A6A44-0716-4791-A351-75378EEA1B72}"/>
          </ac:spMkLst>
        </pc:spChg>
      </pc:sldChg>
      <pc:sldChg chg="modSp">
        <pc:chgData name="Iiris Poukkanen" userId="S::a6poii00@students.oamk.fi::c7565108-5af9-4036-9682-3ec62bb2a181" providerId="AD" clId="Web-{6E1857D6-4A0B-6333-533F-2FCAB3502369}" dt="2019-01-15T11:25:43.654" v="2" actId="20577"/>
        <pc:sldMkLst>
          <pc:docMk/>
          <pc:sldMk cId="4086132790" sldId="260"/>
        </pc:sldMkLst>
        <pc:spChg chg="mod">
          <ac:chgData name="Iiris Poukkanen" userId="S::a6poii00@students.oamk.fi::c7565108-5af9-4036-9682-3ec62bb2a181" providerId="AD" clId="Web-{6E1857D6-4A0B-6333-533F-2FCAB3502369}" dt="2019-01-15T11:25:43.654" v="2" actId="20577"/>
          <ac:spMkLst>
            <pc:docMk/>
            <pc:sldMk cId="4086132790" sldId="260"/>
            <ac:spMk id="3" creationId="{1C7C3F5C-E00E-4AFD-8BDF-B382CDA809B0}"/>
          </ac:spMkLst>
        </pc:spChg>
      </pc:sldChg>
      <pc:sldChg chg="modSp new">
        <pc:chgData name="Iiris Poukkanen" userId="S::a6poii00@students.oamk.fi::c7565108-5af9-4036-9682-3ec62bb2a181" providerId="AD" clId="Web-{6E1857D6-4A0B-6333-533F-2FCAB3502369}" dt="2019-01-15T11:27:00.217" v="12" actId="1076"/>
        <pc:sldMkLst>
          <pc:docMk/>
          <pc:sldMk cId="1667080865" sldId="262"/>
        </pc:sldMkLst>
        <pc:spChg chg="mod">
          <ac:chgData name="Iiris Poukkanen" userId="S::a6poii00@students.oamk.fi::c7565108-5af9-4036-9682-3ec62bb2a181" providerId="AD" clId="Web-{6E1857D6-4A0B-6333-533F-2FCAB3502369}" dt="2019-01-15T11:27:00.217" v="12" actId="1076"/>
          <ac:spMkLst>
            <pc:docMk/>
            <pc:sldMk cId="1667080865" sldId="262"/>
            <ac:spMk id="2" creationId="{C1ABD9E3-6941-48AC-97F8-0CC6CBD693B2}"/>
          </ac:spMkLst>
        </pc:spChg>
      </pc:sldChg>
    </pc:docChg>
  </pc:docChgLst>
  <pc:docChgLst>
    <pc:chgData clId="Web-{AC26EDCE-AA61-9E60-7430-CE1125279BE1}"/>
    <pc:docChg chg="modSld">
      <pc:chgData name="" userId="" providerId="" clId="Web-{AC26EDCE-AA61-9E60-7430-CE1125279BE1}" dt="2019-01-14T08:56:42.323" v="0" actId="20577"/>
      <pc:docMkLst>
        <pc:docMk/>
      </pc:docMkLst>
      <pc:sldChg chg="modSp">
        <pc:chgData name="" userId="" providerId="" clId="Web-{AC26EDCE-AA61-9E60-7430-CE1125279BE1}" dt="2019-01-14T08:56:42.323" v="0" actId="20577"/>
        <pc:sldMkLst>
          <pc:docMk/>
          <pc:sldMk cId="1627197603" sldId="256"/>
        </pc:sldMkLst>
        <pc:spChg chg="mod">
          <ac:chgData name="" userId="" providerId="" clId="Web-{AC26EDCE-AA61-9E60-7430-CE1125279BE1}" dt="2019-01-14T08:56:42.323" v="0" actId="20577"/>
          <ac:spMkLst>
            <pc:docMk/>
            <pc:sldMk cId="1627197603"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1/16/2019</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1A6AA8-A04B-4104-9AE2-BD48D340E27F}" type="datetimeFigureOut">
              <a:rPr lang="en-US" dirty="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0BF79-FAC6-4A96-8DE1-F7B82E2E1652}" type="datetimeFigureOut">
              <a:rPr lang="en-US" dirty="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FF5DD9-2C52-442D-92E2-8072C0C3D7CD}" type="datetimeFigureOut">
              <a:rPr lang="en-US" dirty="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1/16/2019</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D3D6FB-79CC-4683-A046-BBE785BA1BED}" type="datetimeFigureOut">
              <a:rPr lang="en-US" dirty="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12B3E8-48F1-4B23-8498-D8A04A81EC9C}" type="datetimeFigureOut">
              <a:rPr lang="en-US" dirty="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90D90-AA62-404D-A741-635B4370F9CB}" type="datetimeFigureOut">
              <a:rPr lang="en-US" dirty="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1/16/2019</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1/16/2019</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1/16/2019</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hyperlink" Target="NULL"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err="1"/>
              <a:t>Muut</a:t>
            </a:r>
            <a:r>
              <a:rPr lang="en-US"/>
              <a:t> </a:t>
            </a:r>
            <a:r>
              <a:rPr lang="en-US" err="1"/>
              <a:t>Kotieläimet</a:t>
            </a:r>
            <a:br>
              <a:rPr lang="en-US"/>
            </a:br>
            <a:r>
              <a:rPr lang="en-US"/>
              <a:t>ac-ilta</a:t>
            </a:r>
          </a:p>
        </p:txBody>
      </p:sp>
      <p:sp>
        <p:nvSpPr>
          <p:cNvPr id="3" name="Subtitle 2"/>
          <p:cNvSpPr>
            <a:spLocks noGrp="1"/>
          </p:cNvSpPr>
          <p:nvPr>
            <p:ph type="subTitle" idx="1"/>
          </p:nvPr>
        </p:nvSpPr>
        <p:spPr/>
        <p:txBody>
          <a:bodyPr vert="horz" lIns="91440" tIns="45720" rIns="91440" bIns="45720" rtlCol="0" anchor="t">
            <a:normAutofit/>
          </a:bodyPr>
          <a:lstStyle/>
          <a:p>
            <a:r>
              <a:rPr lang="en-US" err="1"/>
              <a:t>Iiris</a:t>
            </a:r>
            <a:r>
              <a:rPr lang="en-US"/>
              <a:t> </a:t>
            </a:r>
            <a:r>
              <a:rPr lang="en-US" err="1"/>
              <a:t>Poukkanen</a:t>
            </a:r>
            <a:r>
              <a:rPr lang="en-US"/>
              <a:t>, Amok 2019  14.1.2019</a:t>
            </a:r>
          </a:p>
        </p:txBody>
      </p:sp>
    </p:spTree>
    <p:extLst>
      <p:ext uri="{BB962C8B-B14F-4D97-AF65-F5344CB8AC3E}">
        <p14:creationId xmlns:p14="http://schemas.microsoft.com/office/powerpoint/2010/main" val="1627197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1FD62D-C2A9-444B-94E0-63E079313795}"/>
              </a:ext>
            </a:extLst>
          </p:cNvPr>
          <p:cNvSpPr>
            <a:spLocks noGrp="1"/>
          </p:cNvSpPr>
          <p:nvPr>
            <p:ph type="title"/>
          </p:nvPr>
        </p:nvSpPr>
        <p:spPr/>
        <p:txBody>
          <a:bodyPr/>
          <a:lstStyle/>
          <a:p>
            <a:r>
              <a:rPr lang="fi-FI"/>
              <a:t>Virkistellään muistia</a:t>
            </a:r>
          </a:p>
        </p:txBody>
      </p:sp>
      <p:sp>
        <p:nvSpPr>
          <p:cNvPr id="3" name="Tekstin paikkamerkki 2">
            <a:extLst>
              <a:ext uri="{FF2B5EF4-FFF2-40B4-BE49-F238E27FC236}">
                <a16:creationId xmlns:a16="http://schemas.microsoft.com/office/drawing/2014/main" id="{CA805302-7AB1-4DF5-950E-822B0ADB22DE}"/>
              </a:ext>
            </a:extLst>
          </p:cNvPr>
          <p:cNvSpPr>
            <a:spLocks noGrp="1"/>
          </p:cNvSpPr>
          <p:nvPr>
            <p:ph type="body" idx="1"/>
          </p:nvPr>
        </p:nvSpPr>
        <p:spPr/>
        <p:txBody>
          <a:bodyPr/>
          <a:lstStyle/>
          <a:p>
            <a:r>
              <a:rPr lang="fi-FI"/>
              <a:t>Eläimen näkökulma</a:t>
            </a:r>
          </a:p>
        </p:txBody>
      </p:sp>
      <p:sp>
        <p:nvSpPr>
          <p:cNvPr id="4" name="Sisällön paikkamerkki 3">
            <a:extLst>
              <a:ext uri="{FF2B5EF4-FFF2-40B4-BE49-F238E27FC236}">
                <a16:creationId xmlns:a16="http://schemas.microsoft.com/office/drawing/2014/main" id="{DAB93641-1332-4EF7-9D83-3C68CE4A327B}"/>
              </a:ext>
            </a:extLst>
          </p:cNvPr>
          <p:cNvSpPr>
            <a:spLocks noGrp="1"/>
          </p:cNvSpPr>
          <p:nvPr>
            <p:ph sz="half" idx="2"/>
          </p:nvPr>
        </p:nvSpPr>
        <p:spPr/>
        <p:txBody>
          <a:bodyPr vert="horz" lIns="91440" tIns="45720" rIns="91440" bIns="45720" rtlCol="0" anchor="t">
            <a:normAutofit/>
          </a:bodyPr>
          <a:lstStyle/>
          <a:p>
            <a:r>
              <a:rPr lang="fi-FI"/>
              <a:t>Sisäsyntyiset mallit</a:t>
            </a:r>
          </a:p>
          <a:p>
            <a:r>
              <a:rPr lang="fi-FI"/>
              <a:t>Lajityypillisyys --&gt; saalis-/petoeläin, pakeneva/puolustautuva, kasvin-/sekasyöjä, lauma-/yhdyskunta-/erakkoeläjä...</a:t>
            </a:r>
          </a:p>
          <a:p>
            <a:r>
              <a:rPr lang="fi-FI"/>
              <a:t>Domestikaatiohistoria</a:t>
            </a:r>
          </a:p>
          <a:p>
            <a:r>
              <a:rPr lang="fi-FI"/>
              <a:t>Olosuhteet (melu, valaistus, ilmanlaatu...)</a:t>
            </a:r>
          </a:p>
          <a:p>
            <a:r>
              <a:rPr lang="fi-FI"/>
              <a:t>lisääntymiskäyttäytyminen</a:t>
            </a:r>
          </a:p>
          <a:p>
            <a:endParaRPr lang="fi-FI"/>
          </a:p>
          <a:p>
            <a:endParaRPr lang="fi-FI"/>
          </a:p>
        </p:txBody>
      </p:sp>
      <p:sp>
        <p:nvSpPr>
          <p:cNvPr id="5" name="Tekstin paikkamerkki 4">
            <a:extLst>
              <a:ext uri="{FF2B5EF4-FFF2-40B4-BE49-F238E27FC236}">
                <a16:creationId xmlns:a16="http://schemas.microsoft.com/office/drawing/2014/main" id="{BAA98239-5D50-4823-A150-5A3B07470858}"/>
              </a:ext>
            </a:extLst>
          </p:cNvPr>
          <p:cNvSpPr>
            <a:spLocks noGrp="1"/>
          </p:cNvSpPr>
          <p:nvPr>
            <p:ph type="body" sz="quarter" idx="3"/>
          </p:nvPr>
        </p:nvSpPr>
        <p:spPr/>
        <p:txBody>
          <a:bodyPr/>
          <a:lstStyle/>
          <a:p>
            <a:r>
              <a:rPr lang="fi-FI"/>
              <a:t>Ihmisen näkökulma</a:t>
            </a:r>
          </a:p>
        </p:txBody>
      </p:sp>
      <p:sp>
        <p:nvSpPr>
          <p:cNvPr id="6" name="Sisällön paikkamerkki 5">
            <a:extLst>
              <a:ext uri="{FF2B5EF4-FFF2-40B4-BE49-F238E27FC236}">
                <a16:creationId xmlns:a16="http://schemas.microsoft.com/office/drawing/2014/main" id="{B8E153F5-CFC6-4013-9F48-2DB862B29FAE}"/>
              </a:ext>
            </a:extLst>
          </p:cNvPr>
          <p:cNvSpPr>
            <a:spLocks noGrp="1"/>
          </p:cNvSpPr>
          <p:nvPr>
            <p:ph sz="quarter" idx="4"/>
          </p:nvPr>
        </p:nvSpPr>
        <p:spPr/>
        <p:txBody>
          <a:bodyPr vert="horz" lIns="91440" tIns="45720" rIns="91440" bIns="45720" rtlCol="0" anchor="t">
            <a:normAutofit/>
          </a:bodyPr>
          <a:lstStyle/>
          <a:p>
            <a:r>
              <a:rPr lang="fi-FI"/>
              <a:t>Motiivi --&gt; miksi eläimiä kasvatetaan</a:t>
            </a:r>
          </a:p>
          <a:p>
            <a:r>
              <a:rPr lang="fi-FI"/>
              <a:t>Kokemus, koulutus</a:t>
            </a:r>
          </a:p>
          <a:p>
            <a:r>
              <a:rPr lang="fi-FI"/>
              <a:t>Laki ja asetukset</a:t>
            </a:r>
          </a:p>
          <a:p>
            <a:r>
              <a:rPr lang="fi-FI"/>
              <a:t>Voimavarat</a:t>
            </a:r>
          </a:p>
          <a:p>
            <a:r>
              <a:rPr lang="fi-FI"/>
              <a:t>Työturvallisuus</a:t>
            </a:r>
          </a:p>
          <a:p>
            <a:r>
              <a:rPr lang="fi-FI"/>
              <a:t>Työn sujuvuus ja rutiinit</a:t>
            </a:r>
          </a:p>
          <a:p>
            <a:r>
              <a:rPr lang="fi-FI"/>
              <a:t>Rakennukset ja tilat</a:t>
            </a:r>
          </a:p>
          <a:p>
            <a:r>
              <a:rPr lang="fi-FI"/>
              <a:t>työmenetelmät</a:t>
            </a:r>
          </a:p>
        </p:txBody>
      </p:sp>
    </p:spTree>
    <p:extLst>
      <p:ext uri="{BB962C8B-B14F-4D97-AF65-F5344CB8AC3E}">
        <p14:creationId xmlns:p14="http://schemas.microsoft.com/office/powerpoint/2010/main" val="1089602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B6276D-DA69-464D-95DA-078CC272ECC2}"/>
              </a:ext>
            </a:extLst>
          </p:cNvPr>
          <p:cNvSpPr>
            <a:spLocks noGrp="1"/>
          </p:cNvSpPr>
          <p:nvPr>
            <p:ph type="title"/>
          </p:nvPr>
        </p:nvSpPr>
        <p:spPr>
          <a:xfrm>
            <a:off x="9296400" y="607392"/>
            <a:ext cx="2430780" cy="4607655"/>
          </a:xfrm>
        </p:spPr>
        <p:txBody>
          <a:bodyPr>
            <a:normAutofit fontScale="90000"/>
          </a:bodyPr>
          <a:lstStyle/>
          <a:p>
            <a:r>
              <a:rPr lang="fi-FI"/>
              <a:t>Sovella</a:t>
            </a:r>
            <a:br>
              <a:rPr lang="fi-FI"/>
            </a:br>
            <a:r>
              <a:rPr lang="fi-FI"/>
              <a:t>osaamistasi</a:t>
            </a:r>
            <a:br>
              <a:rPr lang="fi-FI"/>
            </a:br>
            <a:br>
              <a:rPr lang="fi-FI"/>
            </a:br>
            <a:r>
              <a:rPr lang="fi-FI"/>
              <a:t>Huomioi lajityypillisyys</a:t>
            </a:r>
            <a:br>
              <a:rPr lang="fi-FI"/>
            </a:br>
            <a:br>
              <a:rPr lang="fi-FI"/>
            </a:br>
            <a:r>
              <a:rPr lang="fi-FI"/>
              <a:t>Muista lajikohtaiset asetukset ja Eviran ohjeistukset</a:t>
            </a:r>
            <a:br>
              <a:rPr lang="fi-FI"/>
            </a:br>
            <a:br>
              <a:rPr lang="fi-FI"/>
            </a:br>
            <a:endParaRPr lang="fi-FI"/>
          </a:p>
        </p:txBody>
      </p:sp>
      <p:sp>
        <p:nvSpPr>
          <p:cNvPr id="3" name="Sisällön paikkamerkki 2">
            <a:extLst>
              <a:ext uri="{FF2B5EF4-FFF2-40B4-BE49-F238E27FC236}">
                <a16:creationId xmlns:a16="http://schemas.microsoft.com/office/drawing/2014/main" id="{6C7A6A44-0716-4791-A351-75378EEA1B72}"/>
              </a:ext>
            </a:extLst>
          </p:cNvPr>
          <p:cNvSpPr>
            <a:spLocks noGrp="1"/>
          </p:cNvSpPr>
          <p:nvPr>
            <p:ph idx="1"/>
          </p:nvPr>
        </p:nvSpPr>
        <p:spPr>
          <a:xfrm>
            <a:off x="685800" y="609600"/>
            <a:ext cx="7772400" cy="5750943"/>
          </a:xfrm>
        </p:spPr>
        <p:txBody>
          <a:bodyPr vert="horz" lIns="91440" tIns="45720" rIns="91440" bIns="45720" rtlCol="0" anchor="t">
            <a:normAutofit lnSpcReduction="10000"/>
          </a:bodyPr>
          <a:lstStyle/>
          <a:p>
            <a:r>
              <a:rPr lang="fi-FI" dirty="0"/>
              <a:t>Case-tehtävä 16.1.2019</a:t>
            </a:r>
          </a:p>
          <a:p>
            <a:endParaRPr lang="fi-FI"/>
          </a:p>
          <a:p>
            <a:pPr marL="0" indent="0">
              <a:buNone/>
            </a:pPr>
            <a:r>
              <a:rPr lang="fi-FI" dirty="0"/>
              <a:t>Luetaan kuvitteellinen esimerkkitilanne kuvitteelliselta vuohitilalta seuraavilta dioilta. Saat viimeiseltä dialta klikattua linkin </a:t>
            </a:r>
            <a:r>
              <a:rPr lang="fi-FI" dirty="0" err="1"/>
              <a:t>casesta</a:t>
            </a:r>
            <a:r>
              <a:rPr lang="fi-FI" dirty="0"/>
              <a:t> uuteen välilehteen.</a:t>
            </a:r>
          </a:p>
          <a:p>
            <a:pPr marL="0" indent="0">
              <a:buNone/>
            </a:pPr>
            <a:r>
              <a:rPr lang="fi-FI" dirty="0"/>
              <a:t>Käytä aiempia luentomateriaaleja sekä mahdollisesti muuta hankkimaasi tietoa ja selitä</a:t>
            </a:r>
            <a:r>
              <a:rPr lang="fi-FI" b="1" dirty="0"/>
              <a:t> lyhyesti ja ytimekkäästi,</a:t>
            </a:r>
            <a:r>
              <a:rPr lang="fi-FI" dirty="0"/>
              <a:t> mikä tilalla on pielessä ja miten asiat kannattaisi järjestää. Muista mainita, mikäli voit perustella jonkin muutoksen </a:t>
            </a:r>
            <a:r>
              <a:rPr lang="fi-FI" b="1" dirty="0"/>
              <a:t>lakiin vedoten.</a:t>
            </a:r>
          </a:p>
          <a:p>
            <a:pPr marL="0" indent="0">
              <a:buNone/>
            </a:pPr>
            <a:endParaRPr lang="fi-FI"/>
          </a:p>
          <a:p>
            <a:pPr marL="0" indent="0">
              <a:buNone/>
            </a:pPr>
            <a:r>
              <a:rPr lang="fi-FI" dirty="0"/>
              <a:t>Aihealueita mm.: eläinten pitopaikka ja olosuhteet, ruokintakäytännöt, eläinten ryhmittely, rutiinitoimenpiteiden järjestely, tuotteiden laadunvalvonta, säännösten huomiointi, työturvallisuus ja työntekijän hyvinvointi ja riskienhallinta. </a:t>
            </a:r>
          </a:p>
          <a:p>
            <a:pPr marL="0" indent="0">
              <a:buNone/>
            </a:pPr>
            <a:endParaRPr lang="fi-FI"/>
          </a:p>
          <a:p>
            <a:pPr marL="0" indent="0">
              <a:buNone/>
            </a:pPr>
            <a:r>
              <a:rPr lang="fi-FI" dirty="0"/>
              <a:t>Tehtävän tekemiseen on aikaa n. 25 minuuttia, jonka jälkeen asia käsitellään yhdessä niin, että jokainen vastaa aihealue kerrallaan kommenttikenttään oman huomionsa.</a:t>
            </a:r>
          </a:p>
          <a:p>
            <a:endParaRPr lang="fi-FI"/>
          </a:p>
          <a:p>
            <a:pPr marL="0" indent="0">
              <a:buNone/>
            </a:pPr>
            <a:endParaRPr lang="fi-FI"/>
          </a:p>
        </p:txBody>
      </p:sp>
      <p:sp>
        <p:nvSpPr>
          <p:cNvPr id="4" name="Tekstin paikkamerkki 3">
            <a:extLst>
              <a:ext uri="{FF2B5EF4-FFF2-40B4-BE49-F238E27FC236}">
                <a16:creationId xmlns:a16="http://schemas.microsoft.com/office/drawing/2014/main" id="{821B3561-CB4C-4B02-8D3E-F9FF36FA143E}"/>
              </a:ext>
            </a:extLst>
          </p:cNvPr>
          <p:cNvSpPr>
            <a:spLocks noGrp="1"/>
          </p:cNvSpPr>
          <p:nvPr>
            <p:ph type="body" sz="half" idx="2"/>
          </p:nvPr>
        </p:nvSpPr>
        <p:spPr>
          <a:xfrm>
            <a:off x="9296400" y="5693433"/>
            <a:ext cx="1999460" cy="97767"/>
          </a:xfrm>
        </p:spPr>
        <p:txBody>
          <a:bodyPr vert="horz" lIns="91440" tIns="45720" rIns="91440" bIns="45720" rtlCol="0" anchor="t">
            <a:normAutofit fontScale="25000" lnSpcReduction="20000"/>
          </a:bodyPr>
          <a:lstStyle/>
          <a:p>
            <a:endParaRPr lang="fi-FI"/>
          </a:p>
        </p:txBody>
      </p:sp>
    </p:spTree>
    <p:extLst>
      <p:ext uri="{BB962C8B-B14F-4D97-AF65-F5344CB8AC3E}">
        <p14:creationId xmlns:p14="http://schemas.microsoft.com/office/powerpoint/2010/main" val="239250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AAF537-4363-4188-AB7A-1163A0D750BA}"/>
              </a:ext>
            </a:extLst>
          </p:cNvPr>
          <p:cNvSpPr>
            <a:spLocks noGrp="1"/>
          </p:cNvSpPr>
          <p:nvPr>
            <p:ph type="title"/>
          </p:nvPr>
        </p:nvSpPr>
        <p:spPr/>
        <p:txBody>
          <a:bodyPr/>
          <a:lstStyle/>
          <a:p>
            <a:r>
              <a:rPr lang="fi-FI"/>
              <a:t>"Huttulan kuttula Pukkiperällä"</a:t>
            </a:r>
          </a:p>
        </p:txBody>
      </p:sp>
      <p:sp>
        <p:nvSpPr>
          <p:cNvPr id="3" name="Sisällön paikkamerkki 2">
            <a:extLst>
              <a:ext uri="{FF2B5EF4-FFF2-40B4-BE49-F238E27FC236}">
                <a16:creationId xmlns:a16="http://schemas.microsoft.com/office/drawing/2014/main" id="{1C7C3F5C-E00E-4AFD-8BDF-B382CDA809B0}"/>
              </a:ext>
            </a:extLst>
          </p:cNvPr>
          <p:cNvSpPr>
            <a:spLocks noGrp="1"/>
          </p:cNvSpPr>
          <p:nvPr>
            <p:ph idx="1"/>
          </p:nvPr>
        </p:nvSpPr>
        <p:spPr>
          <a:xfrm>
            <a:off x="707367" y="1758064"/>
            <a:ext cx="11007304" cy="4823315"/>
          </a:xfrm>
        </p:spPr>
        <p:txBody>
          <a:bodyPr vert="horz" lIns="91440" tIns="45720" rIns="91440" bIns="45720" rtlCol="0" anchor="t">
            <a:normAutofit lnSpcReduction="10000"/>
          </a:bodyPr>
          <a:lstStyle/>
          <a:p>
            <a:r>
              <a:rPr lang="fi-FI" dirty="0"/>
              <a:t>Tenho ja Tuovi päättivät aloittaa vuohenmaidon tuotannon. He saivat vuokrattua vanhan, 60-luvulla rakennetun navetan ja viereisen heinäladon n. 15 kilometrin päästä kotoaan. Tilan oma päärakennus oli asuinkelvoton, joten Tenho ja Tuovi kulkevat töissään päivittäin kotoaan.</a:t>
            </a:r>
          </a:p>
          <a:p>
            <a:r>
              <a:rPr lang="fi-FI" dirty="0"/>
              <a:t>Navetan korkeus on ruokintapöydän kohdalla tasan 2 metriä. Tilassa on luonnollinen ilmanvaihto. Lannanpoistokone on rikki ja raapat ruostuneet. Se ei uusia vuohenpitäjiä riivaa, sillä he ovat tehneet navetasta osastoidun pihaton purettuaan vanhat parsirakenteet pois. Lantakourut on valettu umpeen, joten lattia on tasainen ja umpinainen betonikakku.</a:t>
            </a:r>
          </a:p>
          <a:p>
            <a:r>
              <a:rPr lang="fi-FI" dirty="0"/>
              <a:t>Navetan päädyssä oleva pariovi johtaa suoraan heinäladon puolelle. Se onkin kätevää, kun korsirehua hangolla jaettaessa ei tarvitse törmäillä oven pieliin. Ruokinnasta puheenollen, Tuovi on tarkan markan tyttö ja päätti säästää heinähävikissä hankkimalla hevostarvikeliikkeestä narusta solmittuja heinäverkkoja. Nyt eivät vuohet haaskaa arvokasta heinää ympäriinsä! Tuovin mielestä valmiit täydennysrehut ovat turhan tyyriitä, joten hän on sopinut hakevansa heinän rinnalle lypsäville kutuille naapurin siilosta ruuvin vierestä ylitse valuvaa sekuliviljaa (</a:t>
            </a:r>
            <a:r>
              <a:rPr lang="fi-FI" dirty="0" err="1"/>
              <a:t>ohra+kaura</a:t>
            </a:r>
            <a:r>
              <a:rPr lang="fi-FI" dirty="0"/>
              <a:t>). Vilja kerätään maasta, joten on kivaa, kun pikkulinnutkin pääsevät aterioimaan samasta kasasta.</a:t>
            </a:r>
          </a:p>
          <a:p>
            <a:r>
              <a:rPr lang="fi-FI" dirty="0"/>
              <a:t>Vuohet ovat pääasiallisesti sarvellisia suomenvuohia, muutama nupo on kuitenkin joukossa. </a:t>
            </a:r>
          </a:p>
          <a:p>
            <a:endParaRPr lang="fi-FI"/>
          </a:p>
        </p:txBody>
      </p:sp>
    </p:spTree>
    <p:extLst>
      <p:ext uri="{BB962C8B-B14F-4D97-AF65-F5344CB8AC3E}">
        <p14:creationId xmlns:p14="http://schemas.microsoft.com/office/powerpoint/2010/main" val="4086132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4FDC0C8-BC00-47DF-8073-B70B2DCEC64D}"/>
              </a:ext>
            </a:extLst>
          </p:cNvPr>
          <p:cNvSpPr>
            <a:spLocks noGrp="1"/>
          </p:cNvSpPr>
          <p:nvPr>
            <p:ph type="title"/>
          </p:nvPr>
        </p:nvSpPr>
        <p:spPr/>
        <p:txBody>
          <a:bodyPr/>
          <a:lstStyle/>
          <a:p>
            <a:r>
              <a:rPr lang="fi-FI"/>
              <a:t>Jatkuu...</a:t>
            </a:r>
          </a:p>
        </p:txBody>
      </p:sp>
      <p:sp>
        <p:nvSpPr>
          <p:cNvPr id="3" name="Sisällön paikkamerkki 2">
            <a:extLst>
              <a:ext uri="{FF2B5EF4-FFF2-40B4-BE49-F238E27FC236}">
                <a16:creationId xmlns:a16="http://schemas.microsoft.com/office/drawing/2014/main" id="{465B283E-273B-48F0-833B-856931F867AB}"/>
              </a:ext>
            </a:extLst>
          </p:cNvPr>
          <p:cNvSpPr>
            <a:spLocks noGrp="1"/>
          </p:cNvSpPr>
          <p:nvPr>
            <p:ph idx="1"/>
          </p:nvPr>
        </p:nvSpPr>
        <p:spPr>
          <a:xfrm>
            <a:off x="1066800" y="1643045"/>
            <a:ext cx="10058400" cy="4679542"/>
          </a:xfrm>
        </p:spPr>
        <p:txBody>
          <a:bodyPr vert="horz" lIns="91440" tIns="45720" rIns="91440" bIns="45720" rtlCol="0" anchor="t">
            <a:normAutofit lnSpcReduction="10000"/>
          </a:bodyPr>
          <a:lstStyle/>
          <a:p>
            <a:r>
              <a:rPr lang="fi-FI" dirty="0"/>
              <a:t>Jotta toiminta ja maidontuotanto jatkuisi, on kilejä synnyttävä. Siksipä joukossa häärii Jalmari-pukki, joka komeine sarvineen luotsaa kuttuja rakkauden satamaan harva se päivä. Järjestyshäiriöiltä ei voida välttyä, mutta Tenho on hieman mukavuudenhaluinen eikä viitsisi millään tehdä erillistä rakennusta tai erotettua tilaa Jalmarille, vaan ajattelee eläimien hoitavan kyllä välinsä ja kiistansa itse; onhan kuttuosastolla tilaa 64 m2 ja aikuisia vuohia 55, mukaan lukien Jalmari. Vieroitetut kilit sekä nuorvuohet ovat omalla osastollaan kiimakierron alkuun saakka. Neuvokas Jalmari vierailee toisinaan itsenäisesti nuorvuohiosastolla, tämä saa usein kilit ryntäilemään väistellessään pukkia. Korvamerkit vuohet saavat siirtyessään </a:t>
            </a:r>
            <a:r>
              <a:rPr lang="fi-FI" dirty="0" err="1"/>
              <a:t>vuonimaan</a:t>
            </a:r>
            <a:r>
              <a:rPr lang="fi-FI" dirty="0"/>
              <a:t> (poikimaan) ja lypsyosastolle. </a:t>
            </a:r>
          </a:p>
          <a:p>
            <a:r>
              <a:rPr lang="fi-FI" dirty="0"/>
              <a:t>Kerran vuodessa kestokuivikepohja tyhjennetään kokonaan, tällöin vuohet ovat laitumella, joka on vuokrattu tilan vierestä. Lanta ajetaan kuttulasta naapurin pienkuormaajalla pariovien kautta, koska kone ei mahdu kulkemaan muista ovista. Onneksi Tenhon vanhemmat ovat apuna tyhjennysprojektissa.</a:t>
            </a:r>
          </a:p>
          <a:p>
            <a:r>
              <a:rPr lang="fi-FI" dirty="0"/>
              <a:t>Tuovi on sisimmässään hevityttö ja tykkääkin kuunnella </a:t>
            </a:r>
            <a:r>
              <a:rPr lang="fi-FI" dirty="0" err="1"/>
              <a:t>Megadethiä</a:t>
            </a:r>
            <a:r>
              <a:rPr lang="fi-FI" dirty="0"/>
              <a:t> lypsyasemalla asiamukaisella volyymillä, eli mittarin mukaan 85 dB. Viime kesänä Tuovi ja Tenho kävivätkin keikkareissulla Metallicaa kuuntelemassa. Pari lypsykertaa jäi väliin, mutta pariskunnan mielestä keikka oli sen väärti.</a:t>
            </a:r>
          </a:p>
        </p:txBody>
      </p:sp>
    </p:spTree>
    <p:extLst>
      <p:ext uri="{BB962C8B-B14F-4D97-AF65-F5344CB8AC3E}">
        <p14:creationId xmlns:p14="http://schemas.microsoft.com/office/powerpoint/2010/main" val="2202352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ABD9E3-6941-48AC-97F8-0CC6CBD693B2}"/>
              </a:ext>
            </a:extLst>
          </p:cNvPr>
          <p:cNvSpPr>
            <a:spLocks noGrp="1"/>
          </p:cNvSpPr>
          <p:nvPr>
            <p:ph type="title"/>
          </p:nvPr>
        </p:nvSpPr>
        <p:spPr>
          <a:xfrm>
            <a:off x="1239328" y="2827953"/>
            <a:ext cx="10058400" cy="1371600"/>
          </a:xfrm>
        </p:spPr>
        <p:txBody>
          <a:bodyPr>
            <a:normAutofit fontScale="90000"/>
          </a:bodyPr>
          <a:lstStyle/>
          <a:p>
            <a:r>
              <a:rPr lang="fi-FI">
                <a:hlinkClick r:id="rId2" invalidUrl="http://"/>
              </a:rPr>
              <a:t>https://oamk-my.sharepoint.com/:w:/g/personal/a6poii00_students_oamk_fi/EfyTcYLKUC5Mgto0fgOMmn8BX_kimg0YTP6UVXE6LyHQsg?e=99tj0S</a:t>
            </a:r>
            <a:br>
              <a:rPr lang="fi-FI">
                <a:hlinkClick r:id="rId3" invalidUrl="http://"/>
              </a:rPr>
            </a:br>
            <a:endParaRPr lang="fi-FI"/>
          </a:p>
        </p:txBody>
      </p:sp>
    </p:spTree>
    <p:extLst>
      <p:ext uri="{BB962C8B-B14F-4D97-AF65-F5344CB8AC3E}">
        <p14:creationId xmlns:p14="http://schemas.microsoft.com/office/powerpoint/2010/main" val="1667080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8196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Application>Microsoft Office PowerPoint</Application>
  <PresentationFormat>Laajakuva</PresentationFormat>
  <Slides>7</Slides>
  <Notes>0</Notes>
  <HiddenSlides>0</HiddenSlides>
  <ScaleCrop>false</ScaleCrop>
  <HeadingPairs>
    <vt:vector size="4" baseType="variant">
      <vt:variant>
        <vt:lpstr>Teema</vt:lpstr>
      </vt:variant>
      <vt:variant>
        <vt:i4>1</vt:i4>
      </vt:variant>
      <vt:variant>
        <vt:lpstr>Dian otsikot</vt:lpstr>
      </vt:variant>
      <vt:variant>
        <vt:i4>7</vt:i4>
      </vt:variant>
    </vt:vector>
  </HeadingPairs>
  <TitlesOfParts>
    <vt:vector size="8" baseType="lpstr">
      <vt:lpstr>Savon</vt:lpstr>
      <vt:lpstr>Muut Kotieläimet ac-ilta</vt:lpstr>
      <vt:lpstr>Virkistellään muistia</vt:lpstr>
      <vt:lpstr>Sovella osaamistasi  Huomioi lajityypillisyys  Muista lajikohtaiset asetukset ja Eviran ohjeistukset  </vt:lpstr>
      <vt:lpstr>"Huttulan kuttula Pukkiperällä"</vt:lpstr>
      <vt:lpstr>Jatkuu...</vt:lpstr>
      <vt:lpstr>https://oamk-my.sharepoint.com/:w:/g/personal/a6poii00_students_oamk_fi/EfyTcYLKUC5Mgto0fgOMmn8BX_kimg0YTP6UVXE6LyHQsg?e=99tj0S </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revision>94</cp:revision>
  <dcterms:created xsi:type="dcterms:W3CDTF">2014-09-12T02:12:20Z</dcterms:created>
  <dcterms:modified xsi:type="dcterms:W3CDTF">2019-01-16T14:46:15Z</dcterms:modified>
</cp:coreProperties>
</file>