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ätiälä Heli" userId="9db7f12d-bf09-4f9d-b92e-829cc514ad72" providerId="ADAL" clId="{9347B2F8-0B5C-427F-81E2-CAD475D9DD2B}"/>
    <pc:docChg chg="custSel addSld modSld">
      <pc:chgData name="Pätiälä Heli" userId="9db7f12d-bf09-4f9d-b92e-829cc514ad72" providerId="ADAL" clId="{9347B2F8-0B5C-427F-81E2-CAD475D9DD2B}" dt="2026-08-04T06:54:39.100" v="2809"/>
      <pc:docMkLst>
        <pc:docMk/>
      </pc:docMkLst>
      <pc:sldChg chg="modSp mod">
        <pc:chgData name="Pätiälä Heli" userId="9db7f12d-bf09-4f9d-b92e-829cc514ad72" providerId="ADAL" clId="{9347B2F8-0B5C-427F-81E2-CAD475D9DD2B}" dt="2026-08-03T09:47:26.972" v="18" actId="20577"/>
        <pc:sldMkLst>
          <pc:docMk/>
          <pc:sldMk cId="3772633948" sldId="257"/>
        </pc:sldMkLst>
        <pc:spChg chg="mod">
          <ac:chgData name="Pätiälä Heli" userId="9db7f12d-bf09-4f9d-b92e-829cc514ad72" providerId="ADAL" clId="{9347B2F8-0B5C-427F-81E2-CAD475D9DD2B}" dt="2026-08-03T09:47:26.972" v="18" actId="20577"/>
          <ac:spMkLst>
            <pc:docMk/>
            <pc:sldMk cId="3772633948" sldId="257"/>
            <ac:spMk id="5" creationId="{00F4DE20-C3B7-EA99-3DB8-D46027883534}"/>
          </ac:spMkLst>
        </pc:spChg>
      </pc:sldChg>
      <pc:sldChg chg="modSp mod">
        <pc:chgData name="Pätiälä Heli" userId="9db7f12d-bf09-4f9d-b92e-829cc514ad72" providerId="ADAL" clId="{9347B2F8-0B5C-427F-81E2-CAD475D9DD2B}" dt="2026-08-03T11:01:00.279" v="2645" actId="20577"/>
        <pc:sldMkLst>
          <pc:docMk/>
          <pc:sldMk cId="2600419507" sldId="258"/>
        </pc:sldMkLst>
        <pc:spChg chg="mod">
          <ac:chgData name="Pätiälä Heli" userId="9db7f12d-bf09-4f9d-b92e-829cc514ad72" providerId="ADAL" clId="{9347B2F8-0B5C-427F-81E2-CAD475D9DD2B}" dt="2026-08-03T11:00:45.367" v="2625" actId="255"/>
          <ac:spMkLst>
            <pc:docMk/>
            <pc:sldMk cId="2600419507" sldId="258"/>
            <ac:spMk id="2" creationId="{FA85A4B4-6D01-8B86-DEBE-784ED553608A}"/>
          </ac:spMkLst>
        </pc:spChg>
        <pc:spChg chg="mod">
          <ac:chgData name="Pätiälä Heli" userId="9db7f12d-bf09-4f9d-b92e-829cc514ad72" providerId="ADAL" clId="{9347B2F8-0B5C-427F-81E2-CAD475D9DD2B}" dt="2026-08-03T11:01:00.279" v="2645" actId="20577"/>
          <ac:spMkLst>
            <pc:docMk/>
            <pc:sldMk cId="2600419507" sldId="258"/>
            <ac:spMk id="3" creationId="{28308630-4831-AB1D-F5B8-FD4E58A10DEF}"/>
          </ac:spMkLst>
        </pc:spChg>
      </pc:sldChg>
      <pc:sldChg chg="addSp delSp modSp new mod modClrScheme chgLayout">
        <pc:chgData name="Pätiälä Heli" userId="9db7f12d-bf09-4f9d-b92e-829cc514ad72" providerId="ADAL" clId="{9347B2F8-0B5C-427F-81E2-CAD475D9DD2B}" dt="2026-08-03T10:05:13.203" v="1135" actId="255"/>
        <pc:sldMkLst>
          <pc:docMk/>
          <pc:sldMk cId="1578509445" sldId="259"/>
        </pc:sldMkLst>
        <pc:spChg chg="del mod ord">
          <ac:chgData name="Pätiälä Heli" userId="9db7f12d-bf09-4f9d-b92e-829cc514ad72" providerId="ADAL" clId="{9347B2F8-0B5C-427F-81E2-CAD475D9DD2B}" dt="2026-08-03T09:47:47.717" v="20" actId="700"/>
          <ac:spMkLst>
            <pc:docMk/>
            <pc:sldMk cId="1578509445" sldId="259"/>
            <ac:spMk id="2" creationId="{73416E2B-5508-56C7-D28F-48C2F0161543}"/>
          </ac:spMkLst>
        </pc:spChg>
        <pc:spChg chg="del mod ord">
          <ac:chgData name="Pätiälä Heli" userId="9db7f12d-bf09-4f9d-b92e-829cc514ad72" providerId="ADAL" clId="{9347B2F8-0B5C-427F-81E2-CAD475D9DD2B}" dt="2026-08-03T09:47:47.717" v="20" actId="700"/>
          <ac:spMkLst>
            <pc:docMk/>
            <pc:sldMk cId="1578509445" sldId="259"/>
            <ac:spMk id="3" creationId="{905584B1-CB59-B072-EAFD-5ED25864C9BD}"/>
          </ac:spMkLst>
        </pc:spChg>
        <pc:spChg chg="add mod ord">
          <ac:chgData name="Pätiälä Heli" userId="9db7f12d-bf09-4f9d-b92e-829cc514ad72" providerId="ADAL" clId="{9347B2F8-0B5C-427F-81E2-CAD475D9DD2B}" dt="2026-08-03T10:05:04.758" v="1134" actId="255"/>
          <ac:spMkLst>
            <pc:docMk/>
            <pc:sldMk cId="1578509445" sldId="259"/>
            <ac:spMk id="4" creationId="{66CFEDB8-7405-3B0F-5CC9-13E3D86403EB}"/>
          </ac:spMkLst>
        </pc:spChg>
        <pc:spChg chg="add mod ord">
          <ac:chgData name="Pätiälä Heli" userId="9db7f12d-bf09-4f9d-b92e-829cc514ad72" providerId="ADAL" clId="{9347B2F8-0B5C-427F-81E2-CAD475D9DD2B}" dt="2026-08-03T10:05:13.203" v="1135" actId="255"/>
          <ac:spMkLst>
            <pc:docMk/>
            <pc:sldMk cId="1578509445" sldId="259"/>
            <ac:spMk id="5" creationId="{B2317C11-8CBC-8F5C-EDCC-C25A75B75013}"/>
          </ac:spMkLst>
        </pc:spChg>
      </pc:sldChg>
      <pc:sldChg chg="addSp delSp modSp new mod modClrScheme chgLayout">
        <pc:chgData name="Pätiälä Heli" userId="9db7f12d-bf09-4f9d-b92e-829cc514ad72" providerId="ADAL" clId="{9347B2F8-0B5C-427F-81E2-CAD475D9DD2B}" dt="2026-08-04T06:54:39.100" v="2809"/>
        <pc:sldMkLst>
          <pc:docMk/>
          <pc:sldMk cId="1626126261" sldId="260"/>
        </pc:sldMkLst>
        <pc:spChg chg="del mod ord">
          <ac:chgData name="Pätiälä Heli" userId="9db7f12d-bf09-4f9d-b92e-829cc514ad72" providerId="ADAL" clId="{9347B2F8-0B5C-427F-81E2-CAD475D9DD2B}" dt="2026-08-03T09:48:26.392" v="43" actId="700"/>
          <ac:spMkLst>
            <pc:docMk/>
            <pc:sldMk cId="1626126261" sldId="260"/>
            <ac:spMk id="2" creationId="{46C7DD7E-2231-004B-C431-198D411C6DE9}"/>
          </ac:spMkLst>
        </pc:spChg>
        <pc:spChg chg="del mod ord">
          <ac:chgData name="Pätiälä Heli" userId="9db7f12d-bf09-4f9d-b92e-829cc514ad72" providerId="ADAL" clId="{9347B2F8-0B5C-427F-81E2-CAD475D9DD2B}" dt="2026-08-03T09:48:26.392" v="43" actId="700"/>
          <ac:spMkLst>
            <pc:docMk/>
            <pc:sldMk cId="1626126261" sldId="260"/>
            <ac:spMk id="3" creationId="{4B9DEAA9-F3A0-7AF2-0119-A242BD826540}"/>
          </ac:spMkLst>
        </pc:spChg>
        <pc:spChg chg="add mod ord">
          <ac:chgData name="Pätiälä Heli" userId="9db7f12d-bf09-4f9d-b92e-829cc514ad72" providerId="ADAL" clId="{9347B2F8-0B5C-427F-81E2-CAD475D9DD2B}" dt="2026-08-03T10:06:01.975" v="1136" actId="255"/>
          <ac:spMkLst>
            <pc:docMk/>
            <pc:sldMk cId="1626126261" sldId="260"/>
            <ac:spMk id="4" creationId="{E904C6DA-71FC-083F-24E2-9774DA85A883}"/>
          </ac:spMkLst>
        </pc:spChg>
        <pc:spChg chg="add mod ord">
          <ac:chgData name="Pätiälä Heli" userId="9db7f12d-bf09-4f9d-b92e-829cc514ad72" providerId="ADAL" clId="{9347B2F8-0B5C-427F-81E2-CAD475D9DD2B}" dt="2026-08-04T06:54:39.100" v="2809"/>
          <ac:spMkLst>
            <pc:docMk/>
            <pc:sldMk cId="1626126261" sldId="260"/>
            <ac:spMk id="5" creationId="{C5D040F3-2C16-4825-C0DC-182BB138D161}"/>
          </ac:spMkLst>
        </pc:spChg>
      </pc:sldChg>
      <pc:sldChg chg="modSp new mod">
        <pc:chgData name="Pätiälä Heli" userId="9db7f12d-bf09-4f9d-b92e-829cc514ad72" providerId="ADAL" clId="{9347B2F8-0B5C-427F-81E2-CAD475D9DD2B}" dt="2026-08-03T11:00:15.417" v="2624" actId="255"/>
        <pc:sldMkLst>
          <pc:docMk/>
          <pc:sldMk cId="2336097326" sldId="261"/>
        </pc:sldMkLst>
        <pc:spChg chg="mod">
          <ac:chgData name="Pätiälä Heli" userId="9db7f12d-bf09-4f9d-b92e-829cc514ad72" providerId="ADAL" clId="{9347B2F8-0B5C-427F-81E2-CAD475D9DD2B}" dt="2026-08-03T11:00:15.417" v="2624" actId="255"/>
          <ac:spMkLst>
            <pc:docMk/>
            <pc:sldMk cId="2336097326" sldId="261"/>
            <ac:spMk id="2" creationId="{DBC82C58-D572-EB60-93FB-44F671DA41AB}"/>
          </ac:spMkLst>
        </pc:spChg>
        <pc:spChg chg="mod">
          <ac:chgData name="Pätiälä Heli" userId="9db7f12d-bf09-4f9d-b92e-829cc514ad72" providerId="ADAL" clId="{9347B2F8-0B5C-427F-81E2-CAD475D9DD2B}" dt="2026-08-03T10:33:38.961" v="1878" actId="20577"/>
          <ac:spMkLst>
            <pc:docMk/>
            <pc:sldMk cId="2336097326" sldId="261"/>
            <ac:spMk id="3" creationId="{1C982EB9-266E-6610-2B92-040C1FFC0847}"/>
          </ac:spMkLst>
        </pc:spChg>
      </pc:sldChg>
      <pc:sldChg chg="addSp delSp modSp new mod modClrScheme chgLayout">
        <pc:chgData name="Pätiälä Heli" userId="9db7f12d-bf09-4f9d-b92e-829cc514ad72" providerId="ADAL" clId="{9347B2F8-0B5C-427F-81E2-CAD475D9DD2B}" dt="2026-08-03T11:01:27.288" v="2646" actId="255"/>
        <pc:sldMkLst>
          <pc:docMk/>
          <pc:sldMk cId="2915571778" sldId="262"/>
        </pc:sldMkLst>
        <pc:spChg chg="mod ord">
          <ac:chgData name="Pätiälä Heli" userId="9db7f12d-bf09-4f9d-b92e-829cc514ad72" providerId="ADAL" clId="{9347B2F8-0B5C-427F-81E2-CAD475D9DD2B}" dt="2026-08-03T11:01:27.288" v="2646" actId="255"/>
          <ac:spMkLst>
            <pc:docMk/>
            <pc:sldMk cId="2915571778" sldId="262"/>
            <ac:spMk id="2" creationId="{E8BDA57D-EED6-8F93-F3E8-BB71BD32D273}"/>
          </ac:spMkLst>
        </pc:spChg>
        <pc:spChg chg="mod ord">
          <ac:chgData name="Pätiälä Heli" userId="9db7f12d-bf09-4f9d-b92e-829cc514ad72" providerId="ADAL" clId="{9347B2F8-0B5C-427F-81E2-CAD475D9DD2B}" dt="2026-08-03T10:59:55.071" v="2622" actId="14100"/>
          <ac:spMkLst>
            <pc:docMk/>
            <pc:sldMk cId="2915571778" sldId="262"/>
            <ac:spMk id="3" creationId="{4C987ADF-039C-9DB9-BFB2-15859EB26C01}"/>
          </ac:spMkLst>
        </pc:spChg>
        <pc:spChg chg="add del mod ord">
          <ac:chgData name="Pätiälä Heli" userId="9db7f12d-bf09-4f9d-b92e-829cc514ad72" providerId="ADAL" clId="{9347B2F8-0B5C-427F-81E2-CAD475D9DD2B}" dt="2026-08-03T10:59:50.808" v="2621" actId="478"/>
          <ac:spMkLst>
            <pc:docMk/>
            <pc:sldMk cId="2915571778" sldId="262"/>
            <ac:spMk id="4" creationId="{4CA6228F-D135-FCD5-93D5-B9901B3391A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3191" y="829012"/>
            <a:ext cx="10325621" cy="1666259"/>
          </a:xfrm>
        </p:spPr>
        <p:txBody>
          <a:bodyPr lIns="0" tIns="0" rIns="0" bIns="0" anchor="t" anchorCtr="0">
            <a:noAutofit/>
          </a:bodyPr>
          <a:lstStyle>
            <a:lvl1pPr algn="ctr">
              <a:lnSpc>
                <a:spcPts val="6000"/>
              </a:lnSpc>
              <a:defRPr sz="7501" spc="-10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06312"/>
            <a:ext cx="9144000" cy="826361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ts val="2601"/>
              </a:lnSpc>
              <a:spcBef>
                <a:spcPts val="0"/>
              </a:spcBef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79234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sältödia (3 hahmo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80" y="512764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7"/>
            <a:ext cx="7462540" cy="3385096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1"/>
              </a:lnSpc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81" y="5738650"/>
            <a:ext cx="1101605" cy="80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02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sältödi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80" y="512764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6" y="1738698"/>
            <a:ext cx="9086389" cy="3731937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1"/>
              </a:lnSpc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81" y="5738650"/>
            <a:ext cx="1101605" cy="80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335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, 2 palsta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80" y="512764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8" y="1738698"/>
            <a:ext cx="3825524" cy="3731937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1"/>
              </a:lnSpc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81" y="5738650"/>
            <a:ext cx="1101605" cy="809081"/>
          </a:xfrm>
          <a:prstGeom prst="rect">
            <a:avLst/>
          </a:prstGeom>
        </p:spPr>
      </p:pic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67FB45E4-45C2-C621-AB41-471AFC727E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40965" y="1738698"/>
            <a:ext cx="4069637" cy="3731937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2601"/>
              </a:lnSpc>
              <a:buNone/>
              <a:defRPr sz="2400" baseline="0"/>
            </a:lvl1pPr>
            <a:lvl2pPr marL="457206" indent="0">
              <a:lnSpc>
                <a:spcPts val="2601"/>
              </a:lnSpc>
              <a:buNone/>
              <a:defRPr sz="2400" baseline="0"/>
            </a:lvl2pPr>
            <a:lvl3pPr marL="914411" indent="0">
              <a:lnSpc>
                <a:spcPts val="2601"/>
              </a:lnSpc>
              <a:buNone/>
              <a:defRPr sz="2400" baseline="0"/>
            </a:lvl3pPr>
            <a:lvl4pPr marL="1371617" indent="0">
              <a:lnSpc>
                <a:spcPts val="2601"/>
              </a:lnSpc>
              <a:buNone/>
              <a:defRPr sz="2400" baseline="0"/>
            </a:lvl4pPr>
            <a:lvl5pPr marL="1828823" indent="0">
              <a:lnSpc>
                <a:spcPts val="2601"/>
              </a:lnSpc>
              <a:buNone/>
              <a:defRPr sz="2400" baseline="0"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153421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, 1 palsta + 1 list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80" y="512764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8"/>
            <a:ext cx="4719340" cy="3731937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601"/>
              </a:lnSpc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81" y="5738650"/>
            <a:ext cx="1101605" cy="809081"/>
          </a:xfrm>
          <a:prstGeom prst="rect">
            <a:avLst/>
          </a:prstGeom>
        </p:spPr>
      </p:pic>
      <p:sp>
        <p:nvSpPr>
          <p:cNvPr id="15" name="Tekstin paikkamerkki 14">
            <a:extLst>
              <a:ext uri="{FF2B5EF4-FFF2-40B4-BE49-F238E27FC236}">
                <a16:creationId xmlns:a16="http://schemas.microsoft.com/office/drawing/2014/main" id="{67FB45E4-45C2-C621-AB41-471AFC727E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8624" y="1738698"/>
            <a:ext cx="4320409" cy="3731937"/>
          </a:xfrm>
        </p:spPr>
        <p:txBody>
          <a:bodyPr lIns="0" tIns="0" rIns="0" bIns="0">
            <a:noAutofit/>
          </a:bodyPr>
          <a:lstStyle>
            <a:lvl1pPr marL="342904" indent="-342904">
              <a:lnSpc>
                <a:spcPts val="2601"/>
              </a:lnSpc>
              <a:buFont typeface="Arial" panose="020B0604020202020204" pitchFamily="34" charset="0"/>
              <a:buChar char="•"/>
              <a:defRPr sz="2400" baseline="0"/>
            </a:lvl1pPr>
            <a:lvl2pPr marL="457206" indent="0">
              <a:lnSpc>
                <a:spcPts val="2601"/>
              </a:lnSpc>
              <a:buNone/>
              <a:defRPr sz="2400" baseline="0"/>
            </a:lvl2pPr>
            <a:lvl3pPr marL="914411" indent="0">
              <a:lnSpc>
                <a:spcPts val="2601"/>
              </a:lnSpc>
              <a:buNone/>
              <a:defRPr sz="2400" baseline="0"/>
            </a:lvl3pPr>
            <a:lvl4pPr marL="1371617" indent="0">
              <a:lnSpc>
                <a:spcPts val="2601"/>
              </a:lnSpc>
              <a:buNone/>
              <a:defRPr sz="2400" baseline="0"/>
            </a:lvl4pPr>
            <a:lvl5pPr marL="1828823" indent="0">
              <a:lnSpc>
                <a:spcPts val="2601"/>
              </a:lnSpc>
              <a:buNone/>
              <a:defRPr sz="2400" baseline="0"/>
            </a:lvl5pPr>
          </a:lstStyle>
          <a:p>
            <a:pPr lvl="0"/>
            <a:r>
              <a:rPr lang="fi-FI" dirty="0"/>
              <a:t>Muokkaa tekstin perustyylejä </a:t>
            </a:r>
            <a:r>
              <a:rPr lang="fi-FI" dirty="0" err="1"/>
              <a:t>napsauttamall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3493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sältödia, lista (1 hahmo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4FE36F-5580-BD5B-BE61-E8C6FCC52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580" y="512764"/>
            <a:ext cx="11135906" cy="1048023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000"/>
              </a:lnSpc>
              <a:defRPr sz="4000" spc="-50" baseline="0">
                <a:solidFill>
                  <a:srgbClr val="262E6B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D2F9D90-4EC8-7AA3-B035-947A4363E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9" y="1738698"/>
            <a:ext cx="7318025" cy="3731937"/>
          </a:xfrm>
        </p:spPr>
        <p:txBody>
          <a:bodyPr lIns="0" tIns="0" rIns="0" bIns="0">
            <a:noAutofit/>
          </a:bodyPr>
          <a:lstStyle>
            <a:lvl1pPr marL="342904" indent="-342904" algn="l">
              <a:lnSpc>
                <a:spcPts val="2601"/>
              </a:lnSpc>
              <a:buFont typeface="Arial" panose="020B0604020202020204" pitchFamily="34" charset="0"/>
              <a:buChar char="•"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30E947E-AB5E-FB27-D024-6BE3F3C615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581" y="5738650"/>
            <a:ext cx="1101605" cy="80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0444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D22790C-D9D2-6CFA-3376-FF22BC815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4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CA220D4-89AF-CCB5-1EAC-BE6B95A62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4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B7F25B5-E897-E4E7-EDC1-DC0991FCB8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fld id="{83D10305-76CF-B94C-8A6F-1DE5BCCD0923}" type="datetimeFigureOut">
              <a:rPr lang="fi-FI" smtClean="0"/>
              <a:pPr/>
              <a:t>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3B1D53F-9BD1-84DE-404F-F98D27B450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4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D5CAC3D-1E19-E95F-8690-91D57D9E69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fld id="{C58AA2DC-FDCA-0248-B094-0B6044115E1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6221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228604" indent="-228604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 baseline="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E01046D7-66CC-7664-97E0-BCA2439566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fi-FI" sz="4400" dirty="0"/>
              <a:t>Päijät-Hämeen kiusaamisen, häirinnän, syrjinnän ja väkivallan vastainen toimintamalli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00F4DE20-C3B7-EA99-3DB8-D46027883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826361"/>
          </a:xfrm>
        </p:spPr>
        <p:txBody>
          <a:bodyPr/>
          <a:lstStyle/>
          <a:p>
            <a:r>
              <a:rPr lang="fi-FI" dirty="0"/>
              <a:t>Selvittäminen ja dokumentointi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72633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A85A4B4-6D01-8B86-DEBE-784ED55360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3200" dirty="0"/>
              <a:t>Seudullinen selvittelylomake Wilmassa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8308630-4831-AB1D-F5B8-FD4E58A10D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7" y="1738697"/>
            <a:ext cx="8681156" cy="338509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Turvallinen koulupäivä Päijät-Hämeessä –hankkeessa on kehitetty kiusaamis-, ym. tilanteiden selvittelylomake Wilmaan.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Sähköinen lomake, helppo täyttää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Seudullinen yhteinen käytäntö: tasa-arvo ja –laatu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Oikeusturvanäkökulma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Lomake ohjaa selvittelytyötä seudullisen toimintamallin mukaisesti.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Seudullisesta toimintamallista löytyy ohjeistus dokumentointiin.</a:t>
            </a:r>
          </a:p>
          <a:p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00419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E904C6DA-71FC-083F-24E2-9774DA85A8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3200" dirty="0"/>
              <a:t>Milloin kirjataan?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C5D040F3-2C16-4825-C0DC-182BB138D1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9" y="1738698"/>
            <a:ext cx="8291688" cy="3731937"/>
          </a:xfrm>
        </p:spPr>
        <p:txBody>
          <a:bodyPr/>
          <a:lstStyle/>
          <a:p>
            <a:r>
              <a:rPr lang="fi-FI" dirty="0"/>
              <a:t>Täytä selvittelylomake, kun kyse on: 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Toistuvasta, pitkittyneestä tai vakavasta kiusaamisesta, häirinnästä, syrjinnästä, väkivallasta tai sillä uhkaamisesta. </a:t>
            </a:r>
          </a:p>
          <a:p>
            <a:r>
              <a:rPr lang="fi-FI" dirty="0"/>
              <a:t>Yksittäisestä vähäisestä riitatilanteesta, joka saadaan heti ratkaistua eikä siihen liity vakavuutta tai toistuvuutta, ei tarvitse täyttää selvittelylomaketta.</a:t>
            </a:r>
          </a:p>
          <a:p>
            <a:r>
              <a:rPr lang="fi-FI" dirty="0"/>
              <a:t>Jokaiselle tilanteessa olleelle osapuolelle täytetään lomake Wilmaan.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26126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66CFEDB8-7405-3B0F-5CC9-13E3D86403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3200" dirty="0"/>
              <a:t>Kirjaamiskäytänteet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B2317C11-8CBC-8F5C-EDCC-C25A75B750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514" y="1143001"/>
            <a:ext cx="9086389" cy="4065168"/>
          </a:xfrm>
        </p:spPr>
        <p:txBody>
          <a:bodyPr/>
          <a:lstStyle/>
          <a:p>
            <a:r>
              <a:rPr lang="fi-FI" sz="1800" dirty="0"/>
              <a:t>Kirjaa: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sz="1800" dirty="0"/>
              <a:t>Mitä on tapahtunut? (Kuvataan tilanne osapuolten kertomana, ei tulkintoja)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sz="1800" dirty="0"/>
              <a:t>Ketkä ovat osallisia tilanteessa? (Osapuolten nimet voidaan kirjata lomakkeeseen)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sz="1800" dirty="0"/>
              <a:t>Kuinka pitkään tilanne on jatkunut?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sz="1800" dirty="0"/>
              <a:t>Onko taustalla jotain, mikä vaikuttaa tilanteeseen (esim. konfliktit, ryhmän dynamiikka)?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sz="1800" dirty="0"/>
              <a:t>Jatkotoimenpiteet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sz="1800" dirty="0"/>
              <a:t>Miten huoltajiin on oltu yhteydessä ja kuultu heidän näkemys?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sz="1800" dirty="0"/>
              <a:t>Milloin seurantatapaaminen pidetään?</a:t>
            </a:r>
          </a:p>
          <a:p>
            <a:r>
              <a:rPr lang="fi-FI" sz="1800" dirty="0"/>
              <a:t>Älä kirjaa: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sz="1800" dirty="0"/>
              <a:t>Tulkintoja tilanteesta (esim. ”Välitunnilla tapahtui pahoinpitely”)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sz="1800" dirty="0"/>
              <a:t>Oppilaiden terveystietoja 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sz="1800" dirty="0"/>
              <a:t>Perheen tilanteesta kuvaavaa tietoa 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sz="1800" dirty="0"/>
              <a:t>Muuta salassa pidettävää tietoa (esim. lastensuojelun asiakkuus)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78509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C82C58-D572-EB60-93FB-44F671DA41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3200" dirty="0"/>
              <a:t>Seurannan dokumentointi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C982EB9-266E-6610-2B92-040C1FFC08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Kirjaa: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Milloin seurantakeskusteluita on pidetty?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Ketkä seurantakeskusteluihin ovat osallistuneet?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Osapuolten kuvaus sen hetkisestä tilanteesta. Onko tilanne muuttunut?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Onko toimenpiteet olleet riittäviä? Tarvitaanko uusia toimenpiteitä?</a:t>
            </a:r>
          </a:p>
          <a:p>
            <a:pPr marL="800106" lvl="1" indent="-342900" algn="l">
              <a:buFont typeface="Arial" panose="020B0604020202020204" pitchFamily="34" charset="0"/>
              <a:buChar char="•"/>
            </a:pPr>
            <a:r>
              <a:rPr lang="fi-FI" dirty="0"/>
              <a:t>Huoltajien näkemys ja yhteistyö</a:t>
            </a:r>
          </a:p>
          <a:p>
            <a:pPr lvl="1" algn="l"/>
            <a:endParaRPr lang="fi-FI" dirty="0"/>
          </a:p>
          <a:p>
            <a:pPr lvl="1" algn="l"/>
            <a:r>
              <a:rPr lang="fi-FI" dirty="0"/>
              <a:t>Tilannetta tulee seurasta niin pitkään, että voidaan todeta esimerkiksi kiusaamisen loppuneen. </a:t>
            </a:r>
          </a:p>
        </p:txBody>
      </p:sp>
    </p:spTree>
    <p:extLst>
      <p:ext uri="{BB962C8B-B14F-4D97-AF65-F5344CB8AC3E}">
        <p14:creationId xmlns:p14="http://schemas.microsoft.com/office/powerpoint/2010/main" val="2336097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BDA57D-EED6-8F93-F3E8-BB71BD32D2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3200" dirty="0"/>
              <a:t>Lastensuojelu- ja rikosilmoitus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C987ADF-039C-9DB9-BFB2-15859EB26C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578" y="1738698"/>
            <a:ext cx="8857262" cy="373193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Jos teko täyttää jonkin rikoksen tunnusmerkit (esim. pahoinpitely tai seksuaalirikos), tee rikosilmoitus ja lastensuojeluilmoitus.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Jos kyseessä on vakava kiusaamis- tai väkivaltatilanne, tulee myös uhrista tehdä lastensuojeluilmoitus, jotta myös hän saa tarvitsemansa avun ja tuen.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Konsultoi tarvittaessa esimerkiksi poliisia tai sosiaalihuoltopalveluita. Yhteystiedot löytyvät Päijät-Hämeen kiusaamisen, häirinnän, syrjinnän ja väkivallan vastaisesta toimintamallista.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1557177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319</Words>
  <Application>Microsoft Office PowerPoint</Application>
  <PresentationFormat>Laajakuva</PresentationFormat>
  <Paragraphs>43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0" baseType="lpstr">
      <vt:lpstr>Arial</vt:lpstr>
      <vt:lpstr>Franklin Gothic Book</vt:lpstr>
      <vt:lpstr>Franklin Gothic Medium</vt:lpstr>
      <vt:lpstr>1_Office-teema</vt:lpstr>
      <vt:lpstr>Päijät-Hämeen kiusaamisen, häirinnän, syrjinnän ja väkivallan vastainen toimintamalli</vt:lpstr>
      <vt:lpstr>Seudullinen selvittelylomake Wilmassa</vt:lpstr>
      <vt:lpstr>Milloin kirjataan?</vt:lpstr>
      <vt:lpstr>Kirjaamiskäytänteet</vt:lpstr>
      <vt:lpstr>Seurannan dokumentointi</vt:lpstr>
      <vt:lpstr>Lastensuojelu- ja rikosilmoitus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Pätiälä Heli</dc:creator>
  <cp:lastModifiedBy>Pätiälä Heli</cp:lastModifiedBy>
  <cp:revision>1</cp:revision>
  <dcterms:created xsi:type="dcterms:W3CDTF">2026-08-03T08:58:16Z</dcterms:created>
  <dcterms:modified xsi:type="dcterms:W3CDTF">2026-08-04T06:54:44Z</dcterms:modified>
</cp:coreProperties>
</file>