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2"/>
  </p:notesMasterIdLst>
  <p:sldIdLst>
    <p:sldId id="257" r:id="rId3"/>
    <p:sldId id="256" r:id="rId4"/>
    <p:sldId id="269" r:id="rId5"/>
    <p:sldId id="270" r:id="rId6"/>
    <p:sldId id="268" r:id="rId7"/>
    <p:sldId id="258" r:id="rId8"/>
    <p:sldId id="267" r:id="rId9"/>
    <p:sldId id="265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2EA3F-C88C-4717-BEE0-A1F286BE311D}" v="3" dt="2026-06-26T09:14:0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tiälä Heli" userId="9db7f12d-bf09-4f9d-b92e-829cc514ad72" providerId="ADAL" clId="{9347B2F8-0B5C-427F-81E2-CAD475D9DD2B}"/>
    <pc:docChg chg="custSel addSld modSld">
      <pc:chgData name="Pätiälä Heli" userId="9db7f12d-bf09-4f9d-b92e-829cc514ad72" providerId="ADAL" clId="{9347B2F8-0B5C-427F-81E2-CAD475D9DD2B}" dt="2026-06-26T09:15:04.955" v="215"/>
      <pc:docMkLst>
        <pc:docMk/>
      </pc:docMkLst>
      <pc:sldChg chg="delSp modTransition modAnim modNotesTx">
        <pc:chgData name="Pätiälä Heli" userId="9db7f12d-bf09-4f9d-b92e-829cc514ad72" providerId="ADAL" clId="{9347B2F8-0B5C-427F-81E2-CAD475D9DD2B}" dt="2026-06-26T08:54:11.995" v="2" actId="6549"/>
        <pc:sldMkLst>
          <pc:docMk/>
          <pc:sldMk cId="4177948130" sldId="256"/>
        </pc:sldMkLst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4177948130" sldId="256"/>
            <ac:picMk id="11" creationId="{01A212D7-99DD-6E61-EBD0-573524993464}"/>
          </ac:picMkLst>
        </pc:picChg>
      </pc:sldChg>
      <pc:sldChg chg="delSp modSp mod modTransition modAnim modNotesTx">
        <pc:chgData name="Pätiälä Heli" userId="9db7f12d-bf09-4f9d-b92e-829cc514ad72" providerId="ADAL" clId="{9347B2F8-0B5C-427F-81E2-CAD475D9DD2B}" dt="2026-06-26T09:10:49.429" v="167" actId="2710"/>
        <pc:sldMkLst>
          <pc:docMk/>
          <pc:sldMk cId="3772633948" sldId="257"/>
        </pc:sldMkLst>
        <pc:spChg chg="mod">
          <ac:chgData name="Pätiälä Heli" userId="9db7f12d-bf09-4f9d-b92e-829cc514ad72" providerId="ADAL" clId="{9347B2F8-0B5C-427F-81E2-CAD475D9DD2B}" dt="2026-06-26T09:10:49.429" v="167" actId="2710"/>
          <ac:spMkLst>
            <pc:docMk/>
            <pc:sldMk cId="3772633948" sldId="257"/>
            <ac:spMk id="4" creationId="{E01046D7-66CC-7664-97E0-BCA2439566EB}"/>
          </ac:spMkLst>
        </pc:spChg>
        <pc:spChg chg="mod">
          <ac:chgData name="Pätiälä Heli" userId="9db7f12d-bf09-4f9d-b92e-829cc514ad72" providerId="ADAL" clId="{9347B2F8-0B5C-427F-81E2-CAD475D9DD2B}" dt="2026-06-26T09:10:36.053" v="166" actId="20577"/>
          <ac:spMkLst>
            <pc:docMk/>
            <pc:sldMk cId="3772633948" sldId="257"/>
            <ac:spMk id="5" creationId="{00F4DE20-C3B7-EA99-3DB8-D46027883534}"/>
          </ac:spMkLst>
        </pc:spChg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3772633948" sldId="257"/>
            <ac:picMk id="10" creationId="{9B8E7204-D646-2D3D-EA0B-F48FF5C4F815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8:54:25.413" v="4" actId="6549"/>
        <pc:sldMkLst>
          <pc:docMk/>
          <pc:sldMk cId="1095641306" sldId="258"/>
        </pc:sldMkLst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1095641306" sldId="258"/>
            <ac:picMk id="12" creationId="{2B4BA136-78C9-1635-9821-42823B506406}"/>
          </ac:picMkLst>
        </pc:picChg>
      </pc:sldChg>
      <pc:sldChg chg="addSp delSp modSp mod modTransition modAnim">
        <pc:chgData name="Pätiälä Heli" userId="9db7f12d-bf09-4f9d-b92e-829cc514ad72" providerId="ADAL" clId="{9347B2F8-0B5C-427F-81E2-CAD475D9DD2B}" dt="2026-06-26T09:15:04.955" v="215"/>
        <pc:sldMkLst>
          <pc:docMk/>
          <pc:sldMk cId="1857141160" sldId="263"/>
        </pc:sldMkLst>
        <pc:spChg chg="add del mod">
          <ac:chgData name="Pätiälä Heli" userId="9db7f12d-bf09-4f9d-b92e-829cc514ad72" providerId="ADAL" clId="{9347B2F8-0B5C-427F-81E2-CAD475D9DD2B}" dt="2026-06-26T09:15:04.955" v="215"/>
          <ac:spMkLst>
            <pc:docMk/>
            <pc:sldMk cId="1857141160" sldId="263"/>
            <ac:spMk id="4" creationId="{2F50D457-5F47-3632-4BFC-36C8EDDEC74F}"/>
          </ac:spMkLst>
        </pc:spChg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1857141160" sldId="263"/>
            <ac:picMk id="6" creationId="{2ECDC3DB-AAED-BBFC-A6C7-648E5A35209B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8:54:41.277" v="6" actId="6549"/>
        <pc:sldMkLst>
          <pc:docMk/>
          <pc:sldMk cId="1068455957" sldId="265"/>
        </pc:sldMkLst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1068455957" sldId="265"/>
            <ac:picMk id="4" creationId="{B412D71E-C9F6-D9FE-695F-E3F43B7FAF70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8:54:30.953" v="5" actId="6549"/>
        <pc:sldMkLst>
          <pc:docMk/>
          <pc:sldMk cId="2088312712" sldId="267"/>
        </pc:sldMkLst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2088312712" sldId="267"/>
            <ac:picMk id="8" creationId="{FB8F3379-E000-2B9D-9E83-C864C3E36C0D}"/>
          </ac:picMkLst>
        </pc:picChg>
      </pc:sldChg>
      <pc:sldChg chg="delSp modSp mod modTransition modAnim modNotesTx">
        <pc:chgData name="Pätiälä Heli" userId="9db7f12d-bf09-4f9d-b92e-829cc514ad72" providerId="ADAL" clId="{9347B2F8-0B5C-427F-81E2-CAD475D9DD2B}" dt="2026-06-26T09:00:44.084" v="120" actId="20577"/>
        <pc:sldMkLst>
          <pc:docMk/>
          <pc:sldMk cId="2409299327" sldId="268"/>
        </pc:sldMkLst>
        <pc:spChg chg="mod">
          <ac:chgData name="Pätiälä Heli" userId="9db7f12d-bf09-4f9d-b92e-829cc514ad72" providerId="ADAL" clId="{9347B2F8-0B5C-427F-81E2-CAD475D9DD2B}" dt="2026-06-26T09:00:44.084" v="120" actId="20577"/>
          <ac:spMkLst>
            <pc:docMk/>
            <pc:sldMk cId="2409299327" sldId="268"/>
            <ac:spMk id="3" creationId="{DE450432-6EF7-A53B-7C18-E8A82E70665A}"/>
          </ac:spMkLst>
        </pc:spChg>
        <pc:picChg chg="del">
          <ac:chgData name="Pätiälä Heli" userId="9db7f12d-bf09-4f9d-b92e-829cc514ad72" providerId="ADAL" clId="{9347B2F8-0B5C-427F-81E2-CAD475D9DD2B}" dt="2026-06-26T08:53:56.157" v="0"/>
          <ac:picMkLst>
            <pc:docMk/>
            <pc:sldMk cId="2409299327" sldId="268"/>
            <ac:picMk id="10" creationId="{A7F8A92F-214D-89E9-E7ED-6613A9E03FC8}"/>
          </ac:picMkLst>
        </pc:picChg>
      </pc:sldChg>
      <pc:sldChg chg="addSp delSp modSp new mod modClrScheme chgLayout">
        <pc:chgData name="Pätiälä Heli" userId="9db7f12d-bf09-4f9d-b92e-829cc514ad72" providerId="ADAL" clId="{9347B2F8-0B5C-427F-81E2-CAD475D9DD2B}" dt="2026-06-26T08:59:46.854" v="117" actId="20577"/>
        <pc:sldMkLst>
          <pc:docMk/>
          <pc:sldMk cId="3511786892" sldId="269"/>
        </pc:sldMkLst>
        <pc:spChg chg="del mod ord">
          <ac:chgData name="Pätiälä Heli" userId="9db7f12d-bf09-4f9d-b92e-829cc514ad72" providerId="ADAL" clId="{9347B2F8-0B5C-427F-81E2-CAD475D9DD2B}" dt="2026-06-26T08:55:35.372" v="8" actId="700"/>
          <ac:spMkLst>
            <pc:docMk/>
            <pc:sldMk cId="3511786892" sldId="269"/>
            <ac:spMk id="2" creationId="{A4674DFA-FD80-15B7-C52A-2A565A531F09}"/>
          </ac:spMkLst>
        </pc:spChg>
        <pc:spChg chg="del mod ord">
          <ac:chgData name="Pätiälä Heli" userId="9db7f12d-bf09-4f9d-b92e-829cc514ad72" providerId="ADAL" clId="{9347B2F8-0B5C-427F-81E2-CAD475D9DD2B}" dt="2026-06-26T08:55:35.372" v="8" actId="700"/>
          <ac:spMkLst>
            <pc:docMk/>
            <pc:sldMk cId="3511786892" sldId="269"/>
            <ac:spMk id="3" creationId="{CEF11E7F-562A-76F3-F12E-AC30B13EEB9E}"/>
          </ac:spMkLst>
        </pc:spChg>
        <pc:spChg chg="add mod ord">
          <ac:chgData name="Pätiälä Heli" userId="9db7f12d-bf09-4f9d-b92e-829cc514ad72" providerId="ADAL" clId="{9347B2F8-0B5C-427F-81E2-CAD475D9DD2B}" dt="2026-06-26T08:55:45.973" v="10" actId="255"/>
          <ac:spMkLst>
            <pc:docMk/>
            <pc:sldMk cId="3511786892" sldId="269"/>
            <ac:spMk id="4" creationId="{6BED9126-CC3A-5803-CDB1-2795F7761C2B}"/>
          </ac:spMkLst>
        </pc:spChg>
        <pc:spChg chg="add mod ord">
          <ac:chgData name="Pätiälä Heli" userId="9db7f12d-bf09-4f9d-b92e-829cc514ad72" providerId="ADAL" clId="{9347B2F8-0B5C-427F-81E2-CAD475D9DD2B}" dt="2026-06-26T08:59:46.854" v="117" actId="20577"/>
          <ac:spMkLst>
            <pc:docMk/>
            <pc:sldMk cId="3511786892" sldId="269"/>
            <ac:spMk id="5" creationId="{31DD5D33-D9D5-AB8C-07C1-B03014CE0BA1}"/>
          </ac:spMkLst>
        </pc:spChg>
        <pc:spChg chg="add del mod ord">
          <ac:chgData name="Pätiälä Heli" userId="9db7f12d-bf09-4f9d-b92e-829cc514ad72" providerId="ADAL" clId="{9347B2F8-0B5C-427F-81E2-CAD475D9DD2B}" dt="2026-06-26T08:55:49.129" v="11" actId="478"/>
          <ac:spMkLst>
            <pc:docMk/>
            <pc:sldMk cId="3511786892" sldId="269"/>
            <ac:spMk id="6" creationId="{A089E299-008B-19F3-D1C3-D170D741C8E7}"/>
          </ac:spMkLst>
        </pc:spChg>
      </pc:sldChg>
      <pc:sldChg chg="addSp modSp new mod">
        <pc:chgData name="Pätiälä Heli" userId="9db7f12d-bf09-4f9d-b92e-829cc514ad72" providerId="ADAL" clId="{9347B2F8-0B5C-427F-81E2-CAD475D9DD2B}" dt="2026-06-26T09:10:13.030" v="121" actId="14100"/>
        <pc:sldMkLst>
          <pc:docMk/>
          <pc:sldMk cId="1826213670" sldId="270"/>
        </pc:sldMkLst>
        <pc:picChg chg="add mod">
          <ac:chgData name="Pätiälä Heli" userId="9db7f12d-bf09-4f9d-b92e-829cc514ad72" providerId="ADAL" clId="{9347B2F8-0B5C-427F-81E2-CAD475D9DD2B}" dt="2026-06-26T09:10:13.030" v="121" actId="14100"/>
          <ac:picMkLst>
            <pc:docMk/>
            <pc:sldMk cId="1826213670" sldId="270"/>
            <ac:picMk id="6" creationId="{0946E0B8-5EDA-C3C2-1444-A0F9A1D8B7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2CCB9-4A46-44D5-A694-3D29715F3E8D}" type="datetimeFigureOut">
              <a:rPr lang="fi-FI" smtClean="0"/>
              <a:t>26.6.2026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4EB7-79C0-46EE-B7FD-25CB16A0EA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43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97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94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30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0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43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4EB7-79C0-46EE-B7FD-25CB16A0EAF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42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Rakennetaan yhdessä turvallista koulupäivää!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1ABEC-47D5-4914-B8E9-C3832DB8D5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7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91" y="829012"/>
            <a:ext cx="10325621" cy="1666259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6000"/>
              </a:lnSpc>
              <a:defRPr sz="7501" spc="-10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312"/>
            <a:ext cx="9144000" cy="8263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601"/>
              </a:lnSpc>
              <a:spcBef>
                <a:spcPts val="0"/>
              </a:spcBef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28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2 palsta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3825523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962" y="1738696"/>
            <a:ext cx="4069638" cy="3731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None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286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</a:t>
            </a:r>
            <a:r>
              <a:rPr lang="fi-FI" dirty="0" err="1"/>
              <a:t>napsauttamall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35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7318024" cy="3731937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3 hahmo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7"/>
            <a:ext cx="7462540" cy="338509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6" y="1738698"/>
            <a:ext cx="9086389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2 palsta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8" y="1738698"/>
            <a:ext cx="3825524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965" y="1738698"/>
            <a:ext cx="4069637" cy="3731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1"/>
              </a:lnSpc>
              <a:buNone/>
              <a:defRPr sz="2400" baseline="0"/>
            </a:lvl1pPr>
            <a:lvl2pPr marL="457206" indent="0">
              <a:lnSpc>
                <a:spcPts val="2601"/>
              </a:lnSpc>
              <a:buNone/>
              <a:defRPr sz="2400" baseline="0"/>
            </a:lvl2pPr>
            <a:lvl3pPr marL="914411" indent="0">
              <a:lnSpc>
                <a:spcPts val="2601"/>
              </a:lnSpc>
              <a:buNone/>
              <a:defRPr sz="2400" baseline="0"/>
            </a:lvl3pPr>
            <a:lvl4pPr marL="1371617" indent="0">
              <a:lnSpc>
                <a:spcPts val="2601"/>
              </a:lnSpc>
              <a:buNone/>
              <a:defRPr sz="2400" baseline="0"/>
            </a:lvl4pPr>
            <a:lvl5pPr marL="1828823" indent="0">
              <a:lnSpc>
                <a:spcPts val="2601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16651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8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8"/>
            <a:ext cx="4320409" cy="3731937"/>
          </a:xfrm>
        </p:spPr>
        <p:txBody>
          <a:bodyPr lIns="0" tIns="0" rIns="0" bIns="0">
            <a:noAutofit/>
          </a:bodyPr>
          <a:lstStyle>
            <a:lvl1pPr marL="342904" indent="-342904">
              <a:lnSpc>
                <a:spcPts val="2601"/>
              </a:lnSpc>
              <a:buFont typeface="Arial" panose="020B0604020202020204" pitchFamily="34" charset="0"/>
              <a:buChar char="•"/>
              <a:defRPr sz="2400" baseline="0"/>
            </a:lvl1pPr>
            <a:lvl2pPr marL="457206" indent="0">
              <a:lnSpc>
                <a:spcPts val="2601"/>
              </a:lnSpc>
              <a:buNone/>
              <a:defRPr sz="2400" baseline="0"/>
            </a:lvl2pPr>
            <a:lvl3pPr marL="914411" indent="0">
              <a:lnSpc>
                <a:spcPts val="2601"/>
              </a:lnSpc>
              <a:buNone/>
              <a:defRPr sz="2400" baseline="0"/>
            </a:lvl3pPr>
            <a:lvl4pPr marL="1371617" indent="0">
              <a:lnSpc>
                <a:spcPts val="2601"/>
              </a:lnSpc>
              <a:buNone/>
              <a:defRPr sz="2400" baseline="0"/>
            </a:lvl4pPr>
            <a:lvl5pPr marL="1828823" indent="0">
              <a:lnSpc>
                <a:spcPts val="2601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</a:t>
            </a:r>
            <a:r>
              <a:rPr lang="fi-FI" dirty="0" err="1"/>
              <a:t>napsauttamall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799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9" y="1738698"/>
            <a:ext cx="7318025" cy="3731937"/>
          </a:xfrm>
        </p:spPr>
        <p:txBody>
          <a:bodyPr lIns="0" tIns="0" rIns="0" bIns="0">
            <a:noAutofit/>
          </a:bodyPr>
          <a:lstStyle>
            <a:lvl1pPr marL="342904" indent="-342904" algn="l">
              <a:lnSpc>
                <a:spcPts val="2601"/>
              </a:lnSpc>
              <a:buFont typeface="Arial" panose="020B0604020202020204" pitchFamily="34" charset="0"/>
              <a:buChar char="•"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89" y="829012"/>
            <a:ext cx="10325622" cy="1666259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6000"/>
              </a:lnSpc>
              <a:defRPr sz="7500" spc="-10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311"/>
            <a:ext cx="9144000" cy="8263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60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3 hahmo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7"/>
            <a:ext cx="7462540" cy="338509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7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6" y="1738696"/>
            <a:ext cx="9086389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22790C-D9D2-6CFA-3376-FF22BC81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A220D4-89AF-CCB5-1EAC-BE6B95A6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25B5-E897-E4E7-EDC1-DC0991FCB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3D10305-76CF-B94C-8A6F-1DE5BCCD0923}" type="datetimeFigureOut">
              <a:rPr lang="fi-FI" smtClean="0"/>
              <a:pPr/>
              <a:t>26.6.2026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1D53F-9BD1-84DE-404F-F98D27B45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CAC3D-1E19-E95F-8690-91D57D9E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C58AA2DC-FDCA-0248-B094-0B6044115E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2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22790C-D9D2-6CFA-3376-FF22BC81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A220D4-89AF-CCB5-1EAC-BE6B95A6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25B5-E897-E4E7-EDC1-DC0991FCB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3D10305-76CF-B94C-8A6F-1DE5BCCD0923}" type="datetimeFigureOut">
              <a:rPr lang="fi-FI" smtClean="0"/>
              <a:pPr/>
              <a:t>26.6.2026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1D53F-9BD1-84DE-404F-F98D27B45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CAC3D-1E19-E95F-8690-91D57D9E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C58AA2DC-FDCA-0248-B094-0B6044115E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2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01046D7-66CC-7664-97E0-BCA243956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4400" dirty="0"/>
              <a:t>Päijät-Hämeen kiusaamisen, häirinnän, syrjinnän ja väkivallan vastainen toimintamalli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0F4DE20-C3B7-EA99-3DB8-D46027883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826361"/>
          </a:xfrm>
        </p:spPr>
        <p:txBody>
          <a:bodyPr/>
          <a:lstStyle/>
          <a:p>
            <a:r>
              <a:rPr lang="fi-FI" dirty="0"/>
              <a:t>Esittelymateriaali oppilaille </a:t>
            </a:r>
          </a:p>
        </p:txBody>
      </p:sp>
    </p:spTree>
    <p:extLst>
      <p:ext uri="{BB962C8B-B14F-4D97-AF65-F5344CB8AC3E}">
        <p14:creationId xmlns:p14="http://schemas.microsoft.com/office/powerpoint/2010/main" val="377263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EF0153B-72E1-FE88-BC63-51113796D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Jokaisella on oikeus turvalliseen koulupäivään!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B7883F8-97A2-222E-642B-6720DAAC4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7"/>
            <a:ext cx="8545690" cy="3385096"/>
          </a:xfrm>
        </p:spPr>
        <p:txBody>
          <a:bodyPr/>
          <a:lstStyle/>
          <a:p>
            <a:r>
              <a:rPr lang="fi-FI" dirty="0"/>
              <a:t>Päijät-Hämeen peruskouluissa on otettu käyttöön yhteinen kiusaamisen, häirinnän, syrjinnän ja väkivallan vastainen toimintamalli.</a:t>
            </a:r>
          </a:p>
          <a:p>
            <a:r>
              <a:rPr lang="fi-FI" dirty="0"/>
              <a:t>Toimintamalli ohjaa kouluja rakentamaan turvallisempaa koulupäivää ja puuttumaan epäasialliseen käyttäytymiseen oikea-aikaisesti ja yhdessä sovitulla tavalla. </a:t>
            </a:r>
          </a:p>
          <a:p>
            <a:r>
              <a:rPr lang="fi-FI" dirty="0"/>
              <a:t>Turvallinen koulupäivä rakentuu: ystävällisestä käyttäytymisestä kaikkia kohtaa, kaikki otetaan mukaan yhteiseen toimintaan, kunnioitetaan jokaisen erilaisuutta ja autetaan koulukaveria tarvittaessa.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94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BED9126-CC3A-5803-CDB1-2795F7761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Päijät-Hämeen kiusaamisen, häirinnän, syrjinnän ja väkivallan vastainen toimintamalli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31DD5D33-D9D5-AB8C-07C1-B03014CE0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8"/>
            <a:ext cx="9917290" cy="3731937"/>
          </a:xfrm>
        </p:spPr>
        <p:txBody>
          <a:bodyPr/>
          <a:lstStyle/>
          <a:p>
            <a:r>
              <a:rPr lang="fi-FI" dirty="0"/>
              <a:t>Kaikissa Päijät-Hämeen peruskouluissa on käytössä seudullinen toimintamalli.</a:t>
            </a:r>
          </a:p>
          <a:p>
            <a:r>
              <a:rPr lang="fi-FI" dirty="0"/>
              <a:t>Toimintamalli yhdenmukaistaa koulujen toimintatapoja: turvallisen koulupäivän rakentumista ja sitä, miten esimerkiksi kiusaamiseen puututaan.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178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F5480-D319-D9CB-3A4D-23A6FC755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AE53D7-7131-A101-406F-D483253B4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CAD7D9-0591-F2B9-C154-FBB38073A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46E0B8-5EDA-C3C2-1444-A0F9A1D8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4"/>
            <a:ext cx="12192000" cy="67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DD7D9-68F5-5837-A2CF-774A86B6C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Turvallinen koulupäivä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450432-6EF7-A53B-7C18-E8A82E706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9" y="1738698"/>
            <a:ext cx="8782754" cy="373193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Ennaltaehkäisy on sitä, että huolehditaan oppilaiden hyvinvoinnista ja turvallisesta arjesta.</a:t>
            </a:r>
          </a:p>
          <a:p>
            <a:pPr marL="0" indent="0">
              <a:buNone/>
            </a:pPr>
            <a:r>
              <a:rPr lang="fi-FI" dirty="0"/>
              <a:t>Turvallinen kouluarki rakentuu seuraavista asioista:</a:t>
            </a:r>
          </a:p>
          <a:p>
            <a:r>
              <a:rPr lang="fi-FI" dirty="0"/>
              <a:t>koulupäivät ovat selkeitä ja ennakoitavia</a:t>
            </a:r>
          </a:p>
          <a:p>
            <a:r>
              <a:rPr lang="fi-FI" dirty="0"/>
              <a:t>yhteisiä sääntöjä noudatetaan</a:t>
            </a:r>
          </a:p>
          <a:p>
            <a:r>
              <a:rPr lang="fi-FI" dirty="0"/>
              <a:t>oppitunnit ovat rauhallisia ja mahdollistavat oppimisen</a:t>
            </a:r>
          </a:p>
          <a:p>
            <a:pPr marL="0" indent="0">
              <a:buNone/>
            </a:pPr>
            <a:r>
              <a:rPr lang="fi-FI" dirty="0"/>
              <a:t>Opetellaan sosiaalisten taitoja yhdessä: kuunnellaan toisiamme, ratkaistaan ristiriitoja, pyydetään tarvittaessa anteeksi ja kohdellaan kaikkia ystävällisesti.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92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EE2620A-CA0C-84B2-6276-5AE39106F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Tunnistaminen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C81A8B7-38FC-C67F-E90F-BB16B502C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0" y="1383098"/>
            <a:ext cx="3825524" cy="3731937"/>
          </a:xfrm>
        </p:spPr>
        <p:txBody>
          <a:bodyPr/>
          <a:lstStyle/>
          <a:p>
            <a:r>
              <a:rPr lang="fi-FI" b="1" dirty="0"/>
              <a:t>Riitatilanne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Riitatilanne on erimielisyyskahden tai useamman välillä.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Osapuolet ovat tasavertaisessa asemassa.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Riita syntyy usein hetkessä esimerkiksimielipide-eroista tai väärinymmärryksistä.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Sen tarkoituksena ei ole satuttaa toista, ja se voidaan ratkaista puhumalla.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20CD596-AB0B-7523-C24F-2F2479BC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965" y="1383098"/>
            <a:ext cx="4069637" cy="4087537"/>
          </a:xfrm>
        </p:spPr>
        <p:txBody>
          <a:bodyPr/>
          <a:lstStyle/>
          <a:p>
            <a:r>
              <a:rPr lang="fi-FI" b="1" dirty="0"/>
              <a:t>Kiusaaminen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Kiusaaminen on toisen satuttamista sanoin, teoin tai elein.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Se on tahallista, toistuvaa ja kohdistuu usein samaan henkilöön tai ryhmään.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Kiusaaminen voi olla: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fyysistä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sanallista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epäsuoraa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sitä voi tapahtua myös netissä</a:t>
            </a:r>
          </a:p>
        </p:txBody>
      </p:sp>
    </p:spTree>
    <p:extLst>
      <p:ext uri="{BB962C8B-B14F-4D97-AF65-F5344CB8AC3E}">
        <p14:creationId xmlns:p14="http://schemas.microsoft.com/office/powerpoint/2010/main" val="109564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C6D94-5CF8-C0CC-187F-155F65E48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Jokainen on vastuussa turvallisesta koulupäivästä!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083C0AD-D104-5669-A20D-F6E83A722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Jokainen meistä on vastuussa siitä, että koulussa on hyvä ja turvallinen olla!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Kohtelet muita kunnioittavasti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Puhut asiallisesti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 satuta toisia teoilla tai sanoilla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Annat kaikille mahdollisuuden olla mukana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31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72A8126-D1C2-84B8-C1FA-694E6C9FC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Kerro epäasiallisesta käyttäytymisestä aikuiselle!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63559E97-4F15-4275-E9B5-3C45DE0E6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Jos koet tai näet epäasiallista käyttäytymistä, siitä on tärkeää kertoa jollekin aikuiselle. Aikuisilla on velvollisuus puuttua ja selvittää tilanne!</a:t>
            </a:r>
          </a:p>
          <a:p>
            <a:endParaRPr lang="fi-FI" dirty="0"/>
          </a:p>
          <a:p>
            <a:r>
              <a:rPr lang="fi-FI" dirty="0"/>
              <a:t>Kertominen ei ole kantelemista – se on keino pitää huolta omasta ja muiden turvallisuudesta!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845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22C1F-1499-11EB-9165-CE53DCB7B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89" y="1510147"/>
            <a:ext cx="10325622" cy="1666259"/>
          </a:xfrm>
        </p:spPr>
        <p:txBody>
          <a:bodyPr/>
          <a:lstStyle/>
          <a:p>
            <a:r>
              <a:rPr lang="fi-FI" sz="3600" dirty="0"/>
              <a:t>Kiitos! </a:t>
            </a:r>
            <a:br>
              <a:rPr lang="fi-FI" sz="3600" dirty="0"/>
            </a:br>
            <a:r>
              <a:rPr lang="fi-FI" sz="3600" dirty="0"/>
              <a:t>Rakennetaan yhdessä turvallista koulupäivää kaikille!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728C9B-4B82-925D-06FA-5BE08BC3C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0524"/>
            <a:ext cx="9144000" cy="2084628"/>
          </a:xfrm>
        </p:spPr>
        <p:txBody>
          <a:bodyPr/>
          <a:lstStyle/>
          <a:p>
            <a:endParaRPr lang="fi-FI" dirty="0">
              <a:latin typeface="Franklin Gothic Medium" panose="020B0603020102020204" pitchFamily="34" charset="0"/>
            </a:endParaRPr>
          </a:p>
          <a:p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141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331</Words>
  <Application>Microsoft Office PowerPoint</Application>
  <PresentationFormat>Laajakuva</PresentationFormat>
  <Paragraphs>53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Aptos</vt:lpstr>
      <vt:lpstr>Arial</vt:lpstr>
      <vt:lpstr>Franklin Gothic Book</vt:lpstr>
      <vt:lpstr>Franklin Gothic Medium</vt:lpstr>
      <vt:lpstr>1_Office-teema</vt:lpstr>
      <vt:lpstr>2_Office-teema</vt:lpstr>
      <vt:lpstr>Päijät-Hämeen kiusaamisen, häirinnän, syrjinnän ja väkivallan vastainen toimintamalli</vt:lpstr>
      <vt:lpstr>Jokaisella on oikeus turvalliseen koulupäivään!</vt:lpstr>
      <vt:lpstr>Päijät-Hämeen kiusaamisen, häirinnän, syrjinnän ja väkivallan vastainen toimintamalli</vt:lpstr>
      <vt:lpstr>PowerPoint-esitys</vt:lpstr>
      <vt:lpstr>Turvallinen koulupäivä </vt:lpstr>
      <vt:lpstr>Tunnistaminen</vt:lpstr>
      <vt:lpstr>Jokainen on vastuussa turvallisesta koulupäivästä!</vt:lpstr>
      <vt:lpstr>Kerro epäasiallisesta käyttäytymisestä aikuiselle!</vt:lpstr>
      <vt:lpstr>Kiitos!  Rakennetaan yhdessä turvallista koulupäivää kaikille!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Pätiälä Heli</dc:creator>
  <cp:lastModifiedBy>Pätiälä Heli</cp:lastModifiedBy>
  <cp:revision>2</cp:revision>
  <dcterms:created xsi:type="dcterms:W3CDTF">2026-06-12T04:21:17Z</dcterms:created>
  <dcterms:modified xsi:type="dcterms:W3CDTF">2026-06-26T09:15:06Z</dcterms:modified>
</cp:coreProperties>
</file>