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7" r:id="rId2"/>
  </p:sldMasterIdLst>
  <p:notesMasterIdLst>
    <p:notesMasterId r:id="rId12"/>
  </p:notesMasterIdLst>
  <p:sldIdLst>
    <p:sldId id="257" r:id="rId3"/>
    <p:sldId id="256" r:id="rId4"/>
    <p:sldId id="269" r:id="rId5"/>
    <p:sldId id="270" r:id="rId6"/>
    <p:sldId id="268" r:id="rId7"/>
    <p:sldId id="258" r:id="rId8"/>
    <p:sldId id="267" r:id="rId9"/>
    <p:sldId id="265" r:id="rId10"/>
    <p:sldId id="263" r:id="rId11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22EA3F-C88C-4717-BEE0-A1F286BE311D}" v="3" dt="2026-06-26T09:14:09.1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35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ätiälä Heli" userId="9db7f12d-bf09-4f9d-b92e-829cc514ad72" providerId="ADAL" clId="{9347B2F8-0B5C-427F-81E2-CAD475D9DD2B}"/>
    <pc:docChg chg="custSel addSld modSld">
      <pc:chgData name="Pätiälä Heli" userId="9db7f12d-bf09-4f9d-b92e-829cc514ad72" providerId="ADAL" clId="{9347B2F8-0B5C-427F-81E2-CAD475D9DD2B}" dt="2026-06-26T09:15:04.955" v="215"/>
      <pc:docMkLst>
        <pc:docMk/>
      </pc:docMkLst>
      <pc:sldChg chg="delSp modTransition modAnim modNotesTx">
        <pc:chgData name="Pätiälä Heli" userId="9db7f12d-bf09-4f9d-b92e-829cc514ad72" providerId="ADAL" clId="{9347B2F8-0B5C-427F-81E2-CAD475D9DD2B}" dt="2026-06-26T08:54:11.995" v="2" actId="6549"/>
        <pc:sldMkLst>
          <pc:docMk/>
          <pc:sldMk cId="4177948130" sldId="256"/>
        </pc:sldMkLst>
        <pc:picChg chg="del">
          <ac:chgData name="Pätiälä Heli" userId="9db7f12d-bf09-4f9d-b92e-829cc514ad72" providerId="ADAL" clId="{9347B2F8-0B5C-427F-81E2-CAD475D9DD2B}" dt="2026-06-26T08:53:56.157" v="0"/>
          <ac:picMkLst>
            <pc:docMk/>
            <pc:sldMk cId="4177948130" sldId="256"/>
            <ac:picMk id="11" creationId="{01A212D7-99DD-6E61-EBD0-573524993464}"/>
          </ac:picMkLst>
        </pc:picChg>
      </pc:sldChg>
      <pc:sldChg chg="delSp modSp mod modTransition modAnim modNotesTx">
        <pc:chgData name="Pätiälä Heli" userId="9db7f12d-bf09-4f9d-b92e-829cc514ad72" providerId="ADAL" clId="{9347B2F8-0B5C-427F-81E2-CAD475D9DD2B}" dt="2026-06-26T09:10:49.429" v="167" actId="2710"/>
        <pc:sldMkLst>
          <pc:docMk/>
          <pc:sldMk cId="3772633948" sldId="257"/>
        </pc:sldMkLst>
        <pc:spChg chg="mod">
          <ac:chgData name="Pätiälä Heli" userId="9db7f12d-bf09-4f9d-b92e-829cc514ad72" providerId="ADAL" clId="{9347B2F8-0B5C-427F-81E2-CAD475D9DD2B}" dt="2026-06-26T09:10:49.429" v="167" actId="2710"/>
          <ac:spMkLst>
            <pc:docMk/>
            <pc:sldMk cId="3772633948" sldId="257"/>
            <ac:spMk id="4" creationId="{E01046D7-66CC-7664-97E0-BCA2439566EB}"/>
          </ac:spMkLst>
        </pc:spChg>
        <pc:spChg chg="mod">
          <ac:chgData name="Pätiälä Heli" userId="9db7f12d-bf09-4f9d-b92e-829cc514ad72" providerId="ADAL" clId="{9347B2F8-0B5C-427F-81E2-CAD475D9DD2B}" dt="2026-06-26T09:10:36.053" v="166" actId="20577"/>
          <ac:spMkLst>
            <pc:docMk/>
            <pc:sldMk cId="3772633948" sldId="257"/>
            <ac:spMk id="5" creationId="{00F4DE20-C3B7-EA99-3DB8-D46027883534}"/>
          </ac:spMkLst>
        </pc:spChg>
        <pc:picChg chg="del">
          <ac:chgData name="Pätiälä Heli" userId="9db7f12d-bf09-4f9d-b92e-829cc514ad72" providerId="ADAL" clId="{9347B2F8-0B5C-427F-81E2-CAD475D9DD2B}" dt="2026-06-26T08:53:56.157" v="0"/>
          <ac:picMkLst>
            <pc:docMk/>
            <pc:sldMk cId="3772633948" sldId="257"/>
            <ac:picMk id="10" creationId="{9B8E7204-D646-2D3D-EA0B-F48FF5C4F815}"/>
          </ac:picMkLst>
        </pc:picChg>
      </pc:sldChg>
      <pc:sldChg chg="delSp modTransition modAnim modNotesTx">
        <pc:chgData name="Pätiälä Heli" userId="9db7f12d-bf09-4f9d-b92e-829cc514ad72" providerId="ADAL" clId="{9347B2F8-0B5C-427F-81E2-CAD475D9DD2B}" dt="2026-06-26T08:54:25.413" v="4" actId="6549"/>
        <pc:sldMkLst>
          <pc:docMk/>
          <pc:sldMk cId="1095641306" sldId="258"/>
        </pc:sldMkLst>
        <pc:picChg chg="del">
          <ac:chgData name="Pätiälä Heli" userId="9db7f12d-bf09-4f9d-b92e-829cc514ad72" providerId="ADAL" clId="{9347B2F8-0B5C-427F-81E2-CAD475D9DD2B}" dt="2026-06-26T08:53:56.157" v="0"/>
          <ac:picMkLst>
            <pc:docMk/>
            <pc:sldMk cId="1095641306" sldId="258"/>
            <ac:picMk id="12" creationId="{2B4BA136-78C9-1635-9821-42823B506406}"/>
          </ac:picMkLst>
        </pc:picChg>
      </pc:sldChg>
      <pc:sldChg chg="addSp delSp modSp mod modTransition modAnim">
        <pc:chgData name="Pätiälä Heli" userId="9db7f12d-bf09-4f9d-b92e-829cc514ad72" providerId="ADAL" clId="{9347B2F8-0B5C-427F-81E2-CAD475D9DD2B}" dt="2026-06-26T09:15:04.955" v="215"/>
        <pc:sldMkLst>
          <pc:docMk/>
          <pc:sldMk cId="1857141160" sldId="263"/>
        </pc:sldMkLst>
        <pc:spChg chg="add del mod">
          <ac:chgData name="Pätiälä Heli" userId="9db7f12d-bf09-4f9d-b92e-829cc514ad72" providerId="ADAL" clId="{9347B2F8-0B5C-427F-81E2-CAD475D9DD2B}" dt="2026-06-26T09:15:04.955" v="215"/>
          <ac:spMkLst>
            <pc:docMk/>
            <pc:sldMk cId="1857141160" sldId="263"/>
            <ac:spMk id="4" creationId="{2F50D457-5F47-3632-4BFC-36C8EDDEC74F}"/>
          </ac:spMkLst>
        </pc:spChg>
        <pc:picChg chg="del">
          <ac:chgData name="Pätiälä Heli" userId="9db7f12d-bf09-4f9d-b92e-829cc514ad72" providerId="ADAL" clId="{9347B2F8-0B5C-427F-81E2-CAD475D9DD2B}" dt="2026-06-26T08:53:56.157" v="0"/>
          <ac:picMkLst>
            <pc:docMk/>
            <pc:sldMk cId="1857141160" sldId="263"/>
            <ac:picMk id="6" creationId="{2ECDC3DB-AAED-BBFC-A6C7-648E5A35209B}"/>
          </ac:picMkLst>
        </pc:picChg>
      </pc:sldChg>
      <pc:sldChg chg="delSp modTransition modAnim modNotesTx">
        <pc:chgData name="Pätiälä Heli" userId="9db7f12d-bf09-4f9d-b92e-829cc514ad72" providerId="ADAL" clId="{9347B2F8-0B5C-427F-81E2-CAD475D9DD2B}" dt="2026-06-26T08:54:41.277" v="6" actId="6549"/>
        <pc:sldMkLst>
          <pc:docMk/>
          <pc:sldMk cId="1068455957" sldId="265"/>
        </pc:sldMkLst>
        <pc:picChg chg="del">
          <ac:chgData name="Pätiälä Heli" userId="9db7f12d-bf09-4f9d-b92e-829cc514ad72" providerId="ADAL" clId="{9347B2F8-0B5C-427F-81E2-CAD475D9DD2B}" dt="2026-06-26T08:53:56.157" v="0"/>
          <ac:picMkLst>
            <pc:docMk/>
            <pc:sldMk cId="1068455957" sldId="265"/>
            <ac:picMk id="4" creationId="{B412D71E-C9F6-D9FE-695F-E3F43B7FAF70}"/>
          </ac:picMkLst>
        </pc:picChg>
      </pc:sldChg>
      <pc:sldChg chg="delSp modTransition modAnim modNotesTx">
        <pc:chgData name="Pätiälä Heli" userId="9db7f12d-bf09-4f9d-b92e-829cc514ad72" providerId="ADAL" clId="{9347B2F8-0B5C-427F-81E2-CAD475D9DD2B}" dt="2026-06-26T08:54:30.953" v="5" actId="6549"/>
        <pc:sldMkLst>
          <pc:docMk/>
          <pc:sldMk cId="2088312712" sldId="267"/>
        </pc:sldMkLst>
        <pc:picChg chg="del">
          <ac:chgData name="Pätiälä Heli" userId="9db7f12d-bf09-4f9d-b92e-829cc514ad72" providerId="ADAL" clId="{9347B2F8-0B5C-427F-81E2-CAD475D9DD2B}" dt="2026-06-26T08:53:56.157" v="0"/>
          <ac:picMkLst>
            <pc:docMk/>
            <pc:sldMk cId="2088312712" sldId="267"/>
            <ac:picMk id="8" creationId="{FB8F3379-E000-2B9D-9E83-C864C3E36C0D}"/>
          </ac:picMkLst>
        </pc:picChg>
      </pc:sldChg>
      <pc:sldChg chg="delSp modSp mod modTransition modAnim modNotesTx">
        <pc:chgData name="Pätiälä Heli" userId="9db7f12d-bf09-4f9d-b92e-829cc514ad72" providerId="ADAL" clId="{9347B2F8-0B5C-427F-81E2-CAD475D9DD2B}" dt="2026-06-26T09:00:44.084" v="120" actId="20577"/>
        <pc:sldMkLst>
          <pc:docMk/>
          <pc:sldMk cId="2409299327" sldId="268"/>
        </pc:sldMkLst>
        <pc:spChg chg="mod">
          <ac:chgData name="Pätiälä Heli" userId="9db7f12d-bf09-4f9d-b92e-829cc514ad72" providerId="ADAL" clId="{9347B2F8-0B5C-427F-81E2-CAD475D9DD2B}" dt="2026-06-26T09:00:44.084" v="120" actId="20577"/>
          <ac:spMkLst>
            <pc:docMk/>
            <pc:sldMk cId="2409299327" sldId="268"/>
            <ac:spMk id="3" creationId="{DE450432-6EF7-A53B-7C18-E8A82E70665A}"/>
          </ac:spMkLst>
        </pc:spChg>
        <pc:picChg chg="del">
          <ac:chgData name="Pätiälä Heli" userId="9db7f12d-bf09-4f9d-b92e-829cc514ad72" providerId="ADAL" clId="{9347B2F8-0B5C-427F-81E2-CAD475D9DD2B}" dt="2026-06-26T08:53:56.157" v="0"/>
          <ac:picMkLst>
            <pc:docMk/>
            <pc:sldMk cId="2409299327" sldId="268"/>
            <ac:picMk id="10" creationId="{A7F8A92F-214D-89E9-E7ED-6613A9E03FC8}"/>
          </ac:picMkLst>
        </pc:picChg>
      </pc:sldChg>
      <pc:sldChg chg="addSp delSp modSp new mod modClrScheme chgLayout">
        <pc:chgData name="Pätiälä Heli" userId="9db7f12d-bf09-4f9d-b92e-829cc514ad72" providerId="ADAL" clId="{9347B2F8-0B5C-427F-81E2-CAD475D9DD2B}" dt="2026-06-26T08:59:46.854" v="117" actId="20577"/>
        <pc:sldMkLst>
          <pc:docMk/>
          <pc:sldMk cId="3511786892" sldId="269"/>
        </pc:sldMkLst>
        <pc:spChg chg="del mod ord">
          <ac:chgData name="Pätiälä Heli" userId="9db7f12d-bf09-4f9d-b92e-829cc514ad72" providerId="ADAL" clId="{9347B2F8-0B5C-427F-81E2-CAD475D9DD2B}" dt="2026-06-26T08:55:35.372" v="8" actId="700"/>
          <ac:spMkLst>
            <pc:docMk/>
            <pc:sldMk cId="3511786892" sldId="269"/>
            <ac:spMk id="2" creationId="{A4674DFA-FD80-15B7-C52A-2A565A531F09}"/>
          </ac:spMkLst>
        </pc:spChg>
        <pc:spChg chg="del mod ord">
          <ac:chgData name="Pätiälä Heli" userId="9db7f12d-bf09-4f9d-b92e-829cc514ad72" providerId="ADAL" clId="{9347B2F8-0B5C-427F-81E2-CAD475D9DD2B}" dt="2026-06-26T08:55:35.372" v="8" actId="700"/>
          <ac:spMkLst>
            <pc:docMk/>
            <pc:sldMk cId="3511786892" sldId="269"/>
            <ac:spMk id="3" creationId="{CEF11E7F-562A-76F3-F12E-AC30B13EEB9E}"/>
          </ac:spMkLst>
        </pc:spChg>
        <pc:spChg chg="add mod ord">
          <ac:chgData name="Pätiälä Heli" userId="9db7f12d-bf09-4f9d-b92e-829cc514ad72" providerId="ADAL" clId="{9347B2F8-0B5C-427F-81E2-CAD475D9DD2B}" dt="2026-06-26T08:55:45.973" v="10" actId="255"/>
          <ac:spMkLst>
            <pc:docMk/>
            <pc:sldMk cId="3511786892" sldId="269"/>
            <ac:spMk id="4" creationId="{6BED9126-CC3A-5803-CDB1-2795F7761C2B}"/>
          </ac:spMkLst>
        </pc:spChg>
        <pc:spChg chg="add mod ord">
          <ac:chgData name="Pätiälä Heli" userId="9db7f12d-bf09-4f9d-b92e-829cc514ad72" providerId="ADAL" clId="{9347B2F8-0B5C-427F-81E2-CAD475D9DD2B}" dt="2026-06-26T08:59:46.854" v="117" actId="20577"/>
          <ac:spMkLst>
            <pc:docMk/>
            <pc:sldMk cId="3511786892" sldId="269"/>
            <ac:spMk id="5" creationId="{31DD5D33-D9D5-AB8C-07C1-B03014CE0BA1}"/>
          </ac:spMkLst>
        </pc:spChg>
        <pc:spChg chg="add del mod ord">
          <ac:chgData name="Pätiälä Heli" userId="9db7f12d-bf09-4f9d-b92e-829cc514ad72" providerId="ADAL" clId="{9347B2F8-0B5C-427F-81E2-CAD475D9DD2B}" dt="2026-06-26T08:55:49.129" v="11" actId="478"/>
          <ac:spMkLst>
            <pc:docMk/>
            <pc:sldMk cId="3511786892" sldId="269"/>
            <ac:spMk id="6" creationId="{A089E299-008B-19F3-D1C3-D170D741C8E7}"/>
          </ac:spMkLst>
        </pc:spChg>
      </pc:sldChg>
      <pc:sldChg chg="addSp modSp new mod">
        <pc:chgData name="Pätiälä Heli" userId="9db7f12d-bf09-4f9d-b92e-829cc514ad72" providerId="ADAL" clId="{9347B2F8-0B5C-427F-81E2-CAD475D9DD2B}" dt="2026-06-26T09:10:13.030" v="121" actId="14100"/>
        <pc:sldMkLst>
          <pc:docMk/>
          <pc:sldMk cId="1826213670" sldId="270"/>
        </pc:sldMkLst>
        <pc:picChg chg="add mod">
          <ac:chgData name="Pätiälä Heli" userId="9db7f12d-bf09-4f9d-b92e-829cc514ad72" providerId="ADAL" clId="{9347B2F8-0B5C-427F-81E2-CAD475D9DD2B}" dt="2026-06-26T09:10:13.030" v="121" actId="14100"/>
          <ac:picMkLst>
            <pc:docMk/>
            <pc:sldMk cId="1826213670" sldId="270"/>
            <ac:picMk id="6" creationId="{0946E0B8-5EDA-C3C2-1444-A0F9A1D8B7C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A2CCB9-4A46-44D5-A694-3D29715F3E8D}" type="datetimeFigureOut">
              <a:rPr lang="fi-FI" smtClean="0"/>
              <a:t>26.6.2026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224EB7-79C0-46EE-B7FD-25CB16A0EAF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42434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24EB7-79C0-46EE-B7FD-25CB16A0EAFC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439716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24EB7-79C0-46EE-B7FD-25CB16A0EAFC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53945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24EB7-79C0-46EE-B7FD-25CB16A0EAFC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193075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24EB7-79C0-46EE-B7FD-25CB16A0EAFC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702096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24EB7-79C0-46EE-B7FD-25CB16A0EAFC}" type="slidenum">
              <a:rPr lang="fi-FI" smtClean="0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584382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24EB7-79C0-46EE-B7FD-25CB16A0EAFC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714286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Rakennetaan yhdessä turvallista koulupäivää!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81ABEC-47D5-4914-B8E9-C3832DB8D562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4977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94FE36F-5580-BD5B-BE61-E8C6FCC52E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3191" y="829012"/>
            <a:ext cx="10325621" cy="1666259"/>
          </a:xfrm>
        </p:spPr>
        <p:txBody>
          <a:bodyPr lIns="0" tIns="0" rIns="0" bIns="0" anchor="t" anchorCtr="0">
            <a:noAutofit/>
          </a:bodyPr>
          <a:lstStyle>
            <a:lvl1pPr algn="ctr">
              <a:lnSpc>
                <a:spcPts val="6000"/>
              </a:lnSpc>
              <a:defRPr sz="7501" spc="-100" baseline="0">
                <a:solidFill>
                  <a:srgbClr val="262E6B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D2F9D90-4EC8-7AA3-B035-947A4363E1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106312"/>
            <a:ext cx="9144000" cy="826361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ts val="2601"/>
              </a:lnSpc>
              <a:spcBef>
                <a:spcPts val="0"/>
              </a:spcBef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1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89283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, 2 palstaa (1 hahmo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94FE36F-5580-BD5B-BE61-E8C6FCC52E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0577" y="512763"/>
            <a:ext cx="11135906" cy="1048023"/>
          </a:xfrm>
        </p:spPr>
        <p:txBody>
          <a:bodyPr lIns="0" tIns="0" rIns="0" bIns="0" anchor="t" anchorCtr="0">
            <a:noAutofit/>
          </a:bodyPr>
          <a:lstStyle>
            <a:lvl1pPr algn="l">
              <a:lnSpc>
                <a:spcPts val="4000"/>
              </a:lnSpc>
              <a:defRPr sz="4000" spc="-50" baseline="0">
                <a:solidFill>
                  <a:srgbClr val="262E6B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D2F9D90-4EC8-7AA3-B035-947A4363E1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577" y="1738696"/>
            <a:ext cx="3825523" cy="3731937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ts val="26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B30E947E-AB5E-FB27-D024-6BE3F3C6151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0577" y="5738648"/>
            <a:ext cx="1101606" cy="809081"/>
          </a:xfrm>
          <a:prstGeom prst="rect">
            <a:avLst/>
          </a:prstGeom>
        </p:spPr>
      </p:pic>
      <p:sp>
        <p:nvSpPr>
          <p:cNvPr id="15" name="Tekstin paikkamerkki 14">
            <a:extLst>
              <a:ext uri="{FF2B5EF4-FFF2-40B4-BE49-F238E27FC236}">
                <a16:creationId xmlns:a16="http://schemas.microsoft.com/office/drawing/2014/main" id="{67FB45E4-45C2-C621-AB41-471AFC727E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40962" y="1738696"/>
            <a:ext cx="4069638" cy="3731937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2600"/>
              </a:lnSpc>
              <a:buNone/>
              <a:defRPr sz="2400" baseline="0"/>
            </a:lvl1pPr>
            <a:lvl2pPr marL="457200" indent="0">
              <a:lnSpc>
                <a:spcPts val="2600"/>
              </a:lnSpc>
              <a:buNone/>
              <a:defRPr sz="2400" baseline="0"/>
            </a:lvl2pPr>
            <a:lvl3pPr marL="914400" indent="0">
              <a:lnSpc>
                <a:spcPts val="2600"/>
              </a:lnSpc>
              <a:buNone/>
              <a:defRPr sz="2400" baseline="0"/>
            </a:lvl3pPr>
            <a:lvl4pPr marL="1371600" indent="0">
              <a:lnSpc>
                <a:spcPts val="2600"/>
              </a:lnSpc>
              <a:buNone/>
              <a:defRPr sz="2400" baseline="0"/>
            </a:lvl4pPr>
            <a:lvl5pPr marL="1828800" indent="0">
              <a:lnSpc>
                <a:spcPts val="2600"/>
              </a:lnSpc>
              <a:buNone/>
              <a:defRPr sz="2400" baseline="0"/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81286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, 1 palsta + 1 lista (1 hahmo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94FE36F-5580-BD5B-BE61-E8C6FCC52E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0577" y="512763"/>
            <a:ext cx="11135906" cy="1048023"/>
          </a:xfrm>
        </p:spPr>
        <p:txBody>
          <a:bodyPr lIns="0" tIns="0" rIns="0" bIns="0" anchor="t" anchorCtr="0">
            <a:noAutofit/>
          </a:bodyPr>
          <a:lstStyle>
            <a:lvl1pPr algn="l">
              <a:lnSpc>
                <a:spcPts val="4000"/>
              </a:lnSpc>
              <a:defRPr sz="4000" spc="-50" baseline="0">
                <a:solidFill>
                  <a:srgbClr val="262E6B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D2F9D90-4EC8-7AA3-B035-947A4363E1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577" y="1738696"/>
            <a:ext cx="4719340" cy="3731937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ts val="26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B30E947E-AB5E-FB27-D024-6BE3F3C6151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0577" y="5738648"/>
            <a:ext cx="1101606" cy="809081"/>
          </a:xfrm>
          <a:prstGeom prst="rect">
            <a:avLst/>
          </a:prstGeom>
        </p:spPr>
      </p:pic>
      <p:sp>
        <p:nvSpPr>
          <p:cNvPr id="15" name="Tekstin paikkamerkki 14">
            <a:extLst>
              <a:ext uri="{FF2B5EF4-FFF2-40B4-BE49-F238E27FC236}">
                <a16:creationId xmlns:a16="http://schemas.microsoft.com/office/drawing/2014/main" id="{67FB45E4-45C2-C621-AB41-471AFC727E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38624" y="1738696"/>
            <a:ext cx="4320409" cy="3731937"/>
          </a:xfrm>
        </p:spPr>
        <p:txBody>
          <a:bodyPr lIns="0" tIns="0" rIns="0" bIns="0">
            <a:noAutofit/>
          </a:bodyPr>
          <a:lstStyle>
            <a:lvl1pPr marL="342900" indent="-342900">
              <a:lnSpc>
                <a:spcPts val="2600"/>
              </a:lnSpc>
              <a:buFont typeface="Arial" panose="020B0604020202020204" pitchFamily="34" charset="0"/>
              <a:buChar char="•"/>
              <a:defRPr sz="2400" baseline="0"/>
            </a:lvl1pPr>
            <a:lvl2pPr marL="457200" indent="0">
              <a:lnSpc>
                <a:spcPts val="2600"/>
              </a:lnSpc>
              <a:buNone/>
              <a:defRPr sz="2400" baseline="0"/>
            </a:lvl2pPr>
            <a:lvl3pPr marL="914400" indent="0">
              <a:lnSpc>
                <a:spcPts val="2600"/>
              </a:lnSpc>
              <a:buNone/>
              <a:defRPr sz="2400" baseline="0"/>
            </a:lvl3pPr>
            <a:lvl4pPr marL="1371600" indent="0">
              <a:lnSpc>
                <a:spcPts val="2600"/>
              </a:lnSpc>
              <a:buNone/>
              <a:defRPr sz="2400" baseline="0"/>
            </a:lvl4pPr>
            <a:lvl5pPr marL="1828800" indent="0">
              <a:lnSpc>
                <a:spcPts val="2600"/>
              </a:lnSpc>
              <a:buNone/>
              <a:defRPr sz="2400" baseline="0"/>
            </a:lvl5pPr>
          </a:lstStyle>
          <a:p>
            <a:pPr lvl="0"/>
            <a:r>
              <a:rPr lang="fi-FI" dirty="0"/>
              <a:t>Muokkaa tekstin perustyylejä </a:t>
            </a:r>
            <a:r>
              <a:rPr lang="fi-FI" dirty="0" err="1"/>
              <a:t>napsauttamall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813543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isältödia, lista (1 hahmo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94FE36F-5580-BD5B-BE61-E8C6FCC52E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0577" y="512763"/>
            <a:ext cx="11135906" cy="1048023"/>
          </a:xfrm>
        </p:spPr>
        <p:txBody>
          <a:bodyPr lIns="0" tIns="0" rIns="0" bIns="0" anchor="t" anchorCtr="0">
            <a:noAutofit/>
          </a:bodyPr>
          <a:lstStyle>
            <a:lvl1pPr algn="l">
              <a:lnSpc>
                <a:spcPts val="4000"/>
              </a:lnSpc>
              <a:defRPr sz="4000" spc="-50" baseline="0">
                <a:solidFill>
                  <a:srgbClr val="262E6B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D2F9D90-4EC8-7AA3-B035-947A4363E1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577" y="1738696"/>
            <a:ext cx="7318024" cy="3731937"/>
          </a:xfrm>
        </p:spPr>
        <p:txBody>
          <a:bodyPr lIns="0" tIns="0" rIns="0" bIns="0">
            <a:noAutofit/>
          </a:bodyPr>
          <a:lstStyle>
            <a:lvl1pPr marL="342900" indent="-342900" algn="l">
              <a:lnSpc>
                <a:spcPts val="2600"/>
              </a:lnSpc>
              <a:buFont typeface="Arial" panose="020B0604020202020204" pitchFamily="34" charset="0"/>
              <a:buChar char="•"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B30E947E-AB5E-FB27-D024-6BE3F3C6151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0577" y="5738648"/>
            <a:ext cx="1101606" cy="809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1450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isältödia (3 hahmoa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94FE36F-5580-BD5B-BE61-E8C6FCC52E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0580" y="512764"/>
            <a:ext cx="11135906" cy="1048023"/>
          </a:xfrm>
        </p:spPr>
        <p:txBody>
          <a:bodyPr lIns="0" tIns="0" rIns="0" bIns="0" anchor="t" anchorCtr="0">
            <a:noAutofit/>
          </a:bodyPr>
          <a:lstStyle>
            <a:lvl1pPr algn="l">
              <a:lnSpc>
                <a:spcPts val="4000"/>
              </a:lnSpc>
              <a:defRPr sz="4000" spc="-50" baseline="0">
                <a:solidFill>
                  <a:srgbClr val="262E6B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D2F9D90-4EC8-7AA3-B035-947A4363E1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577" y="1738697"/>
            <a:ext cx="7462540" cy="3385096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ts val="2601"/>
              </a:lnSpc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1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B30E947E-AB5E-FB27-D024-6BE3F3C6151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0581" y="5738650"/>
            <a:ext cx="1101605" cy="809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1425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isältödia (1 hahmo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94FE36F-5580-BD5B-BE61-E8C6FCC52E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0580" y="512764"/>
            <a:ext cx="11135906" cy="1048023"/>
          </a:xfrm>
        </p:spPr>
        <p:txBody>
          <a:bodyPr lIns="0" tIns="0" rIns="0" bIns="0" anchor="t" anchorCtr="0">
            <a:noAutofit/>
          </a:bodyPr>
          <a:lstStyle>
            <a:lvl1pPr algn="l">
              <a:lnSpc>
                <a:spcPts val="4000"/>
              </a:lnSpc>
              <a:defRPr sz="4000" spc="-50" baseline="0">
                <a:solidFill>
                  <a:srgbClr val="262E6B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D2F9D90-4EC8-7AA3-B035-947A4363E1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576" y="1738698"/>
            <a:ext cx="9086389" cy="3731937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ts val="2601"/>
              </a:lnSpc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1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B30E947E-AB5E-FB27-D024-6BE3F3C6151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0581" y="5738650"/>
            <a:ext cx="1101605" cy="809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581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, 2 palstaa (1 hahmo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94FE36F-5580-BD5B-BE61-E8C6FCC52E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0580" y="512764"/>
            <a:ext cx="11135906" cy="1048023"/>
          </a:xfrm>
        </p:spPr>
        <p:txBody>
          <a:bodyPr lIns="0" tIns="0" rIns="0" bIns="0" anchor="t" anchorCtr="0">
            <a:noAutofit/>
          </a:bodyPr>
          <a:lstStyle>
            <a:lvl1pPr algn="l">
              <a:lnSpc>
                <a:spcPts val="4000"/>
              </a:lnSpc>
              <a:defRPr sz="4000" spc="-50" baseline="0">
                <a:solidFill>
                  <a:srgbClr val="262E6B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D2F9D90-4EC8-7AA3-B035-947A4363E1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578" y="1738698"/>
            <a:ext cx="3825524" cy="3731937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ts val="2601"/>
              </a:lnSpc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1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B30E947E-AB5E-FB27-D024-6BE3F3C6151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0581" y="5738650"/>
            <a:ext cx="1101605" cy="809081"/>
          </a:xfrm>
          <a:prstGeom prst="rect">
            <a:avLst/>
          </a:prstGeom>
        </p:spPr>
      </p:pic>
      <p:sp>
        <p:nvSpPr>
          <p:cNvPr id="15" name="Tekstin paikkamerkki 14">
            <a:extLst>
              <a:ext uri="{FF2B5EF4-FFF2-40B4-BE49-F238E27FC236}">
                <a16:creationId xmlns:a16="http://schemas.microsoft.com/office/drawing/2014/main" id="{67FB45E4-45C2-C621-AB41-471AFC727E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40965" y="1738698"/>
            <a:ext cx="4069637" cy="3731937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2601"/>
              </a:lnSpc>
              <a:buNone/>
              <a:defRPr sz="2400" baseline="0"/>
            </a:lvl1pPr>
            <a:lvl2pPr marL="457206" indent="0">
              <a:lnSpc>
                <a:spcPts val="2601"/>
              </a:lnSpc>
              <a:buNone/>
              <a:defRPr sz="2400" baseline="0"/>
            </a:lvl2pPr>
            <a:lvl3pPr marL="914411" indent="0">
              <a:lnSpc>
                <a:spcPts val="2601"/>
              </a:lnSpc>
              <a:buNone/>
              <a:defRPr sz="2400" baseline="0"/>
            </a:lvl3pPr>
            <a:lvl4pPr marL="1371617" indent="0">
              <a:lnSpc>
                <a:spcPts val="2601"/>
              </a:lnSpc>
              <a:buNone/>
              <a:defRPr sz="2400" baseline="0"/>
            </a:lvl4pPr>
            <a:lvl5pPr marL="1828823" indent="0">
              <a:lnSpc>
                <a:spcPts val="2601"/>
              </a:lnSpc>
              <a:buNone/>
              <a:defRPr sz="2400" baseline="0"/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4166510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, 1 palsta + 1 lista (1 hahmo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94FE36F-5580-BD5B-BE61-E8C6FCC52E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0580" y="512764"/>
            <a:ext cx="11135906" cy="1048023"/>
          </a:xfrm>
        </p:spPr>
        <p:txBody>
          <a:bodyPr lIns="0" tIns="0" rIns="0" bIns="0" anchor="t" anchorCtr="0">
            <a:noAutofit/>
          </a:bodyPr>
          <a:lstStyle>
            <a:lvl1pPr algn="l">
              <a:lnSpc>
                <a:spcPts val="4000"/>
              </a:lnSpc>
              <a:defRPr sz="4000" spc="-50" baseline="0">
                <a:solidFill>
                  <a:srgbClr val="262E6B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D2F9D90-4EC8-7AA3-B035-947A4363E1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577" y="1738698"/>
            <a:ext cx="4719340" cy="3731937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ts val="2601"/>
              </a:lnSpc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1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B30E947E-AB5E-FB27-D024-6BE3F3C6151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0581" y="5738650"/>
            <a:ext cx="1101605" cy="809081"/>
          </a:xfrm>
          <a:prstGeom prst="rect">
            <a:avLst/>
          </a:prstGeom>
        </p:spPr>
      </p:pic>
      <p:sp>
        <p:nvSpPr>
          <p:cNvPr id="15" name="Tekstin paikkamerkki 14">
            <a:extLst>
              <a:ext uri="{FF2B5EF4-FFF2-40B4-BE49-F238E27FC236}">
                <a16:creationId xmlns:a16="http://schemas.microsoft.com/office/drawing/2014/main" id="{67FB45E4-45C2-C621-AB41-471AFC727E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38624" y="1738698"/>
            <a:ext cx="4320409" cy="3731937"/>
          </a:xfrm>
        </p:spPr>
        <p:txBody>
          <a:bodyPr lIns="0" tIns="0" rIns="0" bIns="0">
            <a:noAutofit/>
          </a:bodyPr>
          <a:lstStyle>
            <a:lvl1pPr marL="342904" indent="-342904">
              <a:lnSpc>
                <a:spcPts val="2601"/>
              </a:lnSpc>
              <a:buFont typeface="Arial" panose="020B0604020202020204" pitchFamily="34" charset="0"/>
              <a:buChar char="•"/>
              <a:defRPr sz="2400" baseline="0"/>
            </a:lvl1pPr>
            <a:lvl2pPr marL="457206" indent="0">
              <a:lnSpc>
                <a:spcPts val="2601"/>
              </a:lnSpc>
              <a:buNone/>
              <a:defRPr sz="2400" baseline="0"/>
            </a:lvl2pPr>
            <a:lvl3pPr marL="914411" indent="0">
              <a:lnSpc>
                <a:spcPts val="2601"/>
              </a:lnSpc>
              <a:buNone/>
              <a:defRPr sz="2400" baseline="0"/>
            </a:lvl3pPr>
            <a:lvl4pPr marL="1371617" indent="0">
              <a:lnSpc>
                <a:spcPts val="2601"/>
              </a:lnSpc>
              <a:buNone/>
              <a:defRPr sz="2400" baseline="0"/>
            </a:lvl4pPr>
            <a:lvl5pPr marL="1828823" indent="0">
              <a:lnSpc>
                <a:spcPts val="2601"/>
              </a:lnSpc>
              <a:buNone/>
              <a:defRPr sz="2400" baseline="0"/>
            </a:lvl5pPr>
          </a:lstStyle>
          <a:p>
            <a:pPr lvl="0"/>
            <a:r>
              <a:rPr lang="fi-FI" dirty="0"/>
              <a:t>Muokkaa tekstin perustyylejä </a:t>
            </a:r>
            <a:r>
              <a:rPr lang="fi-FI" dirty="0" err="1"/>
              <a:t>napsauttamall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537990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isältödia, lista (1 hahmo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94FE36F-5580-BD5B-BE61-E8C6FCC52E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0580" y="512764"/>
            <a:ext cx="11135906" cy="1048023"/>
          </a:xfrm>
        </p:spPr>
        <p:txBody>
          <a:bodyPr lIns="0" tIns="0" rIns="0" bIns="0" anchor="t" anchorCtr="0">
            <a:noAutofit/>
          </a:bodyPr>
          <a:lstStyle>
            <a:lvl1pPr algn="l">
              <a:lnSpc>
                <a:spcPts val="4000"/>
              </a:lnSpc>
              <a:defRPr sz="4000" spc="-50" baseline="0">
                <a:solidFill>
                  <a:srgbClr val="262E6B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D2F9D90-4EC8-7AA3-B035-947A4363E1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579" y="1738698"/>
            <a:ext cx="7318025" cy="3731937"/>
          </a:xfrm>
        </p:spPr>
        <p:txBody>
          <a:bodyPr lIns="0" tIns="0" rIns="0" bIns="0">
            <a:noAutofit/>
          </a:bodyPr>
          <a:lstStyle>
            <a:lvl1pPr marL="342904" indent="-342904" algn="l">
              <a:lnSpc>
                <a:spcPts val="2601"/>
              </a:lnSpc>
              <a:buFont typeface="Arial" panose="020B0604020202020204" pitchFamily="34" charset="0"/>
              <a:buChar char="•"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1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B30E947E-AB5E-FB27-D024-6BE3F3C6151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0581" y="5738650"/>
            <a:ext cx="1101605" cy="809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789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94FE36F-5580-BD5B-BE61-E8C6FCC52E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3189" y="829012"/>
            <a:ext cx="10325622" cy="1666259"/>
          </a:xfrm>
        </p:spPr>
        <p:txBody>
          <a:bodyPr lIns="0" tIns="0" rIns="0" bIns="0" anchor="t" anchorCtr="0">
            <a:noAutofit/>
          </a:bodyPr>
          <a:lstStyle>
            <a:lvl1pPr algn="ctr">
              <a:lnSpc>
                <a:spcPts val="6000"/>
              </a:lnSpc>
              <a:defRPr sz="7500" spc="-100" baseline="0">
                <a:solidFill>
                  <a:srgbClr val="262E6B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D2F9D90-4EC8-7AA3-B035-947A4363E1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106311"/>
            <a:ext cx="9144000" cy="826361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876054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isältödia (3 hahmoa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94FE36F-5580-BD5B-BE61-E8C6FCC52E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0577" y="512763"/>
            <a:ext cx="11135906" cy="1048023"/>
          </a:xfrm>
        </p:spPr>
        <p:txBody>
          <a:bodyPr lIns="0" tIns="0" rIns="0" bIns="0" anchor="t" anchorCtr="0">
            <a:noAutofit/>
          </a:bodyPr>
          <a:lstStyle>
            <a:lvl1pPr algn="l">
              <a:lnSpc>
                <a:spcPts val="4000"/>
              </a:lnSpc>
              <a:defRPr sz="4000" spc="-50" baseline="0">
                <a:solidFill>
                  <a:srgbClr val="262E6B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D2F9D90-4EC8-7AA3-B035-947A4363E1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577" y="1738697"/>
            <a:ext cx="7462540" cy="3385096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ts val="26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B30E947E-AB5E-FB27-D024-6BE3F3C6151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0577" y="5738648"/>
            <a:ext cx="1101606" cy="809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6078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isältödia (1 hahmo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94FE36F-5580-BD5B-BE61-E8C6FCC52E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0577" y="512763"/>
            <a:ext cx="11135906" cy="1048023"/>
          </a:xfrm>
        </p:spPr>
        <p:txBody>
          <a:bodyPr lIns="0" tIns="0" rIns="0" bIns="0" anchor="t" anchorCtr="0">
            <a:noAutofit/>
          </a:bodyPr>
          <a:lstStyle>
            <a:lvl1pPr algn="l">
              <a:lnSpc>
                <a:spcPts val="4000"/>
              </a:lnSpc>
              <a:defRPr sz="4000" spc="-50" baseline="0">
                <a:solidFill>
                  <a:srgbClr val="262E6B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D2F9D90-4EC8-7AA3-B035-947A4363E1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576" y="1738696"/>
            <a:ext cx="9086389" cy="3731937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ts val="26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B30E947E-AB5E-FB27-D024-6BE3F3C6151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0577" y="5738648"/>
            <a:ext cx="1101606" cy="809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8308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CD22790C-D9D2-6CFA-3376-FF22BC815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4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CA220D4-89AF-CCB5-1EAC-BE6B95A627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4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B7F25B5-E897-E4E7-EDC1-DC0991FCB8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</a:defRPr>
            </a:lvl1pPr>
          </a:lstStyle>
          <a:p>
            <a:fld id="{83D10305-76CF-B94C-8A6F-1DE5BCCD0923}" type="datetimeFigureOut">
              <a:rPr lang="fi-FI" smtClean="0"/>
              <a:pPr/>
              <a:t>26.6.2026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3B1D53F-9BD1-84DE-404F-F98D27B450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4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D5CAC3D-1E19-E95F-8690-91D57D9E69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</a:defRPr>
            </a:lvl1pPr>
          </a:lstStyle>
          <a:p>
            <a:fld id="{C58AA2DC-FDCA-0248-B094-0B6044115E1E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78299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tx1"/>
          </a:solidFill>
          <a:latin typeface="Franklin Gothic Book" panose="020B0503020102020204" pitchFamily="34" charset="0"/>
          <a:ea typeface="+mj-ea"/>
          <a:cs typeface="+mj-cs"/>
        </a:defRPr>
      </a:lvl1pPr>
    </p:titleStyle>
    <p:bodyStyle>
      <a:lvl1pPr marL="228604" indent="-228604" algn="l" defTabSz="914411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2800" kern="1200" baseline="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1pPr>
      <a:lvl2pPr marL="685809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2pPr>
      <a:lvl3pPr marL="1143015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3pPr>
      <a:lvl4pPr marL="1600221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 baseline="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4pPr>
      <a:lvl5pPr marL="2057427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 baseline="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5pPr>
      <a:lvl6pPr marL="2514632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8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4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9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CD22790C-D9D2-6CFA-3376-FF22BC815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CA220D4-89AF-CCB5-1EAC-BE6B95A627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B7F25B5-E897-E4E7-EDC1-DC0991FCB8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</a:defRPr>
            </a:lvl1pPr>
          </a:lstStyle>
          <a:p>
            <a:fld id="{83D10305-76CF-B94C-8A6F-1DE5BCCD0923}" type="datetimeFigureOut">
              <a:rPr lang="fi-FI" smtClean="0"/>
              <a:pPr/>
              <a:t>26.6.2026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3B1D53F-9BD1-84DE-404F-F98D27B450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D5CAC3D-1E19-E95F-8690-91D57D9E69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</a:defRPr>
            </a:lvl1pPr>
          </a:lstStyle>
          <a:p>
            <a:fld id="{C58AA2DC-FDCA-0248-B094-0B6044115E1E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76267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tx1"/>
          </a:solidFill>
          <a:latin typeface="Franklin Gothic Book" panose="020B0503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E01046D7-66CC-7664-97E0-BCA2439566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fi-FI" sz="4400" dirty="0"/>
              <a:t>Päijät-Hämeen kiusaamisen, häirinnän, syrjinnän ja väkivallan vastainen toimintamalli</a:t>
            </a:r>
          </a:p>
        </p:txBody>
      </p:sp>
      <p:sp>
        <p:nvSpPr>
          <p:cNvPr id="5" name="Alaotsikko 4">
            <a:extLst>
              <a:ext uri="{FF2B5EF4-FFF2-40B4-BE49-F238E27FC236}">
                <a16:creationId xmlns:a16="http://schemas.microsoft.com/office/drawing/2014/main" id="{00F4DE20-C3B7-EA99-3DB8-D460278835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429000"/>
            <a:ext cx="9144000" cy="826361"/>
          </a:xfrm>
        </p:spPr>
        <p:txBody>
          <a:bodyPr/>
          <a:lstStyle/>
          <a:p>
            <a:r>
              <a:rPr lang="fi-FI" dirty="0"/>
              <a:t>Esittelymateriaali oppilaille </a:t>
            </a:r>
          </a:p>
        </p:txBody>
      </p:sp>
    </p:spTree>
    <p:extLst>
      <p:ext uri="{BB962C8B-B14F-4D97-AF65-F5344CB8AC3E}">
        <p14:creationId xmlns:p14="http://schemas.microsoft.com/office/powerpoint/2010/main" val="3772633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FEF0153B-72E1-FE88-BC63-51113796DE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Jokaisella on oikeus turvalliseen koulupäivään!</a:t>
            </a:r>
          </a:p>
        </p:txBody>
      </p:sp>
      <p:sp>
        <p:nvSpPr>
          <p:cNvPr id="5" name="Alaotsikko 4">
            <a:extLst>
              <a:ext uri="{FF2B5EF4-FFF2-40B4-BE49-F238E27FC236}">
                <a16:creationId xmlns:a16="http://schemas.microsoft.com/office/drawing/2014/main" id="{DB7883F8-97A2-222E-642B-6720DAAC43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577" y="1738697"/>
            <a:ext cx="8545690" cy="3385096"/>
          </a:xfrm>
        </p:spPr>
        <p:txBody>
          <a:bodyPr/>
          <a:lstStyle/>
          <a:p>
            <a:r>
              <a:rPr lang="fi-FI" dirty="0"/>
              <a:t>Päijät-Hämeen peruskouluissa on otettu käyttöön yhteinen kiusaamisen, häirinnän, syrjinnän ja väkivallan vastainen toimintamalli.</a:t>
            </a:r>
          </a:p>
          <a:p>
            <a:r>
              <a:rPr lang="fi-FI" dirty="0"/>
              <a:t>Toimintamalli ohjaa kouluja rakentamaan turvallisempaa koulupäivää ja puuttumaan epäasialliseen käyttäytymiseen oikea-aikaisesti ja yhdessä sovitulla tavalla. </a:t>
            </a:r>
          </a:p>
          <a:p>
            <a:r>
              <a:rPr lang="fi-FI" dirty="0"/>
              <a:t>Turvallinen koulupäivä rakentuu: ystävällisestä käyttäytymisestä kaikkia kohtaa, kaikki otetaan mukaan yhteiseen toimintaan, kunnioitetaan jokaisen erilaisuutta ja autetaan koulukaveria tarvittaessa. 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77948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6BED9126-CC3A-5803-CDB1-2795F7761C2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sz="3200" dirty="0"/>
              <a:t>Päijät-Hämeen kiusaamisen, häirinnän, syrjinnän ja väkivallan vastainen toimintamalli</a:t>
            </a:r>
          </a:p>
        </p:txBody>
      </p:sp>
      <p:sp>
        <p:nvSpPr>
          <p:cNvPr id="5" name="Alaotsikko 4">
            <a:extLst>
              <a:ext uri="{FF2B5EF4-FFF2-40B4-BE49-F238E27FC236}">
                <a16:creationId xmlns:a16="http://schemas.microsoft.com/office/drawing/2014/main" id="{31DD5D33-D9D5-AB8C-07C1-B03014CE0B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577" y="1738698"/>
            <a:ext cx="9917290" cy="3731937"/>
          </a:xfrm>
        </p:spPr>
        <p:txBody>
          <a:bodyPr/>
          <a:lstStyle/>
          <a:p>
            <a:r>
              <a:rPr lang="fi-FI" dirty="0"/>
              <a:t>Kaikissa Päijät-Hämeen peruskouluissa on käytössä seudullinen toimintamalli.</a:t>
            </a:r>
          </a:p>
          <a:p>
            <a:r>
              <a:rPr lang="fi-FI" dirty="0"/>
              <a:t>Toimintamalli yhdenmukaistaa koulujen toimintatapoja: turvallisen koulupäivän rakentumista ja sitä, miten esimerkiksi kiusaamiseen puututaan. 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11786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BBF5480-D319-D9CB-3A4D-23A6FC7551D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D7AE53D7-7131-A101-406F-D483253B47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BCAD7D9-0591-F2B9-C154-FBB38073A9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0946E0B8-5EDA-C3C2-1444-A0F9A1D8B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284"/>
            <a:ext cx="12192000" cy="6780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213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A0DD7D9-68F5-5837-A2CF-774A86B6C0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Turvallinen koulupäivä 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DE450432-6EF7-A53B-7C18-E8A82E7066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579" y="1738698"/>
            <a:ext cx="8782754" cy="3731937"/>
          </a:xfrm>
        </p:spPr>
        <p:txBody>
          <a:bodyPr/>
          <a:lstStyle/>
          <a:p>
            <a:pPr marL="0" indent="0">
              <a:buNone/>
            </a:pPr>
            <a:r>
              <a:rPr lang="fi-FI" dirty="0"/>
              <a:t>Ennaltaehkäisy on sitä, että huolehditaan oppilaiden hyvinvoinnista ja turvallisesta arjesta.</a:t>
            </a:r>
          </a:p>
          <a:p>
            <a:pPr marL="0" indent="0">
              <a:buNone/>
            </a:pPr>
            <a:r>
              <a:rPr lang="fi-FI" dirty="0"/>
              <a:t>Turvallinen kouluarki rakentuu seuraavista asioista:</a:t>
            </a:r>
          </a:p>
          <a:p>
            <a:r>
              <a:rPr lang="fi-FI" dirty="0"/>
              <a:t>koulupäivät ovat selkeitä ja ennakoitavia</a:t>
            </a:r>
          </a:p>
          <a:p>
            <a:r>
              <a:rPr lang="fi-FI" dirty="0"/>
              <a:t>yhteisiä sääntöjä noudatetaan</a:t>
            </a:r>
          </a:p>
          <a:p>
            <a:r>
              <a:rPr lang="fi-FI" dirty="0"/>
              <a:t>oppitunnit ovat rauhallisia ja mahdollistavat oppimisen</a:t>
            </a:r>
          </a:p>
          <a:p>
            <a:pPr marL="0" indent="0">
              <a:buNone/>
            </a:pPr>
            <a:r>
              <a:rPr lang="fi-FI" dirty="0"/>
              <a:t>Opetellaan sosiaalisten taitoja yhdessä: kuunnellaan toisiamme, ratkaistaan ristiriitoja, pyydetään tarvittaessa anteeksi ja kohdellaan kaikkia ystävällisesti.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09299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1EE2620A-CA0C-84B2-6276-5AE39106F5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Tunnistaminen</a:t>
            </a:r>
          </a:p>
        </p:txBody>
      </p:sp>
      <p:sp>
        <p:nvSpPr>
          <p:cNvPr id="5" name="Alaotsikko 4">
            <a:extLst>
              <a:ext uri="{FF2B5EF4-FFF2-40B4-BE49-F238E27FC236}">
                <a16:creationId xmlns:a16="http://schemas.microsoft.com/office/drawing/2014/main" id="{7C81A8B7-38FC-C67F-E90F-BB16B502C1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580" y="1383098"/>
            <a:ext cx="3825524" cy="3731937"/>
          </a:xfrm>
        </p:spPr>
        <p:txBody>
          <a:bodyPr/>
          <a:lstStyle/>
          <a:p>
            <a:r>
              <a:rPr lang="fi-FI" b="1" dirty="0"/>
              <a:t>Riitatilanne</a:t>
            </a:r>
          </a:p>
          <a:p>
            <a:pPr>
              <a:lnSpc>
                <a:spcPct val="100000"/>
              </a:lnSpc>
            </a:pPr>
            <a:r>
              <a:rPr lang="fi-FI" sz="1800" dirty="0"/>
              <a:t>Riitatilanne on erimielisyyskahden tai useamman välillä.</a:t>
            </a:r>
          </a:p>
          <a:p>
            <a:pPr>
              <a:lnSpc>
                <a:spcPct val="100000"/>
              </a:lnSpc>
            </a:pPr>
            <a:r>
              <a:rPr lang="fi-FI" sz="1800" dirty="0"/>
              <a:t>Osapuolet ovat tasavertaisessa asemassa.</a:t>
            </a:r>
          </a:p>
          <a:p>
            <a:pPr>
              <a:lnSpc>
                <a:spcPct val="100000"/>
              </a:lnSpc>
            </a:pPr>
            <a:r>
              <a:rPr lang="fi-FI" sz="1800" dirty="0"/>
              <a:t>Riita syntyy usein hetkessä esimerkiksimielipide-eroista tai väärinymmärryksistä.</a:t>
            </a:r>
          </a:p>
          <a:p>
            <a:pPr>
              <a:lnSpc>
                <a:spcPct val="100000"/>
              </a:lnSpc>
            </a:pPr>
            <a:r>
              <a:rPr lang="fi-FI" sz="1800" dirty="0"/>
              <a:t>Sen tarkoituksena ei ole satuttaa toista, ja se voidaan ratkaista puhumalla.</a:t>
            </a:r>
          </a:p>
          <a:p>
            <a:endParaRPr lang="fi-FI" sz="1800" dirty="0"/>
          </a:p>
          <a:p>
            <a:endParaRPr lang="fi-FI" sz="1800" dirty="0"/>
          </a:p>
          <a:p>
            <a:endParaRPr lang="fi-FI" dirty="0"/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A20CD596-AB0B-7523-C24F-2F2479BCA1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40965" y="1383098"/>
            <a:ext cx="4069637" cy="4087537"/>
          </a:xfrm>
        </p:spPr>
        <p:txBody>
          <a:bodyPr/>
          <a:lstStyle/>
          <a:p>
            <a:r>
              <a:rPr lang="fi-FI" b="1" dirty="0"/>
              <a:t>Kiusaaminen</a:t>
            </a:r>
          </a:p>
          <a:p>
            <a:pPr>
              <a:lnSpc>
                <a:spcPct val="100000"/>
              </a:lnSpc>
            </a:pPr>
            <a:r>
              <a:rPr lang="fi-FI" sz="1800" dirty="0"/>
              <a:t>Kiusaaminen on toisen satuttamista sanoin, teoin tai elein.</a:t>
            </a:r>
          </a:p>
          <a:p>
            <a:pPr>
              <a:lnSpc>
                <a:spcPct val="100000"/>
              </a:lnSpc>
            </a:pPr>
            <a:r>
              <a:rPr lang="fi-FI" sz="1800" dirty="0"/>
              <a:t>Se on tahallista, toistuvaa ja kohdistuu usein samaan henkilöön tai ryhmään.</a:t>
            </a:r>
          </a:p>
          <a:p>
            <a:pPr>
              <a:lnSpc>
                <a:spcPct val="100000"/>
              </a:lnSpc>
            </a:pPr>
            <a:r>
              <a:rPr lang="fi-FI" sz="1800" dirty="0"/>
              <a:t>Kiusaaminen voi olla: 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i-FI" sz="1800" dirty="0"/>
              <a:t>fyysistä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i-FI" sz="1800" dirty="0"/>
              <a:t>sanallista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i-FI" sz="1800" dirty="0"/>
              <a:t>epäsuoraa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i-FI" sz="1800" dirty="0"/>
              <a:t>sitä voi tapahtua myös netissä</a:t>
            </a:r>
          </a:p>
        </p:txBody>
      </p:sp>
    </p:spTree>
    <p:extLst>
      <p:ext uri="{BB962C8B-B14F-4D97-AF65-F5344CB8AC3E}">
        <p14:creationId xmlns:p14="http://schemas.microsoft.com/office/powerpoint/2010/main" val="1095641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CC6D94-5CF8-C0CC-187F-155F65E481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Jokainen on vastuussa turvallisesta koulupäivästä!</a:t>
            </a:r>
          </a:p>
        </p:txBody>
      </p:sp>
      <p:sp>
        <p:nvSpPr>
          <p:cNvPr id="5" name="Alaotsikko 4">
            <a:extLst>
              <a:ext uri="{FF2B5EF4-FFF2-40B4-BE49-F238E27FC236}">
                <a16:creationId xmlns:a16="http://schemas.microsoft.com/office/drawing/2014/main" id="{7083C0AD-D104-5669-A20D-F6E83A722F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Jokainen meistä on vastuussa siitä, että koulussa on hyvä ja turvallinen olla!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Kohtelet muita kunnioittavasti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Puhut asiallisesti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Et satuta toisia teoilla tai sanoilla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Annat kaikille mahdollisuuden olla mukana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8831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772A8126-D1C2-84B8-C1FA-694E6C9FC8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Kerro epäasiallisesta käyttäytymisestä aikuiselle!</a:t>
            </a:r>
          </a:p>
        </p:txBody>
      </p:sp>
      <p:sp>
        <p:nvSpPr>
          <p:cNvPr id="6" name="Alaotsikko 5">
            <a:extLst>
              <a:ext uri="{FF2B5EF4-FFF2-40B4-BE49-F238E27FC236}">
                <a16:creationId xmlns:a16="http://schemas.microsoft.com/office/drawing/2014/main" id="{63559E97-4F15-4275-E9B5-3C45DE0E69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Jos koet tai näet epäasiallista käyttäytymistä, siitä on tärkeää kertoa jollekin aikuiselle. Aikuisilla on velvollisuus puuttua ja selvittää tilanne!</a:t>
            </a:r>
          </a:p>
          <a:p>
            <a:endParaRPr lang="fi-FI" dirty="0"/>
          </a:p>
          <a:p>
            <a:r>
              <a:rPr lang="fi-FI" dirty="0"/>
              <a:t>Kertominen ei ole kantelemista – se on keino pitää huolta omasta ja muiden turvallisuudesta!</a:t>
            </a:r>
          </a:p>
          <a:p>
            <a:endParaRPr lang="fi-FI" dirty="0"/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684559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9922C1F-1499-11EB-9165-CE53DCB7B3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3189" y="1510147"/>
            <a:ext cx="10325622" cy="1666259"/>
          </a:xfrm>
        </p:spPr>
        <p:txBody>
          <a:bodyPr/>
          <a:lstStyle/>
          <a:p>
            <a:r>
              <a:rPr lang="fi-FI" sz="3600" dirty="0"/>
              <a:t>Kiitos! </a:t>
            </a:r>
            <a:br>
              <a:rPr lang="fi-FI" sz="3600" dirty="0"/>
            </a:br>
            <a:r>
              <a:rPr lang="fi-FI" sz="3600" dirty="0"/>
              <a:t>Rakennetaan yhdessä turvallista koulupäivää kaikille!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68728C9B-4B82-925D-06FA-5BE08BC3CD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240524"/>
            <a:ext cx="9144000" cy="2084628"/>
          </a:xfrm>
        </p:spPr>
        <p:txBody>
          <a:bodyPr/>
          <a:lstStyle/>
          <a:p>
            <a:endParaRPr lang="fi-FI" dirty="0">
              <a:latin typeface="Franklin Gothic Medium" panose="020B0603020102020204" pitchFamily="34" charset="0"/>
            </a:endParaRPr>
          </a:p>
          <a:p>
            <a:br>
              <a:rPr lang="fi-FI" dirty="0"/>
            </a:b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5714116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608</TotalTime>
  <Words>331</Words>
  <Application>Microsoft Office PowerPoint</Application>
  <PresentationFormat>Laajakuva</PresentationFormat>
  <Paragraphs>53</Paragraphs>
  <Slides>9</Slides>
  <Notes>7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9</vt:i4>
      </vt:variant>
    </vt:vector>
  </HeadingPairs>
  <TitlesOfParts>
    <vt:vector size="15" baseType="lpstr">
      <vt:lpstr>Aptos</vt:lpstr>
      <vt:lpstr>Arial</vt:lpstr>
      <vt:lpstr>Franklin Gothic Book</vt:lpstr>
      <vt:lpstr>Franklin Gothic Medium</vt:lpstr>
      <vt:lpstr>1_Office-teema</vt:lpstr>
      <vt:lpstr>2_Office-teema</vt:lpstr>
      <vt:lpstr>Päijät-Hämeen kiusaamisen, häirinnän, syrjinnän ja väkivallan vastainen toimintamalli</vt:lpstr>
      <vt:lpstr>Jokaisella on oikeus turvalliseen koulupäivään!</vt:lpstr>
      <vt:lpstr>Päijät-Hämeen kiusaamisen, häirinnän, syrjinnän ja väkivallan vastainen toimintamalli</vt:lpstr>
      <vt:lpstr>PowerPoint-esitys</vt:lpstr>
      <vt:lpstr>Turvallinen koulupäivä </vt:lpstr>
      <vt:lpstr>Tunnistaminen</vt:lpstr>
      <vt:lpstr>Jokainen on vastuussa turvallisesta koulupäivästä!</vt:lpstr>
      <vt:lpstr>Kerro epäasiallisesta käyttäytymisestä aikuiselle!</vt:lpstr>
      <vt:lpstr>Kiitos!  Rakennetaan yhdessä turvallista koulupäivää kaikille!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Pätiälä Heli</dc:creator>
  <cp:lastModifiedBy>Pätiälä Heli</cp:lastModifiedBy>
  <cp:revision>2</cp:revision>
  <dcterms:created xsi:type="dcterms:W3CDTF">2026-06-12T04:21:17Z</dcterms:created>
  <dcterms:modified xsi:type="dcterms:W3CDTF">2026-06-26T09:15:06Z</dcterms:modified>
</cp:coreProperties>
</file>