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5"/>
  </p:sldMasterIdLst>
  <p:notesMasterIdLst>
    <p:notesMasterId r:id="rId18"/>
  </p:notesMasterIdLst>
  <p:handoutMasterIdLst>
    <p:handoutMasterId r:id="rId19"/>
  </p:handoutMasterIdLst>
  <p:sldIdLst>
    <p:sldId id="257" r:id="rId6"/>
    <p:sldId id="278" r:id="rId7"/>
    <p:sldId id="279" r:id="rId8"/>
    <p:sldId id="286" r:id="rId9"/>
    <p:sldId id="281" r:id="rId10"/>
    <p:sldId id="282" r:id="rId11"/>
    <p:sldId id="283" r:id="rId12"/>
    <p:sldId id="284" r:id="rId13"/>
    <p:sldId id="285" r:id="rId14"/>
    <p:sldId id="280" r:id="rId15"/>
    <p:sldId id="287" r:id="rId16"/>
    <p:sldId id="288" r:id="rId17"/>
  </p:sldIdLst>
  <p:sldSz cx="9144000" cy="5143500" type="screen16x9"/>
  <p:notesSz cx="6858000" cy="9144000"/>
  <p:defaultTextStyle>
    <a:defPPr>
      <a:defRPr lang="fi-F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61"/>
    <a:srgbClr val="00BAF2"/>
    <a:srgbClr val="DD189D"/>
    <a:srgbClr val="C5C5C5"/>
    <a:srgbClr val="FFB612"/>
    <a:srgbClr val="BED60A"/>
    <a:srgbClr val="BE34C1"/>
    <a:srgbClr val="7FDCF8"/>
    <a:srgbClr val="D8F4FC"/>
    <a:srgbClr val="40C1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660"/>
  </p:normalViewPr>
  <p:slideViewPr>
    <p:cSldViewPr>
      <p:cViewPr varScale="1">
        <p:scale>
          <a:sx n="103" d="100"/>
          <a:sy n="103" d="100"/>
        </p:scale>
        <p:origin x="763" y="77"/>
      </p:cViewPr>
      <p:guideLst>
        <p:guide orient="horz" pos="1620"/>
        <p:guide pos="2880"/>
      </p:guideLst>
    </p:cSldViewPr>
  </p:slideViewPr>
  <p:notesTextViewPr>
    <p:cViewPr>
      <p:scale>
        <a:sx n="1" d="1"/>
        <a:sy n="1" d="1"/>
      </p:scale>
      <p:origin x="0" y="0"/>
    </p:cViewPr>
  </p:notesTextViewPr>
  <p:notesViewPr>
    <p:cSldViewPr showGuides="1">
      <p:cViewPr varScale="1">
        <p:scale>
          <a:sx n="92" d="100"/>
          <a:sy n="92" d="100"/>
        </p:scale>
        <p:origin x="2898"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Päivämäärän paikkamerkki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66A1C2A-F9AD-40B6-AD5A-E63C75F0E1B7}" type="datetimeFigureOut">
              <a:rPr lang="en-GB" smtClean="0"/>
              <a:t>25/06/2026</a:t>
            </a:fld>
            <a:endParaRPr lang="en-GB"/>
          </a:p>
        </p:txBody>
      </p:sp>
      <p:sp>
        <p:nvSpPr>
          <p:cNvPr id="4" name="Alatunnisteen paikkamerkki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Dian numeron paikkamerkki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B00DD2E-7D25-4592-8328-33A1998551CD}" type="slidenum">
              <a:rPr lang="en-GB" smtClean="0"/>
              <a:t>‹#›</a:t>
            </a:fld>
            <a:endParaRPr lang="en-GB"/>
          </a:p>
        </p:txBody>
      </p:sp>
    </p:spTree>
    <p:extLst>
      <p:ext uri="{BB962C8B-B14F-4D97-AF65-F5344CB8AC3E}">
        <p14:creationId xmlns:p14="http://schemas.microsoft.com/office/powerpoint/2010/main" val="9100855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345731-7386-49AA-BF46-64882FE65E5B}" type="datetimeFigureOut">
              <a:rPr lang="fi-FI" smtClean="0"/>
              <a:pPr/>
              <a:t>24.6.2026</a:t>
            </a:fld>
            <a:endParaRPr lang="fi-FI"/>
          </a:p>
        </p:txBody>
      </p:sp>
      <p:sp>
        <p:nvSpPr>
          <p:cNvPr id="4" name="Dian kuvan paikkamerkki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C65D33-BBA5-4BDE-B33A-F17F95750811}" type="slidenum">
              <a:rPr lang="fi-FI" smtClean="0"/>
              <a:pPr/>
              <a:t>‹#›</a:t>
            </a:fld>
            <a:endParaRPr lang="fi-FI"/>
          </a:p>
        </p:txBody>
      </p:sp>
    </p:spTree>
    <p:extLst>
      <p:ext uri="{BB962C8B-B14F-4D97-AF65-F5344CB8AC3E}">
        <p14:creationId xmlns:p14="http://schemas.microsoft.com/office/powerpoint/2010/main" val="1770455016"/>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Tässä esitetty toimintamalli perustuu Kaakkois-Suomen poliisilaitoksen malliin, josta se on muokattu valtakunnallisen kouluhankkeen yhteydessä marraskuussa 2024. </a:t>
            </a:r>
          </a:p>
        </p:txBody>
      </p:sp>
      <p:sp>
        <p:nvSpPr>
          <p:cNvPr id="4" name="Dian numeron paikkamerkki 3"/>
          <p:cNvSpPr>
            <a:spLocks noGrp="1"/>
          </p:cNvSpPr>
          <p:nvPr>
            <p:ph type="sldNum" sz="quarter" idx="5"/>
          </p:nvPr>
        </p:nvSpPr>
        <p:spPr/>
        <p:txBody>
          <a:bodyPr/>
          <a:lstStyle/>
          <a:p>
            <a:fld id="{84C65D33-BBA5-4BDE-B33A-F17F95750811}" type="slidenum">
              <a:rPr lang="fi-FI" smtClean="0"/>
              <a:pPr/>
              <a:t>1</a:t>
            </a:fld>
            <a:endParaRPr lang="fi-FI"/>
          </a:p>
        </p:txBody>
      </p:sp>
    </p:spTree>
    <p:extLst>
      <p:ext uri="{BB962C8B-B14F-4D97-AF65-F5344CB8AC3E}">
        <p14:creationId xmlns:p14="http://schemas.microsoft.com/office/powerpoint/2010/main" val="13051979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Kansilehti kuvalla" preserve="1" userDrawn="1">
  <p:cSld name="kansilehti_kuva_color">
    <p:spTree>
      <p:nvGrpSpPr>
        <p:cNvPr id="1" name=""/>
        <p:cNvGrpSpPr/>
        <p:nvPr/>
      </p:nvGrpSpPr>
      <p:grpSpPr>
        <a:xfrm>
          <a:off x="0" y="0"/>
          <a:ext cx="0" cy="0"/>
          <a:chOff x="0" y="0"/>
          <a:chExt cx="0" cy="0"/>
        </a:xfrm>
      </p:grpSpPr>
      <p:sp>
        <p:nvSpPr>
          <p:cNvPr id="70" name="Suorakulmio 69"/>
          <p:cNvSpPr/>
          <p:nvPr userDrawn="1"/>
        </p:nvSpPr>
        <p:spPr bwMode="hidden">
          <a:xfrm>
            <a:off x="251520" y="1000800"/>
            <a:ext cx="8640960" cy="1893600"/>
          </a:xfrm>
          <a:prstGeom prst="rect">
            <a:avLst/>
          </a:prstGeom>
          <a:solidFill>
            <a:srgbClr val="0637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2" name="Otsikko 1"/>
          <p:cNvSpPr>
            <a:spLocks noGrp="1"/>
          </p:cNvSpPr>
          <p:nvPr userDrawn="1">
            <p:ph type="ctrTitle" hasCustomPrompt="1"/>
          </p:nvPr>
        </p:nvSpPr>
        <p:spPr>
          <a:xfrm>
            <a:off x="1195537" y="1184400"/>
            <a:ext cx="5788800" cy="838800"/>
          </a:xfrm>
        </p:spPr>
        <p:txBody>
          <a:bodyPr anchor="b" anchorCtr="0">
            <a:noAutofit/>
          </a:bodyPr>
          <a:lstStyle>
            <a:lvl1pPr algn="l">
              <a:defRPr sz="2700">
                <a:solidFill>
                  <a:srgbClr val="40C1F4"/>
                </a:solidFill>
              </a:defRPr>
            </a:lvl1pPr>
          </a:lstStyle>
          <a:p>
            <a:r>
              <a:rPr lang="fi-FI" dirty="0"/>
              <a:t>Lisää otsikko napsauttamalla</a:t>
            </a:r>
          </a:p>
        </p:txBody>
      </p:sp>
      <p:sp>
        <p:nvSpPr>
          <p:cNvPr id="3" name="Alaotsikko 2"/>
          <p:cNvSpPr>
            <a:spLocks noGrp="1"/>
          </p:cNvSpPr>
          <p:nvPr userDrawn="1">
            <p:ph type="subTitle" idx="1" hasCustomPrompt="1"/>
          </p:nvPr>
        </p:nvSpPr>
        <p:spPr>
          <a:xfrm>
            <a:off x="1195536" y="2012400"/>
            <a:ext cx="5788800" cy="486000"/>
          </a:xfrm>
        </p:spPr>
        <p:txBody>
          <a:bodyPr anchor="t" anchorCtr="0">
            <a:noAutofit/>
          </a:bodyPr>
          <a:lstStyle>
            <a:lvl1pPr marL="0" indent="0" algn="l">
              <a:lnSpc>
                <a:spcPct val="90000"/>
              </a:lnSpc>
              <a:spcBef>
                <a:spcPts val="0"/>
              </a:spcBef>
              <a:buNone/>
              <a:defRPr sz="2400" b="0">
                <a:solidFill>
                  <a:schemeClr val="bg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fi-FI" dirty="0"/>
              <a:t>Lisää alaotsikko napsauttamalla</a:t>
            </a:r>
          </a:p>
        </p:txBody>
      </p:sp>
      <p:sp>
        <p:nvSpPr>
          <p:cNvPr id="74" name="Tekstin paikkamerkki 73"/>
          <p:cNvSpPr>
            <a:spLocks noGrp="1"/>
          </p:cNvSpPr>
          <p:nvPr>
            <p:ph type="body" sz="quarter" idx="13" hasCustomPrompt="1"/>
          </p:nvPr>
        </p:nvSpPr>
        <p:spPr>
          <a:xfrm>
            <a:off x="1198800" y="2516400"/>
            <a:ext cx="5785200" cy="270030"/>
          </a:xfrm>
        </p:spPr>
        <p:txBody>
          <a:bodyPr>
            <a:noAutofit/>
          </a:bodyPr>
          <a:lstStyle>
            <a:lvl1pPr marL="0" indent="0">
              <a:buFontTx/>
              <a:buNone/>
              <a:defRPr sz="1050" b="0" baseline="0">
                <a:solidFill>
                  <a:schemeClr val="bg1"/>
                </a:solidFill>
              </a:defRPr>
            </a:lvl1pPr>
          </a:lstStyle>
          <a:p>
            <a:pPr lvl="0"/>
            <a:r>
              <a:rPr lang="fi-FI" dirty="0"/>
              <a:t>Paikka henkilön nimelle ja tittelille</a:t>
            </a:r>
          </a:p>
        </p:txBody>
      </p:sp>
      <p:sp>
        <p:nvSpPr>
          <p:cNvPr id="13" name="Kuvan paikkamerkki 2"/>
          <p:cNvSpPr>
            <a:spLocks noGrp="1" noChangeAspect="1"/>
          </p:cNvSpPr>
          <p:nvPr>
            <p:ph type="pic" idx="14" hasCustomPrompt="1"/>
          </p:nvPr>
        </p:nvSpPr>
        <p:spPr>
          <a:xfrm>
            <a:off x="252000" y="2895785"/>
            <a:ext cx="8640000" cy="2246400"/>
          </a:xfrm>
        </p:spPr>
        <p:txBody>
          <a:bodyPr>
            <a:noAutofit/>
          </a:bodyPr>
          <a:lstStyle>
            <a:lvl1pPr marL="0" indent="0">
              <a:buNone/>
              <a:defRPr sz="1050" b="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i-FI" dirty="0"/>
              <a:t>Lisää kuva kuvagalleriasta</a:t>
            </a:r>
          </a:p>
        </p:txBody>
      </p:sp>
      <p:pic>
        <p:nvPicPr>
          <p:cNvPr id="12" name="dlogoplaceholder" descr="Poliisi logo" hidden="1">
            <a:extLst>
              <a:ext uri="{FF2B5EF4-FFF2-40B4-BE49-F238E27FC236}">
                <a16:creationId xmlns:a16="http://schemas.microsoft.com/office/drawing/2014/main" id="{C22676DB-3E97-482D-BAEF-3148B111542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82814" y="139284"/>
            <a:ext cx="1621633" cy="724131"/>
          </a:xfrm>
          <a:prstGeom prst="rect">
            <a:avLst/>
          </a:prstGeom>
        </p:spPr>
      </p:pic>
      <p:sp>
        <p:nvSpPr>
          <p:cNvPr id="14" name="dcode">
            <a:extLst>
              <a:ext uri="{FF2B5EF4-FFF2-40B4-BE49-F238E27FC236}">
                <a16:creationId xmlns:a16="http://schemas.microsoft.com/office/drawing/2014/main" id="{877DD196-6C2F-4526-999F-F36505799CFC}"/>
              </a:ext>
            </a:extLst>
          </p:cNvPr>
          <p:cNvSpPr txBox="1">
            <a:spLocks/>
          </p:cNvSpPr>
          <p:nvPr userDrawn="1"/>
        </p:nvSpPr>
        <p:spPr>
          <a:xfrm>
            <a:off x="6876256" y="-20537"/>
            <a:ext cx="1296000" cy="196208"/>
          </a:xfrm>
          <a:prstGeom prst="rect">
            <a:avLst/>
          </a:prstGeom>
          <a:noFill/>
        </p:spPr>
        <p:txBody>
          <a:bodyPr wrap="square" rtlCol="0">
            <a:spAutoFit/>
          </a:bodyPr>
          <a:lstStyle/>
          <a:p>
            <a:pPr algn="l"/>
            <a:endParaRPr lang="fi-FI" sz="675" dirty="0">
              <a:solidFill>
                <a:srgbClr val="002060"/>
              </a:solidFill>
              <a:latin typeface="+mn-lt"/>
            </a:endParaRPr>
          </a:p>
        </p:txBody>
      </p:sp>
      <p:sp>
        <p:nvSpPr>
          <p:cNvPr id="15" name="dnumber">
            <a:extLst>
              <a:ext uri="{FF2B5EF4-FFF2-40B4-BE49-F238E27FC236}">
                <a16:creationId xmlns:a16="http://schemas.microsoft.com/office/drawing/2014/main" id="{6B812137-11A0-45AE-BBDC-1934F555E471}"/>
              </a:ext>
            </a:extLst>
          </p:cNvPr>
          <p:cNvSpPr txBox="1">
            <a:spLocks/>
          </p:cNvSpPr>
          <p:nvPr userDrawn="1"/>
        </p:nvSpPr>
        <p:spPr>
          <a:xfrm>
            <a:off x="7956000" y="-20538"/>
            <a:ext cx="1008000" cy="196208"/>
          </a:xfrm>
          <a:prstGeom prst="rect">
            <a:avLst/>
          </a:prstGeom>
          <a:noFill/>
        </p:spPr>
        <p:txBody>
          <a:bodyPr wrap="square" rtlCol="0">
            <a:spAutoFit/>
          </a:bodyPr>
          <a:lstStyle/>
          <a:p>
            <a:pPr algn="r"/>
            <a:endParaRPr lang="fi-FI" sz="675" dirty="0">
              <a:solidFill>
                <a:srgbClr val="002060"/>
              </a:solidFill>
              <a:latin typeface="+mn-lt"/>
            </a:endParaRPr>
          </a:p>
        </p:txBody>
      </p:sp>
      <p:pic>
        <p:nvPicPr>
          <p:cNvPr id="4" name="deusalogoplaceholder" hidden="1">
            <a:extLst>
              <a:ext uri="{FF2B5EF4-FFF2-40B4-BE49-F238E27FC236}">
                <a16:creationId xmlns:a16="http://schemas.microsoft.com/office/drawing/2014/main" id="{5E6BB45E-1850-2E7A-8F9A-51F2096C446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218400" y="86400"/>
            <a:ext cx="3946709" cy="828000"/>
          </a:xfrm>
          <a:prstGeom prst="rect">
            <a:avLst/>
          </a:prstGeom>
        </p:spPr>
      </p:pic>
      <p:pic>
        <p:nvPicPr>
          <p:cNvPr id="7" name="dlogoshape">
            <a:extLst>
              <a:ext uri="{FF2B5EF4-FFF2-40B4-BE49-F238E27FC236}">
                <a16:creationId xmlns:a16="http://schemas.microsoft.com/office/drawing/2014/main" id="{A6C22E8A-6BFF-475E-A5E0-B5D4D5A8A8C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82814" y="139285"/>
            <a:ext cx="1619486" cy="724131"/>
          </a:xfrm>
          <a:prstGeom prst="rect">
            <a:avLst/>
          </a:prstGeom>
        </p:spPr>
      </p:pic>
    </p:spTree>
    <p:extLst>
      <p:ext uri="{BB962C8B-B14F-4D97-AF65-F5344CB8AC3E}">
        <p14:creationId xmlns:p14="http://schemas.microsoft.com/office/powerpoint/2010/main" val="550099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Otsikko ja sisältö" type="obj" preserve="1">
  <p:cSld name="sisältö">
    <p:spTree>
      <p:nvGrpSpPr>
        <p:cNvPr id="1" name=""/>
        <p:cNvGrpSpPr/>
        <p:nvPr/>
      </p:nvGrpSpPr>
      <p:grpSpPr>
        <a:xfrm>
          <a:off x="0" y="0"/>
          <a:ext cx="0" cy="0"/>
          <a:chOff x="0" y="0"/>
          <a:chExt cx="0" cy="0"/>
        </a:xfrm>
      </p:grpSpPr>
      <p:sp>
        <p:nvSpPr>
          <p:cNvPr id="7" name="Suorakulmio 6"/>
          <p:cNvSpPr/>
          <p:nvPr userDrawn="1"/>
        </p:nvSpPr>
        <p:spPr>
          <a:xfrm>
            <a:off x="0" y="0"/>
            <a:ext cx="9144000" cy="1094015"/>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350"/>
          </a:p>
        </p:txBody>
      </p:sp>
      <p:sp>
        <p:nvSpPr>
          <p:cNvPr id="2" name="Otsikko 1"/>
          <p:cNvSpPr>
            <a:spLocks noGrp="1"/>
          </p:cNvSpPr>
          <p:nvPr>
            <p:ph type="title" hasCustomPrompt="1"/>
          </p:nvPr>
        </p:nvSpPr>
        <p:spPr/>
        <p:txBody>
          <a:bodyPr/>
          <a:lstStyle/>
          <a:p>
            <a:r>
              <a:rPr lang="fi-FI" dirty="0"/>
              <a:t>Lisää otsikko napsauttamalla</a:t>
            </a:r>
          </a:p>
        </p:txBody>
      </p:sp>
      <p:sp>
        <p:nvSpPr>
          <p:cNvPr id="3" name="Sisällön paikkamerkki 2"/>
          <p:cNvSpPr>
            <a:spLocks noGrp="1"/>
          </p:cNvSpPr>
          <p:nvPr>
            <p:ph idx="1" hasCustomPrompt="1"/>
          </p:nvPr>
        </p:nvSpPr>
        <p:spPr/>
        <p:txBody>
          <a:bodyPr/>
          <a:lstStyle/>
          <a:p>
            <a:pPr lvl="0"/>
            <a:r>
              <a:rPr lang="fi-FI" dirty="0"/>
              <a:t>Lisää tekstiä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6" name="Dian numeron paikkamerkki 5"/>
          <p:cNvSpPr>
            <a:spLocks noGrp="1"/>
          </p:cNvSpPr>
          <p:nvPr>
            <p:ph type="sldNum" sz="quarter" idx="12"/>
          </p:nvPr>
        </p:nvSpPr>
        <p:spPr/>
        <p:txBody>
          <a:bodyPr/>
          <a:lstStyle/>
          <a:p>
            <a:fld id="{0EA9D7C9-68B7-4D90-AC4C-0579D8239218}" type="slidenum">
              <a:rPr lang="fi-FI" smtClean="0"/>
              <a:pPr/>
              <a:t>‹#›</a:t>
            </a:fld>
            <a:endParaRPr lang="fi-FI"/>
          </a:p>
        </p:txBody>
      </p:sp>
      <p:sp>
        <p:nvSpPr>
          <p:cNvPr id="4" name="Päivämäärän paikkamerkki 3"/>
          <p:cNvSpPr>
            <a:spLocks noGrp="1"/>
          </p:cNvSpPr>
          <p:nvPr>
            <p:ph type="dt" sz="half" idx="10"/>
          </p:nvPr>
        </p:nvSpPr>
        <p:spPr/>
        <p:txBody>
          <a:bodyPr/>
          <a:lstStyle/>
          <a:p>
            <a:r>
              <a:rPr lang="fi-FI"/>
              <a:t>20.4.2024</a:t>
            </a:r>
            <a:endParaRPr lang="fi-FI" dirty="0"/>
          </a:p>
        </p:txBody>
      </p:sp>
      <p:sp>
        <p:nvSpPr>
          <p:cNvPr id="5" name="Alatunnisteen paikkamerkki 4"/>
          <p:cNvSpPr>
            <a:spLocks noGrp="1"/>
          </p:cNvSpPr>
          <p:nvPr>
            <p:ph type="ftr" sz="quarter" idx="11"/>
          </p:nvPr>
        </p:nvSpPr>
        <p:spPr/>
        <p:txBody>
          <a:bodyPr/>
          <a:lstStyle/>
          <a:p>
            <a:r>
              <a:rPr lang="fi-FI" dirty="0"/>
              <a:t>Alatunnistetiedot</a:t>
            </a:r>
          </a:p>
        </p:txBody>
      </p:sp>
      <p:sp>
        <p:nvSpPr>
          <p:cNvPr id="9" name="dnumber"/>
          <p:cNvSpPr txBox="1">
            <a:spLocks/>
          </p:cNvSpPr>
          <p:nvPr userDrawn="1"/>
        </p:nvSpPr>
        <p:spPr>
          <a:xfrm>
            <a:off x="7956000" y="64799"/>
            <a:ext cx="1008000" cy="196208"/>
          </a:xfrm>
          <a:prstGeom prst="rect">
            <a:avLst/>
          </a:prstGeom>
          <a:noFill/>
        </p:spPr>
        <p:txBody>
          <a:bodyPr wrap="square" rtlCol="0">
            <a:spAutoFit/>
          </a:bodyPr>
          <a:lstStyle/>
          <a:p>
            <a:pPr algn="r"/>
            <a:endParaRPr lang="fi-FI" sz="675" dirty="0">
              <a:solidFill>
                <a:srgbClr val="002060"/>
              </a:solidFill>
              <a:latin typeface="+mn-lt"/>
            </a:endParaRPr>
          </a:p>
        </p:txBody>
      </p:sp>
    </p:spTree>
    <p:extLst>
      <p:ext uri="{BB962C8B-B14F-4D97-AF65-F5344CB8AC3E}">
        <p14:creationId xmlns:p14="http://schemas.microsoft.com/office/powerpoint/2010/main" val="2232413767"/>
      </p:ext>
    </p:extLst>
  </p:cSld>
  <p:clrMapOvr>
    <a:masterClrMapping/>
  </p:clrMapOvr>
  <p:hf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Kaksi sisältöä" type="twoObj" preserve="1">
  <p:cSld name="kaksi_sisältöä_color">
    <p:spTree>
      <p:nvGrpSpPr>
        <p:cNvPr id="1" name=""/>
        <p:cNvGrpSpPr/>
        <p:nvPr/>
      </p:nvGrpSpPr>
      <p:grpSpPr>
        <a:xfrm>
          <a:off x="0" y="0"/>
          <a:ext cx="0" cy="0"/>
          <a:chOff x="0" y="0"/>
          <a:chExt cx="0" cy="0"/>
        </a:xfrm>
      </p:grpSpPr>
      <p:sp>
        <p:nvSpPr>
          <p:cNvPr id="8" name="Suorakulmio 7"/>
          <p:cNvSpPr/>
          <p:nvPr userDrawn="1"/>
        </p:nvSpPr>
        <p:spPr>
          <a:xfrm>
            <a:off x="0" y="0"/>
            <a:ext cx="9144000" cy="1094015"/>
          </a:xfrm>
          <a:prstGeom prst="rect">
            <a:avLst/>
          </a:prstGeom>
          <a:solidFill>
            <a:srgbClr val="7FDC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350"/>
          </a:p>
        </p:txBody>
      </p:sp>
      <p:sp>
        <p:nvSpPr>
          <p:cNvPr id="2" name="Otsikko 1"/>
          <p:cNvSpPr>
            <a:spLocks noGrp="1"/>
          </p:cNvSpPr>
          <p:nvPr>
            <p:ph type="title" hasCustomPrompt="1"/>
          </p:nvPr>
        </p:nvSpPr>
        <p:spPr/>
        <p:txBody>
          <a:bodyPr/>
          <a:lstStyle/>
          <a:p>
            <a:r>
              <a:rPr lang="fi-FI" dirty="0"/>
              <a:t>Lisää otsikko napsauttamalla</a:t>
            </a:r>
          </a:p>
        </p:txBody>
      </p:sp>
      <p:sp>
        <p:nvSpPr>
          <p:cNvPr id="3" name="Sisällön paikkamerkki 2"/>
          <p:cNvSpPr>
            <a:spLocks noGrp="1"/>
          </p:cNvSpPr>
          <p:nvPr>
            <p:ph sz="half" idx="1" hasCustomPrompt="1"/>
          </p:nvPr>
        </p:nvSpPr>
        <p:spPr>
          <a:xfrm>
            <a:off x="543600" y="1256400"/>
            <a:ext cx="3938400" cy="3276000"/>
          </a:xfrm>
        </p:spPr>
        <p:txBody>
          <a:bodyPr/>
          <a:lstStyle>
            <a:lvl1pPr>
              <a:defRPr sz="1700"/>
            </a:lvl1pPr>
            <a:lvl2pPr>
              <a:defRPr sz="1500"/>
            </a:lvl2pPr>
            <a:lvl3pPr>
              <a:defRPr sz="1350"/>
            </a:lvl3pPr>
            <a:lvl4pPr>
              <a:defRPr sz="1200"/>
            </a:lvl4pPr>
            <a:lvl5pPr>
              <a:defRPr sz="1200"/>
            </a:lvl5pPr>
            <a:lvl6pPr>
              <a:defRPr sz="1350"/>
            </a:lvl6pPr>
            <a:lvl7pPr>
              <a:defRPr sz="1350"/>
            </a:lvl7pPr>
            <a:lvl8pPr>
              <a:defRPr sz="1350"/>
            </a:lvl8pPr>
            <a:lvl9pPr>
              <a:defRPr sz="1350"/>
            </a:lvl9pPr>
          </a:lstStyle>
          <a:p>
            <a:pPr lvl="0"/>
            <a:r>
              <a:rPr lang="fi-FI" dirty="0"/>
              <a:t>Lisää tekstiä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Sisällön paikkamerkki 3"/>
          <p:cNvSpPr>
            <a:spLocks noGrp="1"/>
          </p:cNvSpPr>
          <p:nvPr>
            <p:ph sz="half" idx="2" hasCustomPrompt="1"/>
          </p:nvPr>
        </p:nvSpPr>
        <p:spPr>
          <a:xfrm>
            <a:off x="4665600" y="1256400"/>
            <a:ext cx="3938400" cy="3276000"/>
          </a:xfrm>
        </p:spPr>
        <p:txBody>
          <a:bodyPr/>
          <a:lstStyle>
            <a:lvl1pPr>
              <a:defRPr sz="1700"/>
            </a:lvl1pPr>
            <a:lvl2pPr>
              <a:defRPr sz="1500"/>
            </a:lvl2pPr>
            <a:lvl3pPr>
              <a:defRPr sz="1350"/>
            </a:lvl3pPr>
            <a:lvl4pPr>
              <a:defRPr sz="1200"/>
            </a:lvl4pPr>
            <a:lvl5pPr>
              <a:defRPr sz="1200"/>
            </a:lvl5pPr>
            <a:lvl6pPr>
              <a:defRPr sz="1350"/>
            </a:lvl6pPr>
            <a:lvl7pPr>
              <a:defRPr sz="1350"/>
            </a:lvl7pPr>
            <a:lvl8pPr>
              <a:defRPr sz="1350"/>
            </a:lvl8pPr>
            <a:lvl9pPr>
              <a:defRPr sz="1350"/>
            </a:lvl9pPr>
          </a:lstStyle>
          <a:p>
            <a:pPr lvl="0"/>
            <a:r>
              <a:rPr lang="fi-FI" dirty="0"/>
              <a:t>Lisää tekstiä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7" name="Dian numeron paikkamerkki 6"/>
          <p:cNvSpPr>
            <a:spLocks noGrp="1"/>
          </p:cNvSpPr>
          <p:nvPr>
            <p:ph type="sldNum" sz="quarter" idx="12"/>
          </p:nvPr>
        </p:nvSpPr>
        <p:spPr/>
        <p:txBody>
          <a:bodyPr/>
          <a:lstStyle/>
          <a:p>
            <a:fld id="{0EA9D7C9-68B7-4D90-AC4C-0579D8239218}" type="slidenum">
              <a:rPr lang="fi-FI" smtClean="0"/>
              <a:pPr/>
              <a:t>‹#›</a:t>
            </a:fld>
            <a:endParaRPr lang="fi-FI"/>
          </a:p>
        </p:txBody>
      </p:sp>
      <p:sp>
        <p:nvSpPr>
          <p:cNvPr id="5" name="Päivämäärän paikkamerkki 4"/>
          <p:cNvSpPr>
            <a:spLocks noGrp="1"/>
          </p:cNvSpPr>
          <p:nvPr>
            <p:ph type="dt" sz="half" idx="10"/>
          </p:nvPr>
        </p:nvSpPr>
        <p:spPr/>
        <p:txBody>
          <a:bodyPr/>
          <a:lstStyle/>
          <a:p>
            <a:r>
              <a:rPr lang="fi-FI"/>
              <a:t>20.4.2024</a:t>
            </a:r>
          </a:p>
        </p:txBody>
      </p:sp>
      <p:sp>
        <p:nvSpPr>
          <p:cNvPr id="6" name="Alatunnisteen paikkamerkki 5"/>
          <p:cNvSpPr>
            <a:spLocks noGrp="1"/>
          </p:cNvSpPr>
          <p:nvPr>
            <p:ph type="ftr" sz="quarter" idx="11"/>
          </p:nvPr>
        </p:nvSpPr>
        <p:spPr/>
        <p:txBody>
          <a:bodyPr/>
          <a:lstStyle/>
          <a:p>
            <a:r>
              <a:rPr lang="fi-FI"/>
              <a:t>Alatunnistetiedot</a:t>
            </a:r>
          </a:p>
        </p:txBody>
      </p:sp>
      <p:sp>
        <p:nvSpPr>
          <p:cNvPr id="10" name="dnumber"/>
          <p:cNvSpPr txBox="1">
            <a:spLocks/>
          </p:cNvSpPr>
          <p:nvPr userDrawn="1"/>
        </p:nvSpPr>
        <p:spPr>
          <a:xfrm>
            <a:off x="7956000" y="64799"/>
            <a:ext cx="1008000" cy="196208"/>
          </a:xfrm>
          <a:prstGeom prst="rect">
            <a:avLst/>
          </a:prstGeom>
          <a:noFill/>
        </p:spPr>
        <p:txBody>
          <a:bodyPr wrap="square" rtlCol="0">
            <a:spAutoFit/>
          </a:bodyPr>
          <a:lstStyle/>
          <a:p>
            <a:pPr algn="r"/>
            <a:endParaRPr lang="fi-FI" sz="675" dirty="0">
              <a:solidFill>
                <a:srgbClr val="002060"/>
              </a:solidFill>
              <a:latin typeface="+mn-lt"/>
            </a:endParaRPr>
          </a:p>
        </p:txBody>
      </p:sp>
    </p:spTree>
    <p:extLst>
      <p:ext uri="{BB962C8B-B14F-4D97-AF65-F5344CB8AC3E}">
        <p14:creationId xmlns:p14="http://schemas.microsoft.com/office/powerpoint/2010/main" val="1503957285"/>
      </p:ext>
    </p:extLst>
  </p:cSld>
  <p:clrMapOvr>
    <a:masterClrMapping/>
  </p:clrMapOvr>
  <p:hf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Kaksi sisältöä" type="twoObj" preserve="1">
  <p:cSld name="kaksi_sisältöä">
    <p:spTree>
      <p:nvGrpSpPr>
        <p:cNvPr id="1" name=""/>
        <p:cNvGrpSpPr/>
        <p:nvPr/>
      </p:nvGrpSpPr>
      <p:grpSpPr>
        <a:xfrm>
          <a:off x="0" y="0"/>
          <a:ext cx="0" cy="0"/>
          <a:chOff x="0" y="0"/>
          <a:chExt cx="0" cy="0"/>
        </a:xfrm>
      </p:grpSpPr>
      <p:sp>
        <p:nvSpPr>
          <p:cNvPr id="8" name="Suorakulmio 7"/>
          <p:cNvSpPr/>
          <p:nvPr userDrawn="1"/>
        </p:nvSpPr>
        <p:spPr>
          <a:xfrm>
            <a:off x="0" y="0"/>
            <a:ext cx="9144000" cy="1094015"/>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350"/>
          </a:p>
        </p:txBody>
      </p:sp>
      <p:sp>
        <p:nvSpPr>
          <p:cNvPr id="2" name="Otsikko 1"/>
          <p:cNvSpPr>
            <a:spLocks noGrp="1"/>
          </p:cNvSpPr>
          <p:nvPr>
            <p:ph type="title" hasCustomPrompt="1"/>
          </p:nvPr>
        </p:nvSpPr>
        <p:spPr/>
        <p:txBody>
          <a:bodyPr/>
          <a:lstStyle/>
          <a:p>
            <a:r>
              <a:rPr lang="fi-FI" dirty="0"/>
              <a:t>Lisää otsikko napsauttamalla</a:t>
            </a:r>
          </a:p>
        </p:txBody>
      </p:sp>
      <p:sp>
        <p:nvSpPr>
          <p:cNvPr id="3" name="Sisällön paikkamerkki 2"/>
          <p:cNvSpPr>
            <a:spLocks noGrp="1"/>
          </p:cNvSpPr>
          <p:nvPr>
            <p:ph sz="half" idx="1" hasCustomPrompt="1"/>
          </p:nvPr>
        </p:nvSpPr>
        <p:spPr>
          <a:xfrm>
            <a:off x="543600" y="1256400"/>
            <a:ext cx="3938400" cy="3276000"/>
          </a:xfrm>
        </p:spPr>
        <p:txBody>
          <a:bodyPr/>
          <a:lstStyle>
            <a:lvl1pPr>
              <a:defRPr sz="1700"/>
            </a:lvl1pPr>
            <a:lvl2pPr>
              <a:defRPr sz="1500"/>
            </a:lvl2pPr>
            <a:lvl3pPr>
              <a:defRPr sz="1350"/>
            </a:lvl3pPr>
            <a:lvl4pPr>
              <a:defRPr sz="1200"/>
            </a:lvl4pPr>
            <a:lvl5pPr>
              <a:defRPr sz="1200"/>
            </a:lvl5pPr>
            <a:lvl6pPr>
              <a:defRPr sz="1350"/>
            </a:lvl6pPr>
            <a:lvl7pPr>
              <a:defRPr sz="1350"/>
            </a:lvl7pPr>
            <a:lvl8pPr>
              <a:defRPr sz="1350"/>
            </a:lvl8pPr>
            <a:lvl9pPr>
              <a:defRPr sz="1350"/>
            </a:lvl9pPr>
          </a:lstStyle>
          <a:p>
            <a:pPr lvl="0"/>
            <a:r>
              <a:rPr lang="fi-FI" dirty="0"/>
              <a:t>Lisää tekstiä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Sisällön paikkamerkki 3"/>
          <p:cNvSpPr>
            <a:spLocks noGrp="1"/>
          </p:cNvSpPr>
          <p:nvPr>
            <p:ph sz="half" idx="2" hasCustomPrompt="1"/>
          </p:nvPr>
        </p:nvSpPr>
        <p:spPr>
          <a:xfrm>
            <a:off x="4665600" y="1256400"/>
            <a:ext cx="3938400" cy="3276000"/>
          </a:xfrm>
        </p:spPr>
        <p:txBody>
          <a:bodyPr/>
          <a:lstStyle>
            <a:lvl1pPr>
              <a:defRPr sz="1700"/>
            </a:lvl1pPr>
            <a:lvl2pPr>
              <a:defRPr sz="1500"/>
            </a:lvl2pPr>
            <a:lvl3pPr>
              <a:defRPr sz="1350"/>
            </a:lvl3pPr>
            <a:lvl4pPr>
              <a:defRPr sz="1200"/>
            </a:lvl4pPr>
            <a:lvl5pPr>
              <a:defRPr sz="1200"/>
            </a:lvl5pPr>
            <a:lvl6pPr>
              <a:defRPr sz="1350"/>
            </a:lvl6pPr>
            <a:lvl7pPr>
              <a:defRPr sz="1350"/>
            </a:lvl7pPr>
            <a:lvl8pPr>
              <a:defRPr sz="1350"/>
            </a:lvl8pPr>
            <a:lvl9pPr>
              <a:defRPr sz="1350"/>
            </a:lvl9pPr>
          </a:lstStyle>
          <a:p>
            <a:pPr lvl="0"/>
            <a:r>
              <a:rPr lang="fi-FI" dirty="0"/>
              <a:t>Lisää tekstiä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7" name="Dian numeron paikkamerkki 6"/>
          <p:cNvSpPr>
            <a:spLocks noGrp="1"/>
          </p:cNvSpPr>
          <p:nvPr>
            <p:ph type="sldNum" sz="quarter" idx="12"/>
          </p:nvPr>
        </p:nvSpPr>
        <p:spPr/>
        <p:txBody>
          <a:bodyPr/>
          <a:lstStyle/>
          <a:p>
            <a:fld id="{0EA9D7C9-68B7-4D90-AC4C-0579D8239218}" type="slidenum">
              <a:rPr lang="fi-FI" smtClean="0"/>
              <a:pPr/>
              <a:t>‹#›</a:t>
            </a:fld>
            <a:endParaRPr lang="fi-FI"/>
          </a:p>
        </p:txBody>
      </p:sp>
      <p:sp>
        <p:nvSpPr>
          <p:cNvPr id="5" name="Päivämäärän paikkamerkki 4"/>
          <p:cNvSpPr>
            <a:spLocks noGrp="1"/>
          </p:cNvSpPr>
          <p:nvPr>
            <p:ph type="dt" sz="half" idx="10"/>
          </p:nvPr>
        </p:nvSpPr>
        <p:spPr/>
        <p:txBody>
          <a:bodyPr/>
          <a:lstStyle/>
          <a:p>
            <a:r>
              <a:rPr lang="fi-FI"/>
              <a:t>20.4.2024</a:t>
            </a:r>
          </a:p>
        </p:txBody>
      </p:sp>
      <p:sp>
        <p:nvSpPr>
          <p:cNvPr id="6" name="Alatunnisteen paikkamerkki 5"/>
          <p:cNvSpPr>
            <a:spLocks noGrp="1"/>
          </p:cNvSpPr>
          <p:nvPr>
            <p:ph type="ftr" sz="quarter" idx="11"/>
          </p:nvPr>
        </p:nvSpPr>
        <p:spPr/>
        <p:txBody>
          <a:bodyPr/>
          <a:lstStyle/>
          <a:p>
            <a:r>
              <a:rPr lang="fi-FI"/>
              <a:t>Alatunnistetiedot</a:t>
            </a:r>
          </a:p>
        </p:txBody>
      </p:sp>
      <p:sp>
        <p:nvSpPr>
          <p:cNvPr id="10" name="dnumber"/>
          <p:cNvSpPr txBox="1">
            <a:spLocks/>
          </p:cNvSpPr>
          <p:nvPr userDrawn="1"/>
        </p:nvSpPr>
        <p:spPr>
          <a:xfrm>
            <a:off x="7956000" y="64799"/>
            <a:ext cx="1008000" cy="196208"/>
          </a:xfrm>
          <a:prstGeom prst="rect">
            <a:avLst/>
          </a:prstGeom>
          <a:noFill/>
        </p:spPr>
        <p:txBody>
          <a:bodyPr wrap="square" rtlCol="0">
            <a:spAutoFit/>
          </a:bodyPr>
          <a:lstStyle/>
          <a:p>
            <a:pPr algn="r"/>
            <a:endParaRPr lang="fi-FI" sz="675" dirty="0">
              <a:solidFill>
                <a:srgbClr val="002060"/>
              </a:solidFill>
              <a:latin typeface="+mn-lt"/>
            </a:endParaRPr>
          </a:p>
        </p:txBody>
      </p:sp>
    </p:spTree>
    <p:extLst>
      <p:ext uri="{BB962C8B-B14F-4D97-AF65-F5344CB8AC3E}">
        <p14:creationId xmlns:p14="http://schemas.microsoft.com/office/powerpoint/2010/main" val="2127353988"/>
      </p:ext>
    </p:extLst>
  </p:cSld>
  <p:clrMapOvr>
    <a:masterClrMapping/>
  </p:clrMapOvr>
  <p:hf hdr="0" ftr="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Kuvasivu vaaka" preserve="1" userDrawn="1">
  <p:cSld name="kuvasivu_vaaka_color">
    <p:spTree>
      <p:nvGrpSpPr>
        <p:cNvPr id="1" name=""/>
        <p:cNvGrpSpPr/>
        <p:nvPr/>
      </p:nvGrpSpPr>
      <p:grpSpPr>
        <a:xfrm>
          <a:off x="0" y="0"/>
          <a:ext cx="0" cy="0"/>
          <a:chOff x="0" y="0"/>
          <a:chExt cx="0" cy="0"/>
        </a:xfrm>
      </p:grpSpPr>
      <p:sp>
        <p:nvSpPr>
          <p:cNvPr id="8" name="Suorakulmio 7"/>
          <p:cNvSpPr/>
          <p:nvPr userDrawn="1"/>
        </p:nvSpPr>
        <p:spPr>
          <a:xfrm>
            <a:off x="0" y="0"/>
            <a:ext cx="9144000" cy="1094015"/>
          </a:xfrm>
          <a:prstGeom prst="rect">
            <a:avLst/>
          </a:prstGeom>
          <a:solidFill>
            <a:srgbClr val="7FDC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350"/>
          </a:p>
        </p:txBody>
      </p:sp>
      <p:sp>
        <p:nvSpPr>
          <p:cNvPr id="2" name="Otsikko 1"/>
          <p:cNvSpPr>
            <a:spLocks noGrp="1"/>
          </p:cNvSpPr>
          <p:nvPr>
            <p:ph type="title" hasCustomPrompt="1"/>
          </p:nvPr>
        </p:nvSpPr>
        <p:spPr>
          <a:xfrm>
            <a:off x="539553" y="159955"/>
            <a:ext cx="8002800" cy="791615"/>
          </a:xfrm>
        </p:spPr>
        <p:txBody>
          <a:bodyPr/>
          <a:lstStyle/>
          <a:p>
            <a:r>
              <a:rPr lang="fi-FI" dirty="0"/>
              <a:t>Lisää otsikko napsauttamalla</a:t>
            </a:r>
          </a:p>
        </p:txBody>
      </p:sp>
      <p:sp>
        <p:nvSpPr>
          <p:cNvPr id="3" name="Sisällön paikkamerkki 2"/>
          <p:cNvSpPr>
            <a:spLocks noGrp="1"/>
          </p:cNvSpPr>
          <p:nvPr>
            <p:ph idx="1" hasCustomPrompt="1"/>
          </p:nvPr>
        </p:nvSpPr>
        <p:spPr>
          <a:xfrm>
            <a:off x="539553" y="1257301"/>
            <a:ext cx="8002800" cy="1530474"/>
          </a:xfrm>
        </p:spPr>
        <p:txBody>
          <a:bodyPr/>
          <a:lstStyle/>
          <a:p>
            <a:pPr lvl="0"/>
            <a:r>
              <a:rPr lang="fi-FI" dirty="0"/>
              <a:t>Lisää tekstiä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9" name="Kuvan paikkamerkki 2"/>
          <p:cNvSpPr>
            <a:spLocks noGrp="1" noChangeAspect="1"/>
          </p:cNvSpPr>
          <p:nvPr>
            <p:ph type="pic" idx="13" hasCustomPrompt="1"/>
          </p:nvPr>
        </p:nvSpPr>
        <p:spPr>
          <a:xfrm>
            <a:off x="540000" y="2895785"/>
            <a:ext cx="8064000" cy="2246400"/>
          </a:xfrm>
        </p:spPr>
        <p:txBody>
          <a:bodyPr>
            <a:normAutofit/>
          </a:bodyPr>
          <a:lstStyle>
            <a:lvl1pPr marL="0" indent="0">
              <a:buNone/>
              <a:defRPr sz="1050" b="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i-FI" dirty="0"/>
              <a:t>Lisää kuva kuvagalleriasta</a:t>
            </a:r>
          </a:p>
        </p:txBody>
      </p:sp>
      <p:sp>
        <p:nvSpPr>
          <p:cNvPr id="11" name="dnumber"/>
          <p:cNvSpPr txBox="1">
            <a:spLocks/>
          </p:cNvSpPr>
          <p:nvPr userDrawn="1"/>
        </p:nvSpPr>
        <p:spPr>
          <a:xfrm>
            <a:off x="7956000" y="64799"/>
            <a:ext cx="1008000" cy="196208"/>
          </a:xfrm>
          <a:prstGeom prst="rect">
            <a:avLst/>
          </a:prstGeom>
          <a:noFill/>
        </p:spPr>
        <p:txBody>
          <a:bodyPr wrap="square" rtlCol="0">
            <a:spAutoFit/>
          </a:bodyPr>
          <a:lstStyle/>
          <a:p>
            <a:pPr algn="r"/>
            <a:endParaRPr lang="fi-FI" sz="675" dirty="0">
              <a:solidFill>
                <a:srgbClr val="002060"/>
              </a:solidFill>
              <a:latin typeface="+mn-lt"/>
            </a:endParaRPr>
          </a:p>
        </p:txBody>
      </p:sp>
    </p:spTree>
    <p:extLst>
      <p:ext uri="{BB962C8B-B14F-4D97-AF65-F5344CB8AC3E}">
        <p14:creationId xmlns:p14="http://schemas.microsoft.com/office/powerpoint/2010/main" val="21967245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Kuvasivu vaaka" preserve="1" userDrawn="1">
  <p:cSld name="kuvasivu_vaaka">
    <p:spTree>
      <p:nvGrpSpPr>
        <p:cNvPr id="1" name=""/>
        <p:cNvGrpSpPr/>
        <p:nvPr/>
      </p:nvGrpSpPr>
      <p:grpSpPr>
        <a:xfrm>
          <a:off x="0" y="0"/>
          <a:ext cx="0" cy="0"/>
          <a:chOff x="0" y="0"/>
          <a:chExt cx="0" cy="0"/>
        </a:xfrm>
      </p:grpSpPr>
      <p:sp>
        <p:nvSpPr>
          <p:cNvPr id="8" name="Suorakulmio 7"/>
          <p:cNvSpPr/>
          <p:nvPr userDrawn="1"/>
        </p:nvSpPr>
        <p:spPr>
          <a:xfrm>
            <a:off x="0" y="0"/>
            <a:ext cx="9144000" cy="1094015"/>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350"/>
          </a:p>
        </p:txBody>
      </p:sp>
      <p:sp>
        <p:nvSpPr>
          <p:cNvPr id="2" name="Otsikko 1"/>
          <p:cNvSpPr>
            <a:spLocks noGrp="1"/>
          </p:cNvSpPr>
          <p:nvPr>
            <p:ph type="title" hasCustomPrompt="1"/>
          </p:nvPr>
        </p:nvSpPr>
        <p:spPr>
          <a:xfrm>
            <a:off x="539553" y="159955"/>
            <a:ext cx="8002800" cy="791615"/>
          </a:xfrm>
        </p:spPr>
        <p:txBody>
          <a:bodyPr/>
          <a:lstStyle/>
          <a:p>
            <a:r>
              <a:rPr lang="fi-FI" dirty="0"/>
              <a:t>Lisää otsikko napsauttamalla</a:t>
            </a:r>
          </a:p>
        </p:txBody>
      </p:sp>
      <p:sp>
        <p:nvSpPr>
          <p:cNvPr id="3" name="Sisällön paikkamerkki 2"/>
          <p:cNvSpPr>
            <a:spLocks noGrp="1"/>
          </p:cNvSpPr>
          <p:nvPr>
            <p:ph idx="1" hasCustomPrompt="1"/>
          </p:nvPr>
        </p:nvSpPr>
        <p:spPr>
          <a:xfrm>
            <a:off x="539553" y="1257301"/>
            <a:ext cx="8002800" cy="1530474"/>
          </a:xfrm>
        </p:spPr>
        <p:txBody>
          <a:bodyPr/>
          <a:lstStyle/>
          <a:p>
            <a:pPr lvl="0"/>
            <a:r>
              <a:rPr lang="fi-FI" dirty="0"/>
              <a:t>Lisää tekstiä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9" name="Kuvan paikkamerkki 2"/>
          <p:cNvSpPr>
            <a:spLocks noGrp="1" noChangeAspect="1"/>
          </p:cNvSpPr>
          <p:nvPr>
            <p:ph type="pic" idx="13" hasCustomPrompt="1"/>
          </p:nvPr>
        </p:nvSpPr>
        <p:spPr>
          <a:xfrm>
            <a:off x="540000" y="2895784"/>
            <a:ext cx="8064000" cy="2246400"/>
          </a:xfrm>
        </p:spPr>
        <p:txBody>
          <a:bodyPr>
            <a:normAutofit/>
          </a:bodyPr>
          <a:lstStyle>
            <a:lvl1pPr marL="0" indent="0">
              <a:buNone/>
              <a:defRPr sz="1050" b="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i-FI" dirty="0"/>
              <a:t>Lisää kuva kuvagalleriasta</a:t>
            </a:r>
          </a:p>
        </p:txBody>
      </p:sp>
      <p:sp>
        <p:nvSpPr>
          <p:cNvPr id="11" name="dnumber"/>
          <p:cNvSpPr txBox="1">
            <a:spLocks/>
          </p:cNvSpPr>
          <p:nvPr userDrawn="1"/>
        </p:nvSpPr>
        <p:spPr>
          <a:xfrm>
            <a:off x="7956000" y="64799"/>
            <a:ext cx="1008000" cy="196208"/>
          </a:xfrm>
          <a:prstGeom prst="rect">
            <a:avLst/>
          </a:prstGeom>
          <a:noFill/>
        </p:spPr>
        <p:txBody>
          <a:bodyPr wrap="square" rtlCol="0">
            <a:spAutoFit/>
          </a:bodyPr>
          <a:lstStyle/>
          <a:p>
            <a:pPr algn="r"/>
            <a:endParaRPr lang="fi-FI" sz="675" dirty="0">
              <a:solidFill>
                <a:srgbClr val="002060"/>
              </a:solidFill>
              <a:latin typeface="+mn-lt"/>
            </a:endParaRPr>
          </a:p>
        </p:txBody>
      </p:sp>
    </p:spTree>
    <p:extLst>
      <p:ext uri="{BB962C8B-B14F-4D97-AF65-F5344CB8AC3E}">
        <p14:creationId xmlns:p14="http://schemas.microsoft.com/office/powerpoint/2010/main" val="14160666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Kuvasivu pysty" type="picTx" preserve="1">
  <p:cSld name="kuvasivu_pysty_color">
    <p:spTree>
      <p:nvGrpSpPr>
        <p:cNvPr id="1" name=""/>
        <p:cNvGrpSpPr/>
        <p:nvPr/>
      </p:nvGrpSpPr>
      <p:grpSpPr>
        <a:xfrm>
          <a:off x="0" y="0"/>
          <a:ext cx="0" cy="0"/>
          <a:chOff x="0" y="0"/>
          <a:chExt cx="0" cy="0"/>
        </a:xfrm>
      </p:grpSpPr>
      <p:sp>
        <p:nvSpPr>
          <p:cNvPr id="10" name="Suorakulmio 9"/>
          <p:cNvSpPr/>
          <p:nvPr userDrawn="1"/>
        </p:nvSpPr>
        <p:spPr>
          <a:xfrm>
            <a:off x="0" y="0"/>
            <a:ext cx="9144000" cy="1094015"/>
          </a:xfrm>
          <a:prstGeom prst="rect">
            <a:avLst/>
          </a:prstGeom>
          <a:solidFill>
            <a:srgbClr val="7FDC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350"/>
          </a:p>
        </p:txBody>
      </p:sp>
      <p:sp>
        <p:nvSpPr>
          <p:cNvPr id="2" name="Otsikko 1"/>
          <p:cNvSpPr>
            <a:spLocks noGrp="1"/>
          </p:cNvSpPr>
          <p:nvPr>
            <p:ph type="title" hasCustomPrompt="1"/>
          </p:nvPr>
        </p:nvSpPr>
        <p:spPr>
          <a:xfrm>
            <a:off x="4427985" y="158400"/>
            <a:ext cx="4176000" cy="792000"/>
          </a:xfrm>
        </p:spPr>
        <p:txBody>
          <a:bodyPr anchor="b" anchorCtr="0">
            <a:normAutofit/>
          </a:bodyPr>
          <a:lstStyle>
            <a:lvl1pPr algn="l">
              <a:defRPr sz="2100" b="1"/>
            </a:lvl1pPr>
          </a:lstStyle>
          <a:p>
            <a:r>
              <a:rPr lang="fi-FI" dirty="0"/>
              <a:t>Lisää otsikko napsauttamalla</a:t>
            </a:r>
          </a:p>
        </p:txBody>
      </p:sp>
      <p:sp>
        <p:nvSpPr>
          <p:cNvPr id="3" name="Kuvan paikkamerkki 2"/>
          <p:cNvSpPr>
            <a:spLocks noGrp="1"/>
          </p:cNvSpPr>
          <p:nvPr>
            <p:ph type="pic" idx="1" hasCustomPrompt="1"/>
          </p:nvPr>
        </p:nvSpPr>
        <p:spPr>
          <a:xfrm>
            <a:off x="251521" y="0"/>
            <a:ext cx="3960440" cy="4716900"/>
          </a:xfrm>
        </p:spPr>
        <p:txBody>
          <a:bodyPr>
            <a:normAutofit/>
          </a:bodyPr>
          <a:lstStyle>
            <a:lvl1pPr marL="0" indent="0">
              <a:buNone/>
              <a:defRPr sz="1050" b="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i-FI" dirty="0"/>
              <a:t>Lisää kuva kuvagalleriasta</a:t>
            </a:r>
          </a:p>
        </p:txBody>
      </p:sp>
      <p:sp>
        <p:nvSpPr>
          <p:cNvPr id="4" name="Tekstin paikkamerkki 3"/>
          <p:cNvSpPr>
            <a:spLocks noGrp="1"/>
          </p:cNvSpPr>
          <p:nvPr>
            <p:ph type="body" sz="half" idx="2" hasCustomPrompt="1"/>
          </p:nvPr>
        </p:nvSpPr>
        <p:spPr>
          <a:xfrm>
            <a:off x="4427985" y="1256400"/>
            <a:ext cx="4176000" cy="3294000"/>
          </a:xfrm>
        </p:spPr>
        <p:txBody>
          <a:bodyPr>
            <a:noAutofit/>
          </a:bodyPr>
          <a:lstStyle>
            <a:lvl1pPr marL="266700" indent="-266700">
              <a:buFont typeface="Arial" pitchFamily="34" charset="0"/>
              <a:buChar char="•"/>
              <a:defRPr sz="16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fi-FI" dirty="0"/>
              <a:t>Lisää tekstiä napsauttamalla</a:t>
            </a:r>
          </a:p>
        </p:txBody>
      </p:sp>
      <p:sp>
        <p:nvSpPr>
          <p:cNvPr id="7" name="Dian numeron paikkamerkki 6"/>
          <p:cNvSpPr>
            <a:spLocks noGrp="1"/>
          </p:cNvSpPr>
          <p:nvPr>
            <p:ph type="sldNum" sz="quarter" idx="12"/>
          </p:nvPr>
        </p:nvSpPr>
        <p:spPr/>
        <p:txBody>
          <a:bodyPr/>
          <a:lstStyle/>
          <a:p>
            <a:fld id="{0EA9D7C9-68B7-4D90-AC4C-0579D8239218}" type="slidenum">
              <a:rPr lang="fi-FI" smtClean="0"/>
              <a:pPr/>
              <a:t>‹#›</a:t>
            </a:fld>
            <a:endParaRPr lang="fi-FI"/>
          </a:p>
        </p:txBody>
      </p:sp>
      <p:sp>
        <p:nvSpPr>
          <p:cNvPr id="5" name="Päivämäärän paikkamerkki 4"/>
          <p:cNvSpPr>
            <a:spLocks noGrp="1"/>
          </p:cNvSpPr>
          <p:nvPr>
            <p:ph type="dt" sz="half" idx="10"/>
          </p:nvPr>
        </p:nvSpPr>
        <p:spPr/>
        <p:txBody>
          <a:bodyPr/>
          <a:lstStyle/>
          <a:p>
            <a:r>
              <a:rPr lang="fi-FI"/>
              <a:t>20.4.2024</a:t>
            </a:r>
          </a:p>
        </p:txBody>
      </p:sp>
      <p:sp>
        <p:nvSpPr>
          <p:cNvPr id="6" name="Alatunnisteen paikkamerkki 5"/>
          <p:cNvSpPr>
            <a:spLocks noGrp="1"/>
          </p:cNvSpPr>
          <p:nvPr>
            <p:ph type="ftr" sz="quarter" idx="11"/>
          </p:nvPr>
        </p:nvSpPr>
        <p:spPr/>
        <p:txBody>
          <a:bodyPr/>
          <a:lstStyle/>
          <a:p>
            <a:r>
              <a:rPr lang="fi-FI"/>
              <a:t>Alatunnistetiedot</a:t>
            </a:r>
          </a:p>
        </p:txBody>
      </p:sp>
      <p:sp>
        <p:nvSpPr>
          <p:cNvPr id="11" name="dnumber"/>
          <p:cNvSpPr txBox="1">
            <a:spLocks/>
          </p:cNvSpPr>
          <p:nvPr userDrawn="1"/>
        </p:nvSpPr>
        <p:spPr>
          <a:xfrm>
            <a:off x="7956000" y="64799"/>
            <a:ext cx="1008000" cy="196208"/>
          </a:xfrm>
          <a:prstGeom prst="rect">
            <a:avLst/>
          </a:prstGeom>
          <a:noFill/>
        </p:spPr>
        <p:txBody>
          <a:bodyPr wrap="square" rtlCol="0">
            <a:spAutoFit/>
          </a:bodyPr>
          <a:lstStyle/>
          <a:p>
            <a:pPr algn="r"/>
            <a:endParaRPr lang="fi-FI" sz="675" dirty="0">
              <a:solidFill>
                <a:srgbClr val="002060"/>
              </a:solidFill>
              <a:latin typeface="+mn-lt"/>
            </a:endParaRPr>
          </a:p>
        </p:txBody>
      </p:sp>
    </p:spTree>
    <p:extLst>
      <p:ext uri="{BB962C8B-B14F-4D97-AF65-F5344CB8AC3E}">
        <p14:creationId xmlns:p14="http://schemas.microsoft.com/office/powerpoint/2010/main" val="72544094"/>
      </p:ext>
    </p:extLst>
  </p:cSld>
  <p:clrMapOvr>
    <a:masterClrMapping/>
  </p:clrMapOvr>
  <p:hf hdr="0" ftr="0"/>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Kuvasivu pysty" type="picTx" preserve="1">
  <p:cSld name="kuvasivu_pysty">
    <p:spTree>
      <p:nvGrpSpPr>
        <p:cNvPr id="1" name=""/>
        <p:cNvGrpSpPr/>
        <p:nvPr/>
      </p:nvGrpSpPr>
      <p:grpSpPr>
        <a:xfrm>
          <a:off x="0" y="0"/>
          <a:ext cx="0" cy="0"/>
          <a:chOff x="0" y="0"/>
          <a:chExt cx="0" cy="0"/>
        </a:xfrm>
      </p:grpSpPr>
      <p:sp>
        <p:nvSpPr>
          <p:cNvPr id="10" name="Suorakulmio 9"/>
          <p:cNvSpPr/>
          <p:nvPr userDrawn="1"/>
        </p:nvSpPr>
        <p:spPr>
          <a:xfrm>
            <a:off x="0" y="0"/>
            <a:ext cx="9144000" cy="1094015"/>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350"/>
          </a:p>
        </p:txBody>
      </p:sp>
      <p:sp>
        <p:nvSpPr>
          <p:cNvPr id="2" name="Otsikko 1"/>
          <p:cNvSpPr>
            <a:spLocks noGrp="1"/>
          </p:cNvSpPr>
          <p:nvPr>
            <p:ph type="title" hasCustomPrompt="1"/>
          </p:nvPr>
        </p:nvSpPr>
        <p:spPr>
          <a:xfrm>
            <a:off x="4427985" y="158400"/>
            <a:ext cx="4176000" cy="792000"/>
          </a:xfrm>
        </p:spPr>
        <p:txBody>
          <a:bodyPr anchor="b" anchorCtr="0">
            <a:normAutofit/>
          </a:bodyPr>
          <a:lstStyle>
            <a:lvl1pPr algn="l">
              <a:defRPr sz="2100" b="1"/>
            </a:lvl1pPr>
          </a:lstStyle>
          <a:p>
            <a:r>
              <a:rPr lang="fi-FI" dirty="0"/>
              <a:t>Lisää otsikko napsauttamalla</a:t>
            </a:r>
          </a:p>
        </p:txBody>
      </p:sp>
      <p:sp>
        <p:nvSpPr>
          <p:cNvPr id="3" name="Kuvan paikkamerkki 2"/>
          <p:cNvSpPr>
            <a:spLocks noGrp="1"/>
          </p:cNvSpPr>
          <p:nvPr>
            <p:ph type="pic" idx="1" hasCustomPrompt="1"/>
          </p:nvPr>
        </p:nvSpPr>
        <p:spPr>
          <a:xfrm>
            <a:off x="251521" y="0"/>
            <a:ext cx="3960440" cy="4716900"/>
          </a:xfrm>
        </p:spPr>
        <p:txBody>
          <a:bodyPr>
            <a:normAutofit/>
          </a:bodyPr>
          <a:lstStyle>
            <a:lvl1pPr marL="0" indent="0">
              <a:buNone/>
              <a:defRPr sz="1050" b="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i-FI" dirty="0"/>
              <a:t>Lisää kuva kuvagalleriasta</a:t>
            </a:r>
          </a:p>
        </p:txBody>
      </p:sp>
      <p:sp>
        <p:nvSpPr>
          <p:cNvPr id="4" name="Tekstin paikkamerkki 3"/>
          <p:cNvSpPr>
            <a:spLocks noGrp="1"/>
          </p:cNvSpPr>
          <p:nvPr>
            <p:ph type="body" sz="half" idx="2" hasCustomPrompt="1"/>
          </p:nvPr>
        </p:nvSpPr>
        <p:spPr>
          <a:xfrm>
            <a:off x="4427985" y="1256400"/>
            <a:ext cx="4176000" cy="3276000"/>
          </a:xfrm>
        </p:spPr>
        <p:txBody>
          <a:bodyPr>
            <a:noAutofit/>
          </a:bodyPr>
          <a:lstStyle>
            <a:lvl1pPr marL="266700" indent="-266700">
              <a:buFont typeface="Arial" pitchFamily="34" charset="0"/>
              <a:buChar char="•"/>
              <a:defRPr sz="16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fi-FI" dirty="0"/>
              <a:t>Lisää tekstiä napsauttamalla</a:t>
            </a:r>
          </a:p>
        </p:txBody>
      </p:sp>
      <p:sp>
        <p:nvSpPr>
          <p:cNvPr id="7" name="Dian numeron paikkamerkki 6"/>
          <p:cNvSpPr>
            <a:spLocks noGrp="1"/>
          </p:cNvSpPr>
          <p:nvPr>
            <p:ph type="sldNum" sz="quarter" idx="12"/>
          </p:nvPr>
        </p:nvSpPr>
        <p:spPr/>
        <p:txBody>
          <a:bodyPr/>
          <a:lstStyle/>
          <a:p>
            <a:fld id="{0EA9D7C9-68B7-4D90-AC4C-0579D8239218}" type="slidenum">
              <a:rPr lang="fi-FI" smtClean="0"/>
              <a:pPr/>
              <a:t>‹#›</a:t>
            </a:fld>
            <a:endParaRPr lang="fi-FI"/>
          </a:p>
        </p:txBody>
      </p:sp>
      <p:sp>
        <p:nvSpPr>
          <p:cNvPr id="5" name="Päivämäärän paikkamerkki 4"/>
          <p:cNvSpPr>
            <a:spLocks noGrp="1"/>
          </p:cNvSpPr>
          <p:nvPr>
            <p:ph type="dt" sz="half" idx="10"/>
          </p:nvPr>
        </p:nvSpPr>
        <p:spPr/>
        <p:txBody>
          <a:bodyPr/>
          <a:lstStyle/>
          <a:p>
            <a:r>
              <a:rPr lang="fi-FI"/>
              <a:t>20.4.2024</a:t>
            </a:r>
          </a:p>
        </p:txBody>
      </p:sp>
      <p:sp>
        <p:nvSpPr>
          <p:cNvPr id="6" name="Alatunnisteen paikkamerkki 5"/>
          <p:cNvSpPr>
            <a:spLocks noGrp="1"/>
          </p:cNvSpPr>
          <p:nvPr>
            <p:ph type="ftr" sz="quarter" idx="11"/>
          </p:nvPr>
        </p:nvSpPr>
        <p:spPr/>
        <p:txBody>
          <a:bodyPr/>
          <a:lstStyle/>
          <a:p>
            <a:r>
              <a:rPr lang="fi-FI"/>
              <a:t>Alatunnistetiedot</a:t>
            </a:r>
          </a:p>
        </p:txBody>
      </p:sp>
      <p:sp>
        <p:nvSpPr>
          <p:cNvPr id="11" name="dnumber"/>
          <p:cNvSpPr txBox="1">
            <a:spLocks/>
          </p:cNvSpPr>
          <p:nvPr userDrawn="1"/>
        </p:nvSpPr>
        <p:spPr>
          <a:xfrm>
            <a:off x="7956000" y="64799"/>
            <a:ext cx="1008000" cy="196208"/>
          </a:xfrm>
          <a:prstGeom prst="rect">
            <a:avLst/>
          </a:prstGeom>
          <a:noFill/>
        </p:spPr>
        <p:txBody>
          <a:bodyPr wrap="square" rtlCol="0">
            <a:spAutoFit/>
          </a:bodyPr>
          <a:lstStyle/>
          <a:p>
            <a:pPr algn="r"/>
            <a:endParaRPr lang="fi-FI" sz="675" dirty="0">
              <a:solidFill>
                <a:srgbClr val="002060"/>
              </a:solidFill>
              <a:latin typeface="+mn-lt"/>
            </a:endParaRPr>
          </a:p>
        </p:txBody>
      </p:sp>
    </p:spTree>
    <p:extLst>
      <p:ext uri="{BB962C8B-B14F-4D97-AF65-F5344CB8AC3E}">
        <p14:creationId xmlns:p14="http://schemas.microsoft.com/office/powerpoint/2010/main" val="3623948460"/>
      </p:ext>
    </p:extLst>
  </p:cSld>
  <p:clrMapOvr>
    <a:masterClrMapping/>
  </p:clrMapOvr>
  <p:hf hdr="0" ftr="0"/>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Vain otsikko" type="titleOnly" preserve="1">
  <p:cSld name="otsikko_color">
    <p:spTree>
      <p:nvGrpSpPr>
        <p:cNvPr id="1" name=""/>
        <p:cNvGrpSpPr/>
        <p:nvPr/>
      </p:nvGrpSpPr>
      <p:grpSpPr>
        <a:xfrm>
          <a:off x="0" y="0"/>
          <a:ext cx="0" cy="0"/>
          <a:chOff x="0" y="0"/>
          <a:chExt cx="0" cy="0"/>
        </a:xfrm>
      </p:grpSpPr>
      <p:sp>
        <p:nvSpPr>
          <p:cNvPr id="6" name="Suorakulmio 5"/>
          <p:cNvSpPr/>
          <p:nvPr userDrawn="1"/>
        </p:nvSpPr>
        <p:spPr>
          <a:xfrm>
            <a:off x="0" y="0"/>
            <a:ext cx="9144000" cy="1094015"/>
          </a:xfrm>
          <a:prstGeom prst="rect">
            <a:avLst/>
          </a:prstGeom>
          <a:solidFill>
            <a:srgbClr val="7FDC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350"/>
          </a:p>
        </p:txBody>
      </p:sp>
      <p:sp>
        <p:nvSpPr>
          <p:cNvPr id="2" name="Otsikko 1"/>
          <p:cNvSpPr>
            <a:spLocks noGrp="1"/>
          </p:cNvSpPr>
          <p:nvPr>
            <p:ph type="title" hasCustomPrompt="1"/>
          </p:nvPr>
        </p:nvSpPr>
        <p:spPr/>
        <p:txBody>
          <a:bodyPr/>
          <a:lstStyle/>
          <a:p>
            <a:r>
              <a:rPr lang="fi-FI" dirty="0"/>
              <a:t>Lisää otsikko napsauttamalla</a:t>
            </a:r>
          </a:p>
        </p:txBody>
      </p:sp>
      <p:sp>
        <p:nvSpPr>
          <p:cNvPr id="5" name="Dian numeron paikkamerkki 4"/>
          <p:cNvSpPr>
            <a:spLocks noGrp="1"/>
          </p:cNvSpPr>
          <p:nvPr>
            <p:ph type="sldNum" sz="quarter" idx="12"/>
          </p:nvPr>
        </p:nvSpPr>
        <p:spPr/>
        <p:txBody>
          <a:bodyPr/>
          <a:lstStyle/>
          <a:p>
            <a:fld id="{0EA9D7C9-68B7-4D90-AC4C-0579D8239218}" type="slidenum">
              <a:rPr lang="fi-FI" smtClean="0"/>
              <a:pPr/>
              <a:t>‹#›</a:t>
            </a:fld>
            <a:endParaRPr lang="fi-FI"/>
          </a:p>
        </p:txBody>
      </p:sp>
      <p:sp>
        <p:nvSpPr>
          <p:cNvPr id="3" name="Päivämäärän paikkamerkki 2"/>
          <p:cNvSpPr>
            <a:spLocks noGrp="1"/>
          </p:cNvSpPr>
          <p:nvPr>
            <p:ph type="dt" sz="half" idx="10"/>
          </p:nvPr>
        </p:nvSpPr>
        <p:spPr/>
        <p:txBody>
          <a:bodyPr/>
          <a:lstStyle/>
          <a:p>
            <a:r>
              <a:rPr lang="fi-FI"/>
              <a:t>20.4.2024</a:t>
            </a:r>
          </a:p>
        </p:txBody>
      </p:sp>
      <p:sp>
        <p:nvSpPr>
          <p:cNvPr id="4" name="Alatunnisteen paikkamerkki 3"/>
          <p:cNvSpPr>
            <a:spLocks noGrp="1"/>
          </p:cNvSpPr>
          <p:nvPr>
            <p:ph type="ftr" sz="quarter" idx="11"/>
          </p:nvPr>
        </p:nvSpPr>
        <p:spPr/>
        <p:txBody>
          <a:bodyPr/>
          <a:lstStyle/>
          <a:p>
            <a:r>
              <a:rPr lang="fi-FI"/>
              <a:t>Alatunnistetiedot</a:t>
            </a:r>
          </a:p>
        </p:txBody>
      </p:sp>
      <p:sp>
        <p:nvSpPr>
          <p:cNvPr id="8" name="dnumber"/>
          <p:cNvSpPr txBox="1">
            <a:spLocks/>
          </p:cNvSpPr>
          <p:nvPr userDrawn="1"/>
        </p:nvSpPr>
        <p:spPr>
          <a:xfrm>
            <a:off x="7956000" y="64799"/>
            <a:ext cx="1008000" cy="196208"/>
          </a:xfrm>
          <a:prstGeom prst="rect">
            <a:avLst/>
          </a:prstGeom>
          <a:noFill/>
        </p:spPr>
        <p:txBody>
          <a:bodyPr wrap="square" rtlCol="0">
            <a:spAutoFit/>
          </a:bodyPr>
          <a:lstStyle/>
          <a:p>
            <a:pPr algn="r"/>
            <a:endParaRPr lang="fi-FI" sz="675" dirty="0">
              <a:solidFill>
                <a:srgbClr val="002060"/>
              </a:solidFill>
              <a:latin typeface="+mn-lt"/>
            </a:endParaRPr>
          </a:p>
        </p:txBody>
      </p:sp>
    </p:spTree>
    <p:extLst>
      <p:ext uri="{BB962C8B-B14F-4D97-AF65-F5344CB8AC3E}">
        <p14:creationId xmlns:p14="http://schemas.microsoft.com/office/powerpoint/2010/main" val="2970869605"/>
      </p:ext>
    </p:extLst>
  </p:cSld>
  <p:clrMapOvr>
    <a:masterClrMapping/>
  </p:clrMapOvr>
  <p:hf hdr="0" ftr="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Vain otsikko" type="titleOnly" preserve="1">
  <p:cSld name="otsikko">
    <p:spTree>
      <p:nvGrpSpPr>
        <p:cNvPr id="1" name=""/>
        <p:cNvGrpSpPr/>
        <p:nvPr/>
      </p:nvGrpSpPr>
      <p:grpSpPr>
        <a:xfrm>
          <a:off x="0" y="0"/>
          <a:ext cx="0" cy="0"/>
          <a:chOff x="0" y="0"/>
          <a:chExt cx="0" cy="0"/>
        </a:xfrm>
      </p:grpSpPr>
      <p:sp>
        <p:nvSpPr>
          <p:cNvPr id="6" name="Suorakulmio 5"/>
          <p:cNvSpPr/>
          <p:nvPr userDrawn="1"/>
        </p:nvSpPr>
        <p:spPr>
          <a:xfrm>
            <a:off x="0" y="0"/>
            <a:ext cx="9144000" cy="1094015"/>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350"/>
          </a:p>
        </p:txBody>
      </p:sp>
      <p:sp>
        <p:nvSpPr>
          <p:cNvPr id="2" name="Otsikko 1"/>
          <p:cNvSpPr>
            <a:spLocks noGrp="1"/>
          </p:cNvSpPr>
          <p:nvPr>
            <p:ph type="title" hasCustomPrompt="1"/>
          </p:nvPr>
        </p:nvSpPr>
        <p:spPr/>
        <p:txBody>
          <a:bodyPr/>
          <a:lstStyle/>
          <a:p>
            <a:r>
              <a:rPr lang="fi-FI" dirty="0"/>
              <a:t>Lisää otsikko napsauttamalla</a:t>
            </a:r>
          </a:p>
        </p:txBody>
      </p:sp>
      <p:sp>
        <p:nvSpPr>
          <p:cNvPr id="5" name="Dian numeron paikkamerkki 4"/>
          <p:cNvSpPr>
            <a:spLocks noGrp="1"/>
          </p:cNvSpPr>
          <p:nvPr>
            <p:ph type="sldNum" sz="quarter" idx="12"/>
          </p:nvPr>
        </p:nvSpPr>
        <p:spPr/>
        <p:txBody>
          <a:bodyPr/>
          <a:lstStyle/>
          <a:p>
            <a:fld id="{0EA9D7C9-68B7-4D90-AC4C-0579D8239218}" type="slidenum">
              <a:rPr lang="fi-FI" smtClean="0"/>
              <a:pPr/>
              <a:t>‹#›</a:t>
            </a:fld>
            <a:endParaRPr lang="fi-FI"/>
          </a:p>
        </p:txBody>
      </p:sp>
      <p:sp>
        <p:nvSpPr>
          <p:cNvPr id="3" name="Päivämäärän paikkamerkki 2"/>
          <p:cNvSpPr>
            <a:spLocks noGrp="1"/>
          </p:cNvSpPr>
          <p:nvPr>
            <p:ph type="dt" sz="half" idx="10"/>
          </p:nvPr>
        </p:nvSpPr>
        <p:spPr/>
        <p:txBody>
          <a:bodyPr/>
          <a:lstStyle/>
          <a:p>
            <a:r>
              <a:rPr lang="fi-FI"/>
              <a:t>20.4.2024</a:t>
            </a:r>
          </a:p>
        </p:txBody>
      </p:sp>
      <p:sp>
        <p:nvSpPr>
          <p:cNvPr id="4" name="Alatunnisteen paikkamerkki 3"/>
          <p:cNvSpPr>
            <a:spLocks noGrp="1"/>
          </p:cNvSpPr>
          <p:nvPr>
            <p:ph type="ftr" sz="quarter" idx="11"/>
          </p:nvPr>
        </p:nvSpPr>
        <p:spPr/>
        <p:txBody>
          <a:bodyPr/>
          <a:lstStyle/>
          <a:p>
            <a:r>
              <a:rPr lang="fi-FI"/>
              <a:t>Alatunnistetiedot</a:t>
            </a:r>
          </a:p>
        </p:txBody>
      </p:sp>
      <p:sp>
        <p:nvSpPr>
          <p:cNvPr id="8" name="dnumber"/>
          <p:cNvSpPr txBox="1">
            <a:spLocks/>
          </p:cNvSpPr>
          <p:nvPr userDrawn="1"/>
        </p:nvSpPr>
        <p:spPr>
          <a:xfrm>
            <a:off x="7956000" y="64799"/>
            <a:ext cx="1008000" cy="196208"/>
          </a:xfrm>
          <a:prstGeom prst="rect">
            <a:avLst/>
          </a:prstGeom>
          <a:noFill/>
        </p:spPr>
        <p:txBody>
          <a:bodyPr wrap="square" rtlCol="0">
            <a:spAutoFit/>
          </a:bodyPr>
          <a:lstStyle/>
          <a:p>
            <a:pPr algn="r"/>
            <a:endParaRPr lang="fi-FI" sz="675" dirty="0">
              <a:solidFill>
                <a:srgbClr val="002060"/>
              </a:solidFill>
              <a:latin typeface="+mn-lt"/>
            </a:endParaRPr>
          </a:p>
        </p:txBody>
      </p:sp>
    </p:spTree>
    <p:extLst>
      <p:ext uri="{BB962C8B-B14F-4D97-AF65-F5344CB8AC3E}">
        <p14:creationId xmlns:p14="http://schemas.microsoft.com/office/powerpoint/2010/main" val="1718872996"/>
      </p:ext>
    </p:extLst>
  </p:cSld>
  <p:clrMapOvr>
    <a:masterClrMapping/>
  </p:clrMapOvr>
  <p:hf hdr="0" ftr="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Lopetussivu" preserve="1" userDrawn="1">
  <p:cSld name="lopetussivu_color">
    <p:spTree>
      <p:nvGrpSpPr>
        <p:cNvPr id="1" name=""/>
        <p:cNvGrpSpPr/>
        <p:nvPr/>
      </p:nvGrpSpPr>
      <p:grpSpPr>
        <a:xfrm>
          <a:off x="0" y="0"/>
          <a:ext cx="0" cy="0"/>
          <a:chOff x="0" y="0"/>
          <a:chExt cx="0" cy="0"/>
        </a:xfrm>
      </p:grpSpPr>
      <p:sp>
        <p:nvSpPr>
          <p:cNvPr id="70" name="Suorakulmio 69"/>
          <p:cNvSpPr/>
          <p:nvPr userDrawn="1"/>
        </p:nvSpPr>
        <p:spPr bwMode="hidden">
          <a:xfrm>
            <a:off x="251520" y="252000"/>
            <a:ext cx="8640960" cy="3906000"/>
          </a:xfrm>
          <a:prstGeom prst="rect">
            <a:avLst/>
          </a:prstGeom>
          <a:solidFill>
            <a:srgbClr val="0637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72" name="Suorakulmio 71"/>
          <p:cNvSpPr/>
          <p:nvPr userDrawn="1"/>
        </p:nvSpPr>
        <p:spPr>
          <a:xfrm>
            <a:off x="0" y="4154400"/>
            <a:ext cx="9144000" cy="1004400"/>
          </a:xfrm>
          <a:prstGeom prst="rect">
            <a:avLst/>
          </a:prstGeom>
          <a:solidFill>
            <a:srgbClr val="D8F4F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71" name="Suorakulmio 70"/>
          <p:cNvSpPr/>
          <p:nvPr userDrawn="1"/>
        </p:nvSpPr>
        <p:spPr bwMode="hidden">
          <a:xfrm>
            <a:off x="251520" y="4154400"/>
            <a:ext cx="8640960" cy="378042"/>
          </a:xfrm>
          <a:prstGeom prst="rect">
            <a:avLst/>
          </a:prstGeom>
          <a:solidFill>
            <a:srgbClr val="00BAF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7" name="Tekstin paikkamerkki 6"/>
          <p:cNvSpPr>
            <a:spLocks noGrp="1"/>
          </p:cNvSpPr>
          <p:nvPr>
            <p:ph type="body" sz="quarter" idx="13"/>
          </p:nvPr>
        </p:nvSpPr>
        <p:spPr>
          <a:xfrm>
            <a:off x="972000" y="1821600"/>
            <a:ext cx="7200000" cy="792000"/>
          </a:xfrm>
        </p:spPr>
        <p:txBody>
          <a:bodyPr anchor="b" anchorCtr="0"/>
          <a:lstStyle>
            <a:lvl1pPr marL="0" indent="0" algn="ctr">
              <a:buNone/>
              <a:defRPr sz="2800" b="1">
                <a:solidFill>
                  <a:srgbClr val="40C1F4"/>
                </a:solidFill>
              </a:defRPr>
            </a:lvl1pPr>
          </a:lstStyle>
          <a:p>
            <a:pPr lvl="0"/>
            <a:r>
              <a:rPr lang="fi-FI"/>
              <a:t>Muokkaa tekstin perustyylejä</a:t>
            </a:r>
          </a:p>
        </p:txBody>
      </p:sp>
      <p:sp>
        <p:nvSpPr>
          <p:cNvPr id="2" name="Otsikko 1"/>
          <p:cNvSpPr>
            <a:spLocks noGrp="1"/>
          </p:cNvSpPr>
          <p:nvPr>
            <p:ph type="ctrTitle" hasCustomPrompt="1"/>
          </p:nvPr>
        </p:nvSpPr>
        <p:spPr>
          <a:xfrm>
            <a:off x="971601" y="2949792"/>
            <a:ext cx="7200800" cy="486054"/>
          </a:xfrm>
        </p:spPr>
        <p:txBody>
          <a:bodyPr anchor="ctr" anchorCtr="0">
            <a:noAutofit/>
          </a:bodyPr>
          <a:lstStyle>
            <a:lvl1pPr algn="ctr">
              <a:defRPr sz="1050" b="0">
                <a:solidFill>
                  <a:schemeClr val="bg1"/>
                </a:solidFill>
              </a:defRPr>
            </a:lvl1pPr>
          </a:lstStyle>
          <a:p>
            <a:r>
              <a:rPr lang="fi-FI" dirty="0"/>
              <a:t>Paikka henkilön nimelle ja tittelille</a:t>
            </a:r>
          </a:p>
        </p:txBody>
      </p:sp>
      <p:sp>
        <p:nvSpPr>
          <p:cNvPr id="6" name="Dian numeron paikkamerkki 5"/>
          <p:cNvSpPr>
            <a:spLocks noGrp="1"/>
          </p:cNvSpPr>
          <p:nvPr userDrawn="1">
            <p:ph type="sldNum" sz="quarter" idx="12"/>
          </p:nvPr>
        </p:nvSpPr>
        <p:spPr/>
        <p:txBody>
          <a:bodyPr/>
          <a:lstStyle/>
          <a:p>
            <a:fld id="{0EA9D7C9-68B7-4D90-AC4C-0579D8239218}" type="slidenum">
              <a:rPr lang="fi-FI" smtClean="0"/>
              <a:pPr/>
              <a:t>‹#›</a:t>
            </a:fld>
            <a:endParaRPr lang="fi-FI"/>
          </a:p>
        </p:txBody>
      </p:sp>
      <p:sp>
        <p:nvSpPr>
          <p:cNvPr id="4" name="Päivämäärän paikkamerkki 3"/>
          <p:cNvSpPr>
            <a:spLocks noGrp="1"/>
          </p:cNvSpPr>
          <p:nvPr userDrawn="1">
            <p:ph type="dt" sz="half" idx="10"/>
          </p:nvPr>
        </p:nvSpPr>
        <p:spPr/>
        <p:txBody>
          <a:bodyPr/>
          <a:lstStyle/>
          <a:p>
            <a:r>
              <a:rPr lang="fi-FI"/>
              <a:t>20.4.2024</a:t>
            </a:r>
          </a:p>
        </p:txBody>
      </p:sp>
      <p:sp>
        <p:nvSpPr>
          <p:cNvPr id="5" name="Alatunnisteen paikkamerkki 4"/>
          <p:cNvSpPr>
            <a:spLocks noGrp="1"/>
          </p:cNvSpPr>
          <p:nvPr userDrawn="1">
            <p:ph type="ftr" sz="quarter" idx="11"/>
          </p:nvPr>
        </p:nvSpPr>
        <p:spPr/>
        <p:txBody>
          <a:bodyPr/>
          <a:lstStyle/>
          <a:p>
            <a:r>
              <a:rPr lang="fi-FI"/>
              <a:t>Alatunnistetiedot</a:t>
            </a:r>
          </a:p>
        </p:txBody>
      </p:sp>
      <p:sp>
        <p:nvSpPr>
          <p:cNvPr id="13" name="dnumber"/>
          <p:cNvSpPr txBox="1">
            <a:spLocks/>
          </p:cNvSpPr>
          <p:nvPr userDrawn="1"/>
        </p:nvSpPr>
        <p:spPr>
          <a:xfrm>
            <a:off x="7956000" y="64799"/>
            <a:ext cx="1008000" cy="196208"/>
          </a:xfrm>
          <a:prstGeom prst="rect">
            <a:avLst/>
          </a:prstGeom>
          <a:noFill/>
        </p:spPr>
        <p:txBody>
          <a:bodyPr wrap="square" rtlCol="0">
            <a:spAutoFit/>
          </a:bodyPr>
          <a:lstStyle/>
          <a:p>
            <a:pPr algn="r"/>
            <a:endParaRPr lang="fi-FI" sz="675" dirty="0">
              <a:solidFill>
                <a:srgbClr val="002060"/>
              </a:solidFill>
              <a:latin typeface="+mn-lt"/>
            </a:endParaRPr>
          </a:p>
        </p:txBody>
      </p:sp>
      <p:pic>
        <p:nvPicPr>
          <p:cNvPr id="12" name="dlogoplaceholder_pieni" hidden="1">
            <a:extLst>
              <a:ext uri="{FF2B5EF4-FFF2-40B4-BE49-F238E27FC236}">
                <a16:creationId xmlns:a16="http://schemas.microsoft.com/office/drawing/2014/main" id="{25B7349A-449D-4486-9652-0B7A6A45C29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68272" y="4733790"/>
            <a:ext cx="736176" cy="330597"/>
          </a:xfrm>
          <a:prstGeom prst="rect">
            <a:avLst/>
          </a:prstGeom>
        </p:spPr>
      </p:pic>
      <p:pic>
        <p:nvPicPr>
          <p:cNvPr id="9" name="dlogoshape">
            <a:extLst>
              <a:ext uri="{FF2B5EF4-FFF2-40B4-BE49-F238E27FC236}">
                <a16:creationId xmlns:a16="http://schemas.microsoft.com/office/drawing/2014/main" id="{E4831213-0BD2-4087-9743-5AF2E9DA90B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68272" y="4733790"/>
            <a:ext cx="736174" cy="330597"/>
          </a:xfrm>
          <a:prstGeom prst="rect">
            <a:avLst/>
          </a:prstGeom>
        </p:spPr>
      </p:pic>
    </p:spTree>
    <p:extLst>
      <p:ext uri="{BB962C8B-B14F-4D97-AF65-F5344CB8AC3E}">
        <p14:creationId xmlns:p14="http://schemas.microsoft.com/office/powerpoint/2010/main" val="2563216601"/>
      </p:ext>
    </p:extLst>
  </p:cSld>
  <p:clrMapOvr>
    <a:masterClrMapping/>
  </p:clrMapOvr>
  <p:hf hdr="0" ftr="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Kansilehti kuvalla" preserve="1" userDrawn="1">
  <p:cSld name="kansilehti_kuva">
    <p:spTree>
      <p:nvGrpSpPr>
        <p:cNvPr id="1" name=""/>
        <p:cNvGrpSpPr/>
        <p:nvPr/>
      </p:nvGrpSpPr>
      <p:grpSpPr>
        <a:xfrm>
          <a:off x="0" y="0"/>
          <a:ext cx="0" cy="0"/>
          <a:chOff x="0" y="0"/>
          <a:chExt cx="0" cy="0"/>
        </a:xfrm>
      </p:grpSpPr>
      <p:sp>
        <p:nvSpPr>
          <p:cNvPr id="70" name="Suorakulmio 69"/>
          <p:cNvSpPr/>
          <p:nvPr userDrawn="1"/>
        </p:nvSpPr>
        <p:spPr bwMode="hidden">
          <a:xfrm>
            <a:off x="251520" y="1000800"/>
            <a:ext cx="8640960" cy="1893600"/>
          </a:xfrm>
          <a:prstGeom prst="rect">
            <a:avLst/>
          </a:prstGeom>
          <a:solidFill>
            <a:srgbClr val="0637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2" name="Otsikko 1"/>
          <p:cNvSpPr>
            <a:spLocks noGrp="1"/>
          </p:cNvSpPr>
          <p:nvPr userDrawn="1">
            <p:ph type="ctrTitle" hasCustomPrompt="1"/>
          </p:nvPr>
        </p:nvSpPr>
        <p:spPr>
          <a:xfrm>
            <a:off x="1195537" y="1184400"/>
            <a:ext cx="5788800" cy="838800"/>
          </a:xfrm>
        </p:spPr>
        <p:txBody>
          <a:bodyPr anchor="b" anchorCtr="0">
            <a:noAutofit/>
          </a:bodyPr>
          <a:lstStyle>
            <a:lvl1pPr algn="l">
              <a:defRPr sz="2700">
                <a:solidFill>
                  <a:srgbClr val="C5C5C5"/>
                </a:solidFill>
              </a:defRPr>
            </a:lvl1pPr>
          </a:lstStyle>
          <a:p>
            <a:r>
              <a:rPr lang="fi-FI" dirty="0"/>
              <a:t>Lisää otsikko napsauttamalla</a:t>
            </a:r>
          </a:p>
        </p:txBody>
      </p:sp>
      <p:sp>
        <p:nvSpPr>
          <p:cNvPr id="3" name="Alaotsikko 2"/>
          <p:cNvSpPr>
            <a:spLocks noGrp="1"/>
          </p:cNvSpPr>
          <p:nvPr userDrawn="1">
            <p:ph type="subTitle" idx="1" hasCustomPrompt="1"/>
          </p:nvPr>
        </p:nvSpPr>
        <p:spPr>
          <a:xfrm>
            <a:off x="1195536" y="2012400"/>
            <a:ext cx="5788800" cy="486054"/>
          </a:xfrm>
        </p:spPr>
        <p:txBody>
          <a:bodyPr anchor="t" anchorCtr="0">
            <a:noAutofit/>
          </a:bodyPr>
          <a:lstStyle>
            <a:lvl1pPr marL="0" indent="0" algn="l">
              <a:lnSpc>
                <a:spcPct val="90000"/>
              </a:lnSpc>
              <a:spcBef>
                <a:spcPts val="0"/>
              </a:spcBef>
              <a:buNone/>
              <a:defRPr sz="2400" b="0">
                <a:solidFill>
                  <a:schemeClr val="bg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fi-FI" dirty="0"/>
              <a:t>Lisää alaotsikko napsauttamalla</a:t>
            </a:r>
          </a:p>
        </p:txBody>
      </p:sp>
      <p:sp>
        <p:nvSpPr>
          <p:cNvPr id="74" name="Tekstin paikkamerkki 73"/>
          <p:cNvSpPr>
            <a:spLocks noGrp="1"/>
          </p:cNvSpPr>
          <p:nvPr>
            <p:ph type="body" sz="quarter" idx="13" hasCustomPrompt="1"/>
          </p:nvPr>
        </p:nvSpPr>
        <p:spPr>
          <a:xfrm>
            <a:off x="1198800" y="2516400"/>
            <a:ext cx="5785200" cy="270030"/>
          </a:xfrm>
        </p:spPr>
        <p:txBody>
          <a:bodyPr>
            <a:noAutofit/>
          </a:bodyPr>
          <a:lstStyle>
            <a:lvl1pPr marL="0" indent="0">
              <a:buFontTx/>
              <a:buNone/>
              <a:defRPr sz="1050" b="0" baseline="0">
                <a:solidFill>
                  <a:schemeClr val="bg1"/>
                </a:solidFill>
              </a:defRPr>
            </a:lvl1pPr>
          </a:lstStyle>
          <a:p>
            <a:pPr lvl="0"/>
            <a:r>
              <a:rPr lang="fi-FI" dirty="0"/>
              <a:t>Paikka henkilön nimelle ja tittelille</a:t>
            </a:r>
          </a:p>
        </p:txBody>
      </p:sp>
      <p:sp>
        <p:nvSpPr>
          <p:cNvPr id="13" name="Kuvan paikkamerkki 2"/>
          <p:cNvSpPr>
            <a:spLocks noGrp="1" noChangeAspect="1"/>
          </p:cNvSpPr>
          <p:nvPr>
            <p:ph type="pic" idx="14" hasCustomPrompt="1"/>
          </p:nvPr>
        </p:nvSpPr>
        <p:spPr>
          <a:xfrm>
            <a:off x="252000" y="2895785"/>
            <a:ext cx="8640000" cy="2246400"/>
          </a:xfrm>
        </p:spPr>
        <p:txBody>
          <a:bodyPr>
            <a:noAutofit/>
          </a:bodyPr>
          <a:lstStyle>
            <a:lvl1pPr marL="0" indent="0">
              <a:buNone/>
              <a:defRPr sz="1050" b="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i-FI" dirty="0"/>
              <a:t>Lisää kuva kuvagalleriasta</a:t>
            </a:r>
          </a:p>
        </p:txBody>
      </p:sp>
      <p:pic>
        <p:nvPicPr>
          <p:cNvPr id="12" name="dlogoplaceholder" descr="Poliisi logo" hidden="1">
            <a:extLst>
              <a:ext uri="{FF2B5EF4-FFF2-40B4-BE49-F238E27FC236}">
                <a16:creationId xmlns:a16="http://schemas.microsoft.com/office/drawing/2014/main" id="{3FDC24B8-9B44-4CA8-B857-3B82DAD7D49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82814" y="139284"/>
            <a:ext cx="1621633" cy="724131"/>
          </a:xfrm>
          <a:prstGeom prst="rect">
            <a:avLst/>
          </a:prstGeom>
        </p:spPr>
      </p:pic>
      <p:sp>
        <p:nvSpPr>
          <p:cNvPr id="11" name="dcode">
            <a:extLst>
              <a:ext uri="{FF2B5EF4-FFF2-40B4-BE49-F238E27FC236}">
                <a16:creationId xmlns:a16="http://schemas.microsoft.com/office/drawing/2014/main" id="{51DEC01B-2CEE-4301-BAAA-96E4FF50C34E}"/>
              </a:ext>
            </a:extLst>
          </p:cNvPr>
          <p:cNvSpPr txBox="1">
            <a:spLocks/>
          </p:cNvSpPr>
          <p:nvPr userDrawn="1"/>
        </p:nvSpPr>
        <p:spPr>
          <a:xfrm>
            <a:off x="6876256" y="-20537"/>
            <a:ext cx="1296000" cy="196208"/>
          </a:xfrm>
          <a:prstGeom prst="rect">
            <a:avLst/>
          </a:prstGeom>
          <a:noFill/>
        </p:spPr>
        <p:txBody>
          <a:bodyPr wrap="square" rtlCol="0">
            <a:spAutoFit/>
          </a:bodyPr>
          <a:lstStyle/>
          <a:p>
            <a:pPr algn="l"/>
            <a:endParaRPr lang="fi-FI" sz="675" dirty="0">
              <a:solidFill>
                <a:srgbClr val="002060"/>
              </a:solidFill>
              <a:latin typeface="+mn-lt"/>
            </a:endParaRPr>
          </a:p>
        </p:txBody>
      </p:sp>
      <p:sp>
        <p:nvSpPr>
          <p:cNvPr id="16" name="dnumber">
            <a:extLst>
              <a:ext uri="{FF2B5EF4-FFF2-40B4-BE49-F238E27FC236}">
                <a16:creationId xmlns:a16="http://schemas.microsoft.com/office/drawing/2014/main" id="{15D1BCC4-0072-4EE6-89B5-73BADBCEFDD6}"/>
              </a:ext>
            </a:extLst>
          </p:cNvPr>
          <p:cNvSpPr txBox="1">
            <a:spLocks/>
          </p:cNvSpPr>
          <p:nvPr userDrawn="1"/>
        </p:nvSpPr>
        <p:spPr>
          <a:xfrm>
            <a:off x="7956000" y="-20538"/>
            <a:ext cx="1008000" cy="196208"/>
          </a:xfrm>
          <a:prstGeom prst="rect">
            <a:avLst/>
          </a:prstGeom>
          <a:noFill/>
        </p:spPr>
        <p:txBody>
          <a:bodyPr wrap="square" rtlCol="0">
            <a:spAutoFit/>
          </a:bodyPr>
          <a:lstStyle/>
          <a:p>
            <a:pPr algn="r"/>
            <a:endParaRPr lang="fi-FI" sz="675" dirty="0">
              <a:solidFill>
                <a:srgbClr val="002060"/>
              </a:solidFill>
              <a:latin typeface="+mn-lt"/>
            </a:endParaRPr>
          </a:p>
        </p:txBody>
      </p:sp>
      <p:pic>
        <p:nvPicPr>
          <p:cNvPr id="4" name="deusalogoplaceholder" hidden="1">
            <a:extLst>
              <a:ext uri="{FF2B5EF4-FFF2-40B4-BE49-F238E27FC236}">
                <a16:creationId xmlns:a16="http://schemas.microsoft.com/office/drawing/2014/main" id="{FCF27F70-92DE-B9A4-8A79-A71A0833F7B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218400" y="86400"/>
            <a:ext cx="3946709" cy="828000"/>
          </a:xfrm>
          <a:prstGeom prst="rect">
            <a:avLst/>
          </a:prstGeom>
        </p:spPr>
      </p:pic>
      <p:pic>
        <p:nvPicPr>
          <p:cNvPr id="7" name="dlogoshape">
            <a:extLst>
              <a:ext uri="{FF2B5EF4-FFF2-40B4-BE49-F238E27FC236}">
                <a16:creationId xmlns:a16="http://schemas.microsoft.com/office/drawing/2014/main" id="{6E812BBC-E44C-40FE-90D2-BE8FDB77716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82814" y="139285"/>
            <a:ext cx="1619486" cy="724131"/>
          </a:xfrm>
          <a:prstGeom prst="rect">
            <a:avLst/>
          </a:prstGeom>
        </p:spPr>
      </p:pic>
    </p:spTree>
    <p:extLst>
      <p:ext uri="{BB962C8B-B14F-4D97-AF65-F5344CB8AC3E}">
        <p14:creationId xmlns:p14="http://schemas.microsoft.com/office/powerpoint/2010/main" val="5802523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Lopetussivu" preserve="1" userDrawn="1">
  <p:cSld name="lopetussivu">
    <p:spTree>
      <p:nvGrpSpPr>
        <p:cNvPr id="1" name=""/>
        <p:cNvGrpSpPr/>
        <p:nvPr/>
      </p:nvGrpSpPr>
      <p:grpSpPr>
        <a:xfrm>
          <a:off x="0" y="0"/>
          <a:ext cx="0" cy="0"/>
          <a:chOff x="0" y="0"/>
          <a:chExt cx="0" cy="0"/>
        </a:xfrm>
      </p:grpSpPr>
      <p:sp>
        <p:nvSpPr>
          <p:cNvPr id="70" name="Suorakulmio 69"/>
          <p:cNvSpPr/>
          <p:nvPr userDrawn="1"/>
        </p:nvSpPr>
        <p:spPr bwMode="hidden">
          <a:xfrm>
            <a:off x="251520" y="252000"/>
            <a:ext cx="8640960" cy="3906000"/>
          </a:xfrm>
          <a:prstGeom prst="rect">
            <a:avLst/>
          </a:prstGeom>
          <a:solidFill>
            <a:srgbClr val="0637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72" name="Suorakulmio 71"/>
          <p:cNvSpPr/>
          <p:nvPr userDrawn="1"/>
        </p:nvSpPr>
        <p:spPr>
          <a:xfrm>
            <a:off x="0" y="4154400"/>
            <a:ext cx="9144000" cy="1004400"/>
          </a:xfrm>
          <a:prstGeom prst="rect">
            <a:avLst/>
          </a:prstGeom>
          <a:solidFill>
            <a:srgbClr val="E2E2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71" name="Suorakulmio 70"/>
          <p:cNvSpPr/>
          <p:nvPr userDrawn="1"/>
        </p:nvSpPr>
        <p:spPr bwMode="hidden">
          <a:xfrm>
            <a:off x="251520" y="4154400"/>
            <a:ext cx="8640960" cy="378042"/>
          </a:xfrm>
          <a:prstGeom prst="rect">
            <a:avLst/>
          </a:prstGeom>
          <a:solidFill>
            <a:srgbClr val="002D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12" name="Tekstin paikkamerkki 6"/>
          <p:cNvSpPr>
            <a:spLocks noGrp="1"/>
          </p:cNvSpPr>
          <p:nvPr>
            <p:ph type="body" sz="quarter" idx="13"/>
          </p:nvPr>
        </p:nvSpPr>
        <p:spPr>
          <a:xfrm>
            <a:off x="972000" y="1821600"/>
            <a:ext cx="7200000" cy="792000"/>
          </a:xfrm>
        </p:spPr>
        <p:txBody>
          <a:bodyPr anchor="b" anchorCtr="0"/>
          <a:lstStyle>
            <a:lvl1pPr marL="0" indent="0" algn="ctr">
              <a:buNone/>
              <a:defRPr sz="2800" b="1">
                <a:solidFill>
                  <a:schemeClr val="bg2"/>
                </a:solidFill>
              </a:defRPr>
            </a:lvl1pPr>
          </a:lstStyle>
          <a:p>
            <a:pPr lvl="0"/>
            <a:r>
              <a:rPr lang="fi-FI"/>
              <a:t>Muokkaa tekstin perustyylejä</a:t>
            </a:r>
          </a:p>
        </p:txBody>
      </p:sp>
      <p:sp>
        <p:nvSpPr>
          <p:cNvPr id="2" name="Otsikko 1"/>
          <p:cNvSpPr>
            <a:spLocks noGrp="1"/>
          </p:cNvSpPr>
          <p:nvPr>
            <p:ph type="ctrTitle" hasCustomPrompt="1"/>
          </p:nvPr>
        </p:nvSpPr>
        <p:spPr>
          <a:xfrm>
            <a:off x="971601" y="2949792"/>
            <a:ext cx="7200800" cy="486054"/>
          </a:xfrm>
        </p:spPr>
        <p:txBody>
          <a:bodyPr anchor="ctr" anchorCtr="0">
            <a:noAutofit/>
          </a:bodyPr>
          <a:lstStyle>
            <a:lvl1pPr algn="ctr">
              <a:defRPr sz="1050" b="0">
                <a:solidFill>
                  <a:schemeClr val="bg1"/>
                </a:solidFill>
              </a:defRPr>
            </a:lvl1pPr>
          </a:lstStyle>
          <a:p>
            <a:r>
              <a:rPr lang="fi-FI" dirty="0"/>
              <a:t>Paikka henkilön nimelle ja tittelille</a:t>
            </a:r>
          </a:p>
        </p:txBody>
      </p:sp>
      <p:sp>
        <p:nvSpPr>
          <p:cNvPr id="6" name="Dian numeron paikkamerkki 5"/>
          <p:cNvSpPr>
            <a:spLocks noGrp="1"/>
          </p:cNvSpPr>
          <p:nvPr userDrawn="1">
            <p:ph type="sldNum" sz="quarter" idx="12"/>
          </p:nvPr>
        </p:nvSpPr>
        <p:spPr/>
        <p:txBody>
          <a:bodyPr/>
          <a:lstStyle/>
          <a:p>
            <a:fld id="{0EA9D7C9-68B7-4D90-AC4C-0579D8239218}" type="slidenum">
              <a:rPr lang="fi-FI" smtClean="0"/>
              <a:pPr/>
              <a:t>‹#›</a:t>
            </a:fld>
            <a:endParaRPr lang="fi-FI"/>
          </a:p>
        </p:txBody>
      </p:sp>
      <p:sp>
        <p:nvSpPr>
          <p:cNvPr id="4" name="Päivämäärän paikkamerkki 3"/>
          <p:cNvSpPr>
            <a:spLocks noGrp="1"/>
          </p:cNvSpPr>
          <p:nvPr userDrawn="1">
            <p:ph type="dt" sz="half" idx="10"/>
          </p:nvPr>
        </p:nvSpPr>
        <p:spPr/>
        <p:txBody>
          <a:bodyPr/>
          <a:lstStyle/>
          <a:p>
            <a:r>
              <a:rPr lang="fi-FI"/>
              <a:t>20.4.2024</a:t>
            </a:r>
          </a:p>
        </p:txBody>
      </p:sp>
      <p:sp>
        <p:nvSpPr>
          <p:cNvPr id="5" name="Alatunnisteen paikkamerkki 4"/>
          <p:cNvSpPr>
            <a:spLocks noGrp="1"/>
          </p:cNvSpPr>
          <p:nvPr userDrawn="1">
            <p:ph type="ftr" sz="quarter" idx="11"/>
          </p:nvPr>
        </p:nvSpPr>
        <p:spPr/>
        <p:txBody>
          <a:bodyPr/>
          <a:lstStyle/>
          <a:p>
            <a:r>
              <a:rPr lang="fi-FI"/>
              <a:t>Alatunnistetiedot</a:t>
            </a:r>
          </a:p>
        </p:txBody>
      </p:sp>
      <p:sp>
        <p:nvSpPr>
          <p:cNvPr id="13" name="dnumber"/>
          <p:cNvSpPr txBox="1">
            <a:spLocks/>
          </p:cNvSpPr>
          <p:nvPr userDrawn="1"/>
        </p:nvSpPr>
        <p:spPr>
          <a:xfrm>
            <a:off x="7956000" y="64799"/>
            <a:ext cx="1008000" cy="196208"/>
          </a:xfrm>
          <a:prstGeom prst="rect">
            <a:avLst/>
          </a:prstGeom>
          <a:noFill/>
        </p:spPr>
        <p:txBody>
          <a:bodyPr wrap="square" rtlCol="0">
            <a:spAutoFit/>
          </a:bodyPr>
          <a:lstStyle/>
          <a:p>
            <a:pPr algn="r"/>
            <a:endParaRPr lang="fi-FI" sz="675" dirty="0">
              <a:solidFill>
                <a:srgbClr val="002060"/>
              </a:solidFill>
              <a:latin typeface="+mn-lt"/>
            </a:endParaRPr>
          </a:p>
        </p:txBody>
      </p:sp>
      <p:pic>
        <p:nvPicPr>
          <p:cNvPr id="14" name="dlogoplaceholder_pieni" hidden="1">
            <a:extLst>
              <a:ext uri="{FF2B5EF4-FFF2-40B4-BE49-F238E27FC236}">
                <a16:creationId xmlns:a16="http://schemas.microsoft.com/office/drawing/2014/main" id="{26F49FED-323F-4096-B3E7-DE8F87138BF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68272" y="4733790"/>
            <a:ext cx="736176" cy="330597"/>
          </a:xfrm>
          <a:prstGeom prst="rect">
            <a:avLst/>
          </a:prstGeom>
        </p:spPr>
      </p:pic>
      <p:pic>
        <p:nvPicPr>
          <p:cNvPr id="8" name="dlogoshape">
            <a:extLst>
              <a:ext uri="{FF2B5EF4-FFF2-40B4-BE49-F238E27FC236}">
                <a16:creationId xmlns:a16="http://schemas.microsoft.com/office/drawing/2014/main" id="{389D73E2-B9D8-4991-936B-E9CE056764B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68272" y="4733790"/>
            <a:ext cx="736174" cy="330597"/>
          </a:xfrm>
          <a:prstGeom prst="rect">
            <a:avLst/>
          </a:prstGeom>
        </p:spPr>
      </p:pic>
    </p:spTree>
    <p:extLst>
      <p:ext uri="{BB962C8B-B14F-4D97-AF65-F5344CB8AC3E}">
        <p14:creationId xmlns:p14="http://schemas.microsoft.com/office/powerpoint/2010/main" val="1700408126"/>
      </p:ext>
    </p:extLst>
  </p:cSld>
  <p:clrMapOvr>
    <a:masterClrMapping/>
  </p:clrMapOvr>
  <p:hf hdr="0" ftr="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Kiitossivu" preserve="1" userDrawn="1">
  <p:cSld name="kiitos_color">
    <p:spTree>
      <p:nvGrpSpPr>
        <p:cNvPr id="1" name=""/>
        <p:cNvGrpSpPr/>
        <p:nvPr/>
      </p:nvGrpSpPr>
      <p:grpSpPr>
        <a:xfrm>
          <a:off x="0" y="0"/>
          <a:ext cx="0" cy="0"/>
          <a:chOff x="0" y="0"/>
          <a:chExt cx="0" cy="0"/>
        </a:xfrm>
      </p:grpSpPr>
      <p:sp>
        <p:nvSpPr>
          <p:cNvPr id="70" name="Suorakulmio 69"/>
          <p:cNvSpPr/>
          <p:nvPr userDrawn="1"/>
        </p:nvSpPr>
        <p:spPr bwMode="hidden">
          <a:xfrm>
            <a:off x="251520" y="252000"/>
            <a:ext cx="8640960" cy="3906000"/>
          </a:xfrm>
          <a:prstGeom prst="rect">
            <a:avLst/>
          </a:prstGeom>
          <a:solidFill>
            <a:srgbClr val="0637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72" name="Suorakulmio 71"/>
          <p:cNvSpPr/>
          <p:nvPr userDrawn="1"/>
        </p:nvSpPr>
        <p:spPr>
          <a:xfrm>
            <a:off x="0" y="4154400"/>
            <a:ext cx="9144000" cy="1004400"/>
          </a:xfrm>
          <a:prstGeom prst="rect">
            <a:avLst/>
          </a:prstGeom>
          <a:solidFill>
            <a:srgbClr val="D8F4F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71" name="Suorakulmio 70"/>
          <p:cNvSpPr/>
          <p:nvPr userDrawn="1"/>
        </p:nvSpPr>
        <p:spPr bwMode="hidden">
          <a:xfrm>
            <a:off x="251520" y="4154400"/>
            <a:ext cx="8640960" cy="378042"/>
          </a:xfrm>
          <a:prstGeom prst="rect">
            <a:avLst/>
          </a:prstGeom>
          <a:solidFill>
            <a:srgbClr val="00BAF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12" name="Tekstin paikkamerkki 4"/>
          <p:cNvSpPr txBox="1">
            <a:spLocks/>
          </p:cNvSpPr>
          <p:nvPr userDrawn="1"/>
        </p:nvSpPr>
        <p:spPr>
          <a:xfrm>
            <a:off x="972000" y="1821600"/>
            <a:ext cx="7200000" cy="792000"/>
          </a:xfrm>
          <a:prstGeom prst="rect">
            <a:avLst/>
          </a:prstGeom>
        </p:spPr>
        <p:txBody>
          <a:bodyPr vert="horz" lIns="68580" tIns="34290" rIns="68580" bIns="34290" rtlCol="0" anchor="b" anchorCtr="0">
            <a:normAutofit/>
          </a:bodyPr>
          <a:lstStyle>
            <a:lvl1pPr marL="0" indent="0" algn="ctr" defTabSz="914400" rtl="0" eaLnBrk="1" latinLnBrk="0" hangingPunct="1">
              <a:lnSpc>
                <a:spcPct val="95000"/>
              </a:lnSpc>
              <a:spcBef>
                <a:spcPts val="1200"/>
              </a:spcBef>
              <a:buClr>
                <a:srgbClr val="06377B"/>
              </a:buClr>
              <a:buFont typeface="Arial" pitchFamily="34" charset="0"/>
              <a:buNone/>
              <a:defRPr sz="3800" b="1" kern="1200">
                <a:solidFill>
                  <a:schemeClr val="bg2"/>
                </a:solidFill>
                <a:latin typeface="+mn-lt"/>
                <a:ea typeface="+mn-ea"/>
                <a:cs typeface="+mn-cs"/>
              </a:defRPr>
            </a:lvl1pPr>
            <a:lvl2pPr marL="900113" indent="-363538"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343025" indent="-268288" algn="l" defTabSz="914400" rtl="0" eaLnBrk="1" latinLnBrk="0" hangingPunct="1">
              <a:spcBef>
                <a:spcPct val="20000"/>
              </a:spcBef>
              <a:buClrTx/>
              <a:buFont typeface="Verdana" panose="020B060403050404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685800" rtl="0" eaLnBrk="1" fontAlgn="auto" latinLnBrk="0" hangingPunct="1">
              <a:lnSpc>
                <a:spcPct val="95000"/>
              </a:lnSpc>
              <a:spcBef>
                <a:spcPts val="900"/>
              </a:spcBef>
              <a:spcAft>
                <a:spcPts val="0"/>
              </a:spcAft>
              <a:buClr>
                <a:srgbClr val="06377B"/>
              </a:buClr>
              <a:buSzTx/>
              <a:buFont typeface="Arial" pitchFamily="34" charset="0"/>
              <a:buNone/>
              <a:tabLst/>
              <a:defRPr/>
            </a:pPr>
            <a:r>
              <a:rPr kumimoji="0" lang="fi-FI" sz="2800" b="1" i="0" u="none" strike="noStrike" kern="1200" cap="none" spc="0" normalizeH="0" baseline="0" noProof="1">
                <a:ln>
                  <a:noFill/>
                </a:ln>
                <a:solidFill>
                  <a:srgbClr val="40C1F4"/>
                </a:solidFill>
                <a:effectLst/>
                <a:uLnTx/>
                <a:uFillTx/>
                <a:latin typeface="Arial"/>
                <a:ea typeface="+mn-ea"/>
                <a:cs typeface="+mn-cs"/>
              </a:rPr>
              <a:t>Kiitos</a:t>
            </a:r>
          </a:p>
        </p:txBody>
      </p:sp>
      <p:sp>
        <p:nvSpPr>
          <p:cNvPr id="6" name="Dian numeron paikkamerkki 5"/>
          <p:cNvSpPr>
            <a:spLocks noGrp="1"/>
          </p:cNvSpPr>
          <p:nvPr userDrawn="1">
            <p:ph type="sldNum" sz="quarter" idx="12"/>
          </p:nvPr>
        </p:nvSpPr>
        <p:spPr/>
        <p:txBody>
          <a:bodyPr/>
          <a:lstStyle/>
          <a:p>
            <a:fld id="{0EA9D7C9-68B7-4D90-AC4C-0579D8239218}" type="slidenum">
              <a:rPr lang="fi-FI" smtClean="0"/>
              <a:pPr/>
              <a:t>‹#›</a:t>
            </a:fld>
            <a:endParaRPr lang="fi-FI"/>
          </a:p>
        </p:txBody>
      </p:sp>
      <p:sp>
        <p:nvSpPr>
          <p:cNvPr id="4" name="Päivämäärän paikkamerkki 3"/>
          <p:cNvSpPr>
            <a:spLocks noGrp="1"/>
          </p:cNvSpPr>
          <p:nvPr userDrawn="1">
            <p:ph type="dt" sz="half" idx="10"/>
          </p:nvPr>
        </p:nvSpPr>
        <p:spPr/>
        <p:txBody>
          <a:bodyPr/>
          <a:lstStyle/>
          <a:p>
            <a:r>
              <a:rPr lang="fi-FI"/>
              <a:t>20.4.2024</a:t>
            </a:r>
          </a:p>
        </p:txBody>
      </p:sp>
      <p:sp>
        <p:nvSpPr>
          <p:cNvPr id="5" name="Alatunnisteen paikkamerkki 4"/>
          <p:cNvSpPr>
            <a:spLocks noGrp="1"/>
          </p:cNvSpPr>
          <p:nvPr userDrawn="1">
            <p:ph type="ftr" sz="quarter" idx="11"/>
          </p:nvPr>
        </p:nvSpPr>
        <p:spPr/>
        <p:txBody>
          <a:bodyPr/>
          <a:lstStyle/>
          <a:p>
            <a:r>
              <a:rPr lang="fi-FI"/>
              <a:t>Alatunnistetiedot</a:t>
            </a:r>
          </a:p>
        </p:txBody>
      </p:sp>
      <p:sp>
        <p:nvSpPr>
          <p:cNvPr id="13" name="dnumber"/>
          <p:cNvSpPr txBox="1">
            <a:spLocks/>
          </p:cNvSpPr>
          <p:nvPr userDrawn="1"/>
        </p:nvSpPr>
        <p:spPr>
          <a:xfrm>
            <a:off x="7956000" y="64799"/>
            <a:ext cx="1008000" cy="196208"/>
          </a:xfrm>
          <a:prstGeom prst="rect">
            <a:avLst/>
          </a:prstGeom>
          <a:noFill/>
        </p:spPr>
        <p:txBody>
          <a:bodyPr wrap="square" rtlCol="0">
            <a:spAutoFit/>
          </a:bodyPr>
          <a:lstStyle/>
          <a:p>
            <a:pPr algn="r"/>
            <a:endParaRPr lang="fi-FI" sz="675" dirty="0">
              <a:solidFill>
                <a:srgbClr val="002060"/>
              </a:solidFill>
              <a:latin typeface="+mn-lt"/>
            </a:endParaRPr>
          </a:p>
        </p:txBody>
      </p:sp>
      <p:pic>
        <p:nvPicPr>
          <p:cNvPr id="14" name="dlogoplaceholder_pieni" hidden="1">
            <a:extLst>
              <a:ext uri="{FF2B5EF4-FFF2-40B4-BE49-F238E27FC236}">
                <a16:creationId xmlns:a16="http://schemas.microsoft.com/office/drawing/2014/main" id="{E402A09F-D5A8-431C-AE9D-B9F146AE69B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68272" y="4733790"/>
            <a:ext cx="736176" cy="330597"/>
          </a:xfrm>
          <a:prstGeom prst="rect">
            <a:avLst/>
          </a:prstGeom>
        </p:spPr>
      </p:pic>
      <p:pic>
        <p:nvPicPr>
          <p:cNvPr id="7" name="dlogoshape">
            <a:extLst>
              <a:ext uri="{FF2B5EF4-FFF2-40B4-BE49-F238E27FC236}">
                <a16:creationId xmlns:a16="http://schemas.microsoft.com/office/drawing/2014/main" id="{CBA89152-2F92-43B0-B2D6-493EC6D82BD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68272" y="4733790"/>
            <a:ext cx="736174" cy="330597"/>
          </a:xfrm>
          <a:prstGeom prst="rect">
            <a:avLst/>
          </a:prstGeom>
        </p:spPr>
      </p:pic>
    </p:spTree>
    <p:extLst>
      <p:ext uri="{BB962C8B-B14F-4D97-AF65-F5344CB8AC3E}">
        <p14:creationId xmlns:p14="http://schemas.microsoft.com/office/powerpoint/2010/main" val="3833445883"/>
      </p:ext>
    </p:extLst>
  </p:cSld>
  <p:clrMapOvr>
    <a:masterClrMapping/>
  </p:clrMapOvr>
  <p:hf hdr="0" ftr="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Kiitossivu" preserve="1" userDrawn="1">
  <p:cSld name="kiitos">
    <p:spTree>
      <p:nvGrpSpPr>
        <p:cNvPr id="1" name=""/>
        <p:cNvGrpSpPr/>
        <p:nvPr/>
      </p:nvGrpSpPr>
      <p:grpSpPr>
        <a:xfrm>
          <a:off x="0" y="0"/>
          <a:ext cx="0" cy="0"/>
          <a:chOff x="0" y="0"/>
          <a:chExt cx="0" cy="0"/>
        </a:xfrm>
      </p:grpSpPr>
      <p:sp>
        <p:nvSpPr>
          <p:cNvPr id="70" name="Suorakulmio 69"/>
          <p:cNvSpPr/>
          <p:nvPr userDrawn="1"/>
        </p:nvSpPr>
        <p:spPr bwMode="hidden">
          <a:xfrm>
            <a:off x="251520" y="252000"/>
            <a:ext cx="8640960" cy="3906000"/>
          </a:xfrm>
          <a:prstGeom prst="rect">
            <a:avLst/>
          </a:prstGeom>
          <a:solidFill>
            <a:srgbClr val="0637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72" name="Suorakulmio 71"/>
          <p:cNvSpPr/>
          <p:nvPr userDrawn="1"/>
        </p:nvSpPr>
        <p:spPr>
          <a:xfrm>
            <a:off x="0" y="4154400"/>
            <a:ext cx="9144000" cy="1004400"/>
          </a:xfrm>
          <a:prstGeom prst="rect">
            <a:avLst/>
          </a:prstGeom>
          <a:solidFill>
            <a:srgbClr val="E2E2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71" name="Suorakulmio 70"/>
          <p:cNvSpPr/>
          <p:nvPr userDrawn="1"/>
        </p:nvSpPr>
        <p:spPr bwMode="hidden">
          <a:xfrm>
            <a:off x="251520" y="4154400"/>
            <a:ext cx="8640960" cy="378042"/>
          </a:xfrm>
          <a:prstGeom prst="rect">
            <a:avLst/>
          </a:prstGeom>
          <a:solidFill>
            <a:srgbClr val="002D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14" name="Tekstin paikkamerkki 4"/>
          <p:cNvSpPr txBox="1">
            <a:spLocks/>
          </p:cNvSpPr>
          <p:nvPr userDrawn="1"/>
        </p:nvSpPr>
        <p:spPr>
          <a:xfrm>
            <a:off x="972000" y="1821600"/>
            <a:ext cx="7200000" cy="792000"/>
          </a:xfrm>
          <a:prstGeom prst="rect">
            <a:avLst/>
          </a:prstGeom>
        </p:spPr>
        <p:txBody>
          <a:bodyPr vert="horz" lIns="68580" tIns="34290" rIns="68580" bIns="34290" rtlCol="0" anchor="b" anchorCtr="0">
            <a:normAutofit/>
          </a:bodyPr>
          <a:lstStyle>
            <a:lvl1pPr marL="0" indent="0" algn="ctr" defTabSz="914400" rtl="0" eaLnBrk="1" latinLnBrk="0" hangingPunct="1">
              <a:lnSpc>
                <a:spcPct val="95000"/>
              </a:lnSpc>
              <a:spcBef>
                <a:spcPts val="1200"/>
              </a:spcBef>
              <a:buClr>
                <a:srgbClr val="06377B"/>
              </a:buClr>
              <a:buFont typeface="Arial" pitchFamily="34" charset="0"/>
              <a:buNone/>
              <a:defRPr sz="3800" b="1" kern="1200">
                <a:solidFill>
                  <a:schemeClr val="bg2"/>
                </a:solidFill>
                <a:latin typeface="+mn-lt"/>
                <a:ea typeface="+mn-ea"/>
                <a:cs typeface="+mn-cs"/>
              </a:defRPr>
            </a:lvl1pPr>
            <a:lvl2pPr marL="900113" indent="-363538"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343025" indent="-268288" algn="l" defTabSz="914400" rtl="0" eaLnBrk="1" latinLnBrk="0" hangingPunct="1">
              <a:spcBef>
                <a:spcPct val="20000"/>
              </a:spcBef>
              <a:buClrTx/>
              <a:buFont typeface="Verdana" panose="020B060403050404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685800" rtl="0" eaLnBrk="1" fontAlgn="auto" latinLnBrk="0" hangingPunct="1">
              <a:lnSpc>
                <a:spcPct val="95000"/>
              </a:lnSpc>
              <a:spcBef>
                <a:spcPts val="900"/>
              </a:spcBef>
              <a:spcAft>
                <a:spcPts val="0"/>
              </a:spcAft>
              <a:buClr>
                <a:srgbClr val="06377B"/>
              </a:buClr>
              <a:buSzTx/>
              <a:buFont typeface="Arial" pitchFamily="34" charset="0"/>
              <a:buNone/>
              <a:tabLst/>
              <a:defRPr/>
            </a:pPr>
            <a:r>
              <a:rPr kumimoji="0" lang="fi-FI" sz="2800" b="1" i="0" u="none" strike="noStrike" kern="1200" cap="none" spc="0" normalizeH="0" baseline="0" noProof="1">
                <a:ln>
                  <a:noFill/>
                </a:ln>
                <a:solidFill>
                  <a:srgbClr val="C5C5C5"/>
                </a:solidFill>
                <a:effectLst/>
                <a:uLnTx/>
                <a:uFillTx/>
                <a:latin typeface="Arial"/>
                <a:ea typeface="+mn-ea"/>
                <a:cs typeface="+mn-cs"/>
              </a:rPr>
              <a:t>Kiitos</a:t>
            </a:r>
          </a:p>
        </p:txBody>
      </p:sp>
      <p:sp>
        <p:nvSpPr>
          <p:cNvPr id="6" name="Dian numeron paikkamerkki 5"/>
          <p:cNvSpPr>
            <a:spLocks noGrp="1"/>
          </p:cNvSpPr>
          <p:nvPr userDrawn="1">
            <p:ph type="sldNum" sz="quarter" idx="12"/>
          </p:nvPr>
        </p:nvSpPr>
        <p:spPr/>
        <p:txBody>
          <a:bodyPr/>
          <a:lstStyle/>
          <a:p>
            <a:fld id="{0EA9D7C9-68B7-4D90-AC4C-0579D8239218}" type="slidenum">
              <a:rPr lang="fi-FI" smtClean="0"/>
              <a:pPr/>
              <a:t>‹#›</a:t>
            </a:fld>
            <a:endParaRPr lang="fi-FI"/>
          </a:p>
        </p:txBody>
      </p:sp>
      <p:sp>
        <p:nvSpPr>
          <p:cNvPr id="4" name="Päivämäärän paikkamerkki 3"/>
          <p:cNvSpPr>
            <a:spLocks noGrp="1"/>
          </p:cNvSpPr>
          <p:nvPr userDrawn="1">
            <p:ph type="dt" sz="half" idx="10"/>
          </p:nvPr>
        </p:nvSpPr>
        <p:spPr/>
        <p:txBody>
          <a:bodyPr/>
          <a:lstStyle/>
          <a:p>
            <a:r>
              <a:rPr lang="fi-FI"/>
              <a:t>20.4.2024</a:t>
            </a:r>
          </a:p>
        </p:txBody>
      </p:sp>
      <p:sp>
        <p:nvSpPr>
          <p:cNvPr id="5" name="Alatunnisteen paikkamerkki 4"/>
          <p:cNvSpPr>
            <a:spLocks noGrp="1"/>
          </p:cNvSpPr>
          <p:nvPr userDrawn="1">
            <p:ph type="ftr" sz="quarter" idx="11"/>
          </p:nvPr>
        </p:nvSpPr>
        <p:spPr/>
        <p:txBody>
          <a:bodyPr/>
          <a:lstStyle/>
          <a:p>
            <a:r>
              <a:rPr lang="fi-FI"/>
              <a:t>Alatunnistetiedot</a:t>
            </a:r>
          </a:p>
        </p:txBody>
      </p:sp>
      <p:sp>
        <p:nvSpPr>
          <p:cNvPr id="13" name="dnumber"/>
          <p:cNvSpPr txBox="1">
            <a:spLocks/>
          </p:cNvSpPr>
          <p:nvPr userDrawn="1"/>
        </p:nvSpPr>
        <p:spPr>
          <a:xfrm>
            <a:off x="7956000" y="64799"/>
            <a:ext cx="1008000" cy="196208"/>
          </a:xfrm>
          <a:prstGeom prst="rect">
            <a:avLst/>
          </a:prstGeom>
          <a:noFill/>
        </p:spPr>
        <p:txBody>
          <a:bodyPr wrap="square" rtlCol="0">
            <a:spAutoFit/>
          </a:bodyPr>
          <a:lstStyle/>
          <a:p>
            <a:pPr algn="r"/>
            <a:endParaRPr lang="fi-FI" sz="675" dirty="0">
              <a:solidFill>
                <a:srgbClr val="002060"/>
              </a:solidFill>
              <a:latin typeface="+mn-lt"/>
            </a:endParaRPr>
          </a:p>
        </p:txBody>
      </p:sp>
      <p:pic>
        <p:nvPicPr>
          <p:cNvPr id="12" name="dlogoplaceholder_pieni" hidden="1">
            <a:extLst>
              <a:ext uri="{FF2B5EF4-FFF2-40B4-BE49-F238E27FC236}">
                <a16:creationId xmlns:a16="http://schemas.microsoft.com/office/drawing/2014/main" id="{2A407494-58C1-4387-8614-70C7CC0AFB6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68272" y="4733790"/>
            <a:ext cx="736176" cy="330597"/>
          </a:xfrm>
          <a:prstGeom prst="rect">
            <a:avLst/>
          </a:prstGeom>
        </p:spPr>
      </p:pic>
      <p:pic>
        <p:nvPicPr>
          <p:cNvPr id="7" name="dlogoshape">
            <a:extLst>
              <a:ext uri="{FF2B5EF4-FFF2-40B4-BE49-F238E27FC236}">
                <a16:creationId xmlns:a16="http://schemas.microsoft.com/office/drawing/2014/main" id="{DA79F41C-6D7C-4775-8F52-A18A84FA298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68272" y="4733790"/>
            <a:ext cx="736174" cy="330597"/>
          </a:xfrm>
          <a:prstGeom prst="rect">
            <a:avLst/>
          </a:prstGeom>
        </p:spPr>
      </p:pic>
    </p:spTree>
    <p:extLst>
      <p:ext uri="{BB962C8B-B14F-4D97-AF65-F5344CB8AC3E}">
        <p14:creationId xmlns:p14="http://schemas.microsoft.com/office/powerpoint/2010/main" val="2243985223"/>
      </p:ext>
    </p:extLst>
  </p:cSld>
  <p:clrMapOvr>
    <a:masterClrMapping/>
  </p:clrMapOvr>
  <p:hf hdr="0" ftr="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Kiitossivu" preserve="1" userDrawn="1">
  <p:cSld name="kiitos_sv_color">
    <p:spTree>
      <p:nvGrpSpPr>
        <p:cNvPr id="1" name=""/>
        <p:cNvGrpSpPr/>
        <p:nvPr/>
      </p:nvGrpSpPr>
      <p:grpSpPr>
        <a:xfrm>
          <a:off x="0" y="0"/>
          <a:ext cx="0" cy="0"/>
          <a:chOff x="0" y="0"/>
          <a:chExt cx="0" cy="0"/>
        </a:xfrm>
      </p:grpSpPr>
      <p:sp>
        <p:nvSpPr>
          <p:cNvPr id="70" name="Suorakulmio 69"/>
          <p:cNvSpPr/>
          <p:nvPr userDrawn="1"/>
        </p:nvSpPr>
        <p:spPr bwMode="hidden">
          <a:xfrm>
            <a:off x="251520" y="252000"/>
            <a:ext cx="8640960" cy="3906000"/>
          </a:xfrm>
          <a:prstGeom prst="rect">
            <a:avLst/>
          </a:prstGeom>
          <a:solidFill>
            <a:srgbClr val="0637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72" name="Suorakulmio 71"/>
          <p:cNvSpPr/>
          <p:nvPr userDrawn="1"/>
        </p:nvSpPr>
        <p:spPr>
          <a:xfrm>
            <a:off x="0" y="4154400"/>
            <a:ext cx="9144000" cy="1004400"/>
          </a:xfrm>
          <a:prstGeom prst="rect">
            <a:avLst/>
          </a:prstGeom>
          <a:solidFill>
            <a:srgbClr val="D8F4F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71" name="Suorakulmio 70"/>
          <p:cNvSpPr/>
          <p:nvPr userDrawn="1"/>
        </p:nvSpPr>
        <p:spPr bwMode="hidden">
          <a:xfrm>
            <a:off x="251520" y="4154400"/>
            <a:ext cx="8640960" cy="378042"/>
          </a:xfrm>
          <a:prstGeom prst="rect">
            <a:avLst/>
          </a:prstGeom>
          <a:solidFill>
            <a:srgbClr val="00BAF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12" name="Tekstin paikkamerkki 4"/>
          <p:cNvSpPr txBox="1">
            <a:spLocks/>
          </p:cNvSpPr>
          <p:nvPr userDrawn="1"/>
        </p:nvSpPr>
        <p:spPr>
          <a:xfrm>
            <a:off x="972000" y="1821600"/>
            <a:ext cx="7200000" cy="792000"/>
          </a:xfrm>
          <a:prstGeom prst="rect">
            <a:avLst/>
          </a:prstGeom>
        </p:spPr>
        <p:txBody>
          <a:bodyPr vert="horz" lIns="68580" tIns="34290" rIns="68580" bIns="34290" rtlCol="0" anchor="b" anchorCtr="0">
            <a:normAutofit/>
          </a:bodyPr>
          <a:lstStyle>
            <a:lvl1pPr marL="0" indent="0" algn="ctr" defTabSz="914400" rtl="0" eaLnBrk="1" latinLnBrk="0" hangingPunct="1">
              <a:lnSpc>
                <a:spcPct val="95000"/>
              </a:lnSpc>
              <a:spcBef>
                <a:spcPts val="1200"/>
              </a:spcBef>
              <a:buClr>
                <a:srgbClr val="06377B"/>
              </a:buClr>
              <a:buFont typeface="Arial" pitchFamily="34" charset="0"/>
              <a:buNone/>
              <a:defRPr sz="3800" b="1" kern="1200">
                <a:solidFill>
                  <a:schemeClr val="bg2"/>
                </a:solidFill>
                <a:latin typeface="+mn-lt"/>
                <a:ea typeface="+mn-ea"/>
                <a:cs typeface="+mn-cs"/>
              </a:defRPr>
            </a:lvl1pPr>
            <a:lvl2pPr marL="900113" indent="-363538"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343025" indent="-268288" algn="l" defTabSz="914400" rtl="0" eaLnBrk="1" latinLnBrk="0" hangingPunct="1">
              <a:spcBef>
                <a:spcPct val="20000"/>
              </a:spcBef>
              <a:buClrTx/>
              <a:buFont typeface="Verdana" panose="020B060403050404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685800" rtl="0" eaLnBrk="1" fontAlgn="auto" latinLnBrk="0" hangingPunct="1">
              <a:lnSpc>
                <a:spcPct val="95000"/>
              </a:lnSpc>
              <a:spcBef>
                <a:spcPts val="900"/>
              </a:spcBef>
              <a:spcAft>
                <a:spcPts val="0"/>
              </a:spcAft>
              <a:buClr>
                <a:srgbClr val="06377B"/>
              </a:buClr>
              <a:buSzTx/>
              <a:buFont typeface="Arial" pitchFamily="34" charset="0"/>
              <a:buNone/>
              <a:tabLst/>
              <a:defRPr/>
            </a:pPr>
            <a:r>
              <a:rPr kumimoji="0" lang="fi-FI" sz="2800" b="1" i="0" u="none" strike="noStrike" kern="1200" cap="none" spc="0" normalizeH="0" baseline="0" noProof="1">
                <a:ln>
                  <a:noFill/>
                </a:ln>
                <a:solidFill>
                  <a:srgbClr val="40C1F4"/>
                </a:solidFill>
                <a:effectLst/>
                <a:uLnTx/>
                <a:uFillTx/>
                <a:latin typeface="Arial"/>
                <a:ea typeface="+mn-ea"/>
                <a:cs typeface="+mn-cs"/>
              </a:rPr>
              <a:t>Tack</a:t>
            </a:r>
          </a:p>
        </p:txBody>
      </p:sp>
      <p:sp>
        <p:nvSpPr>
          <p:cNvPr id="6" name="Dian numeron paikkamerkki 5"/>
          <p:cNvSpPr>
            <a:spLocks noGrp="1"/>
          </p:cNvSpPr>
          <p:nvPr userDrawn="1">
            <p:ph type="sldNum" sz="quarter" idx="12"/>
          </p:nvPr>
        </p:nvSpPr>
        <p:spPr/>
        <p:txBody>
          <a:bodyPr/>
          <a:lstStyle/>
          <a:p>
            <a:fld id="{0EA9D7C9-68B7-4D90-AC4C-0579D8239218}" type="slidenum">
              <a:rPr lang="fi-FI" smtClean="0"/>
              <a:pPr/>
              <a:t>‹#›</a:t>
            </a:fld>
            <a:endParaRPr lang="fi-FI"/>
          </a:p>
        </p:txBody>
      </p:sp>
      <p:sp>
        <p:nvSpPr>
          <p:cNvPr id="4" name="Päivämäärän paikkamerkki 3"/>
          <p:cNvSpPr>
            <a:spLocks noGrp="1"/>
          </p:cNvSpPr>
          <p:nvPr userDrawn="1">
            <p:ph type="dt" sz="half" idx="10"/>
          </p:nvPr>
        </p:nvSpPr>
        <p:spPr/>
        <p:txBody>
          <a:bodyPr/>
          <a:lstStyle/>
          <a:p>
            <a:r>
              <a:rPr lang="fi-FI"/>
              <a:t>20.4.2024</a:t>
            </a:r>
          </a:p>
        </p:txBody>
      </p:sp>
      <p:sp>
        <p:nvSpPr>
          <p:cNvPr id="5" name="Alatunnisteen paikkamerkki 4"/>
          <p:cNvSpPr>
            <a:spLocks noGrp="1"/>
          </p:cNvSpPr>
          <p:nvPr userDrawn="1">
            <p:ph type="ftr" sz="quarter" idx="11"/>
          </p:nvPr>
        </p:nvSpPr>
        <p:spPr/>
        <p:txBody>
          <a:bodyPr/>
          <a:lstStyle/>
          <a:p>
            <a:r>
              <a:rPr lang="fi-FI"/>
              <a:t>Alatunnistetiedot</a:t>
            </a:r>
          </a:p>
        </p:txBody>
      </p:sp>
      <p:sp>
        <p:nvSpPr>
          <p:cNvPr id="13" name="dnumber"/>
          <p:cNvSpPr txBox="1">
            <a:spLocks/>
          </p:cNvSpPr>
          <p:nvPr userDrawn="1"/>
        </p:nvSpPr>
        <p:spPr>
          <a:xfrm>
            <a:off x="7956000" y="64799"/>
            <a:ext cx="1008000" cy="196208"/>
          </a:xfrm>
          <a:prstGeom prst="rect">
            <a:avLst/>
          </a:prstGeom>
          <a:noFill/>
        </p:spPr>
        <p:txBody>
          <a:bodyPr wrap="square" rtlCol="0">
            <a:spAutoFit/>
          </a:bodyPr>
          <a:lstStyle/>
          <a:p>
            <a:pPr algn="r"/>
            <a:endParaRPr lang="fi-FI" sz="675" dirty="0">
              <a:solidFill>
                <a:srgbClr val="002060"/>
              </a:solidFill>
              <a:latin typeface="+mn-lt"/>
            </a:endParaRPr>
          </a:p>
        </p:txBody>
      </p:sp>
      <p:pic>
        <p:nvPicPr>
          <p:cNvPr id="14" name="dlogoplaceholder_pieni" hidden="1">
            <a:extLst>
              <a:ext uri="{FF2B5EF4-FFF2-40B4-BE49-F238E27FC236}">
                <a16:creationId xmlns:a16="http://schemas.microsoft.com/office/drawing/2014/main" id="{9E8674D2-50CD-4A08-993D-49053E59190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68272" y="4733790"/>
            <a:ext cx="736176" cy="330597"/>
          </a:xfrm>
          <a:prstGeom prst="rect">
            <a:avLst/>
          </a:prstGeom>
        </p:spPr>
      </p:pic>
      <p:pic>
        <p:nvPicPr>
          <p:cNvPr id="7" name="dlogoshape">
            <a:extLst>
              <a:ext uri="{FF2B5EF4-FFF2-40B4-BE49-F238E27FC236}">
                <a16:creationId xmlns:a16="http://schemas.microsoft.com/office/drawing/2014/main" id="{C16AD022-0C6D-4076-929C-AED40D8C3C6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68272" y="4733790"/>
            <a:ext cx="736174" cy="330597"/>
          </a:xfrm>
          <a:prstGeom prst="rect">
            <a:avLst/>
          </a:prstGeom>
        </p:spPr>
      </p:pic>
    </p:spTree>
    <p:extLst>
      <p:ext uri="{BB962C8B-B14F-4D97-AF65-F5344CB8AC3E}">
        <p14:creationId xmlns:p14="http://schemas.microsoft.com/office/powerpoint/2010/main" val="570237287"/>
      </p:ext>
    </p:extLst>
  </p:cSld>
  <p:clrMapOvr>
    <a:masterClrMapping/>
  </p:clrMapOvr>
  <p:hf hdr="0" ftr="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Kiitossivu" preserve="1" userDrawn="1">
  <p:cSld name="kiitos_sv">
    <p:spTree>
      <p:nvGrpSpPr>
        <p:cNvPr id="1" name=""/>
        <p:cNvGrpSpPr/>
        <p:nvPr/>
      </p:nvGrpSpPr>
      <p:grpSpPr>
        <a:xfrm>
          <a:off x="0" y="0"/>
          <a:ext cx="0" cy="0"/>
          <a:chOff x="0" y="0"/>
          <a:chExt cx="0" cy="0"/>
        </a:xfrm>
      </p:grpSpPr>
      <p:sp>
        <p:nvSpPr>
          <p:cNvPr id="70" name="Suorakulmio 69"/>
          <p:cNvSpPr/>
          <p:nvPr userDrawn="1"/>
        </p:nvSpPr>
        <p:spPr bwMode="hidden">
          <a:xfrm>
            <a:off x="251520" y="252000"/>
            <a:ext cx="8640960" cy="3906000"/>
          </a:xfrm>
          <a:prstGeom prst="rect">
            <a:avLst/>
          </a:prstGeom>
          <a:solidFill>
            <a:srgbClr val="0637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72" name="Suorakulmio 71"/>
          <p:cNvSpPr/>
          <p:nvPr userDrawn="1"/>
        </p:nvSpPr>
        <p:spPr>
          <a:xfrm>
            <a:off x="0" y="4154400"/>
            <a:ext cx="9144000" cy="1004400"/>
          </a:xfrm>
          <a:prstGeom prst="rect">
            <a:avLst/>
          </a:prstGeom>
          <a:solidFill>
            <a:srgbClr val="E2E2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71" name="Suorakulmio 70"/>
          <p:cNvSpPr/>
          <p:nvPr userDrawn="1"/>
        </p:nvSpPr>
        <p:spPr bwMode="hidden">
          <a:xfrm>
            <a:off x="251520" y="4154400"/>
            <a:ext cx="8640960" cy="378042"/>
          </a:xfrm>
          <a:prstGeom prst="rect">
            <a:avLst/>
          </a:prstGeom>
          <a:solidFill>
            <a:srgbClr val="002D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14" name="Tekstin paikkamerkki 4"/>
          <p:cNvSpPr txBox="1">
            <a:spLocks/>
          </p:cNvSpPr>
          <p:nvPr userDrawn="1"/>
        </p:nvSpPr>
        <p:spPr>
          <a:xfrm>
            <a:off x="972000" y="1821600"/>
            <a:ext cx="7200000" cy="792000"/>
          </a:xfrm>
          <a:prstGeom prst="rect">
            <a:avLst/>
          </a:prstGeom>
        </p:spPr>
        <p:txBody>
          <a:bodyPr vert="horz" lIns="68580" tIns="34290" rIns="68580" bIns="34290" rtlCol="0" anchor="b" anchorCtr="0">
            <a:normAutofit/>
          </a:bodyPr>
          <a:lstStyle>
            <a:lvl1pPr marL="0" indent="0" algn="ctr" defTabSz="914400" rtl="0" eaLnBrk="1" latinLnBrk="0" hangingPunct="1">
              <a:lnSpc>
                <a:spcPct val="95000"/>
              </a:lnSpc>
              <a:spcBef>
                <a:spcPts val="1200"/>
              </a:spcBef>
              <a:buClr>
                <a:srgbClr val="06377B"/>
              </a:buClr>
              <a:buFont typeface="Arial" pitchFamily="34" charset="0"/>
              <a:buNone/>
              <a:defRPr sz="3800" b="1" kern="1200">
                <a:solidFill>
                  <a:schemeClr val="bg2"/>
                </a:solidFill>
                <a:latin typeface="+mn-lt"/>
                <a:ea typeface="+mn-ea"/>
                <a:cs typeface="+mn-cs"/>
              </a:defRPr>
            </a:lvl1pPr>
            <a:lvl2pPr marL="900113" indent="-363538"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343025" indent="-268288" algn="l" defTabSz="914400" rtl="0" eaLnBrk="1" latinLnBrk="0" hangingPunct="1">
              <a:spcBef>
                <a:spcPct val="20000"/>
              </a:spcBef>
              <a:buClrTx/>
              <a:buFont typeface="Verdana" panose="020B060403050404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685800" rtl="0" eaLnBrk="1" fontAlgn="auto" latinLnBrk="0" hangingPunct="1">
              <a:lnSpc>
                <a:spcPct val="95000"/>
              </a:lnSpc>
              <a:spcBef>
                <a:spcPts val="900"/>
              </a:spcBef>
              <a:spcAft>
                <a:spcPts val="0"/>
              </a:spcAft>
              <a:buClr>
                <a:srgbClr val="06377B"/>
              </a:buClr>
              <a:buSzTx/>
              <a:buFont typeface="Arial" pitchFamily="34" charset="0"/>
              <a:buNone/>
              <a:tabLst/>
              <a:defRPr/>
            </a:pPr>
            <a:r>
              <a:rPr kumimoji="0" lang="fi-FI" sz="2800" b="1" i="0" u="none" strike="noStrike" kern="1200" cap="none" spc="0" normalizeH="0" baseline="0" noProof="1">
                <a:ln>
                  <a:noFill/>
                </a:ln>
                <a:solidFill>
                  <a:srgbClr val="C5C5C5"/>
                </a:solidFill>
                <a:effectLst/>
                <a:uLnTx/>
                <a:uFillTx/>
                <a:latin typeface="Arial"/>
                <a:ea typeface="+mn-ea"/>
                <a:cs typeface="+mn-cs"/>
              </a:rPr>
              <a:t>Tack</a:t>
            </a:r>
          </a:p>
        </p:txBody>
      </p:sp>
      <p:sp>
        <p:nvSpPr>
          <p:cNvPr id="6" name="Dian numeron paikkamerkki 5"/>
          <p:cNvSpPr>
            <a:spLocks noGrp="1"/>
          </p:cNvSpPr>
          <p:nvPr userDrawn="1">
            <p:ph type="sldNum" sz="quarter" idx="12"/>
          </p:nvPr>
        </p:nvSpPr>
        <p:spPr/>
        <p:txBody>
          <a:bodyPr/>
          <a:lstStyle/>
          <a:p>
            <a:fld id="{0EA9D7C9-68B7-4D90-AC4C-0579D8239218}" type="slidenum">
              <a:rPr lang="fi-FI" smtClean="0"/>
              <a:pPr/>
              <a:t>‹#›</a:t>
            </a:fld>
            <a:endParaRPr lang="fi-FI"/>
          </a:p>
        </p:txBody>
      </p:sp>
      <p:sp>
        <p:nvSpPr>
          <p:cNvPr id="4" name="Päivämäärän paikkamerkki 3"/>
          <p:cNvSpPr>
            <a:spLocks noGrp="1"/>
          </p:cNvSpPr>
          <p:nvPr userDrawn="1">
            <p:ph type="dt" sz="half" idx="10"/>
          </p:nvPr>
        </p:nvSpPr>
        <p:spPr/>
        <p:txBody>
          <a:bodyPr/>
          <a:lstStyle/>
          <a:p>
            <a:r>
              <a:rPr lang="fi-FI"/>
              <a:t>20.4.2024</a:t>
            </a:r>
          </a:p>
        </p:txBody>
      </p:sp>
      <p:sp>
        <p:nvSpPr>
          <p:cNvPr id="5" name="Alatunnisteen paikkamerkki 4"/>
          <p:cNvSpPr>
            <a:spLocks noGrp="1"/>
          </p:cNvSpPr>
          <p:nvPr userDrawn="1">
            <p:ph type="ftr" sz="quarter" idx="11"/>
          </p:nvPr>
        </p:nvSpPr>
        <p:spPr/>
        <p:txBody>
          <a:bodyPr/>
          <a:lstStyle/>
          <a:p>
            <a:r>
              <a:rPr lang="fi-FI"/>
              <a:t>Alatunnistetiedot</a:t>
            </a:r>
          </a:p>
        </p:txBody>
      </p:sp>
      <p:sp>
        <p:nvSpPr>
          <p:cNvPr id="13" name="dnumber"/>
          <p:cNvSpPr txBox="1">
            <a:spLocks/>
          </p:cNvSpPr>
          <p:nvPr userDrawn="1"/>
        </p:nvSpPr>
        <p:spPr>
          <a:xfrm>
            <a:off x="7956000" y="64799"/>
            <a:ext cx="1008000" cy="196208"/>
          </a:xfrm>
          <a:prstGeom prst="rect">
            <a:avLst/>
          </a:prstGeom>
          <a:noFill/>
        </p:spPr>
        <p:txBody>
          <a:bodyPr wrap="square" rtlCol="0">
            <a:spAutoFit/>
          </a:bodyPr>
          <a:lstStyle/>
          <a:p>
            <a:pPr algn="r"/>
            <a:endParaRPr lang="fi-FI" sz="675" dirty="0">
              <a:solidFill>
                <a:srgbClr val="002060"/>
              </a:solidFill>
              <a:latin typeface="+mn-lt"/>
            </a:endParaRPr>
          </a:p>
        </p:txBody>
      </p:sp>
      <p:pic>
        <p:nvPicPr>
          <p:cNvPr id="12" name="dlogoplaceholder_pieni" hidden="1">
            <a:extLst>
              <a:ext uri="{FF2B5EF4-FFF2-40B4-BE49-F238E27FC236}">
                <a16:creationId xmlns:a16="http://schemas.microsoft.com/office/drawing/2014/main" id="{3614EA44-2F16-421B-935E-84C9F1653F7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68272" y="4733790"/>
            <a:ext cx="736176" cy="330597"/>
          </a:xfrm>
          <a:prstGeom prst="rect">
            <a:avLst/>
          </a:prstGeom>
        </p:spPr>
      </p:pic>
      <p:pic>
        <p:nvPicPr>
          <p:cNvPr id="7" name="dlogoshape">
            <a:extLst>
              <a:ext uri="{FF2B5EF4-FFF2-40B4-BE49-F238E27FC236}">
                <a16:creationId xmlns:a16="http://schemas.microsoft.com/office/drawing/2014/main" id="{472B67B4-E1F1-49FE-95EB-670257AD681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68272" y="4733790"/>
            <a:ext cx="736174" cy="330597"/>
          </a:xfrm>
          <a:prstGeom prst="rect">
            <a:avLst/>
          </a:prstGeom>
        </p:spPr>
      </p:pic>
    </p:spTree>
    <p:extLst>
      <p:ext uri="{BB962C8B-B14F-4D97-AF65-F5344CB8AC3E}">
        <p14:creationId xmlns:p14="http://schemas.microsoft.com/office/powerpoint/2010/main" val="1237016115"/>
      </p:ext>
    </p:extLst>
  </p:cSld>
  <p:clrMapOvr>
    <a:masterClrMapping/>
  </p:clrMapOvr>
  <p:hf hdr="0" ftr="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Kiitossivu" preserve="1" userDrawn="1">
  <p:cSld name="kiitos_eng_color">
    <p:spTree>
      <p:nvGrpSpPr>
        <p:cNvPr id="1" name=""/>
        <p:cNvGrpSpPr/>
        <p:nvPr/>
      </p:nvGrpSpPr>
      <p:grpSpPr>
        <a:xfrm>
          <a:off x="0" y="0"/>
          <a:ext cx="0" cy="0"/>
          <a:chOff x="0" y="0"/>
          <a:chExt cx="0" cy="0"/>
        </a:xfrm>
      </p:grpSpPr>
      <p:sp>
        <p:nvSpPr>
          <p:cNvPr id="70" name="Suorakulmio 69"/>
          <p:cNvSpPr/>
          <p:nvPr userDrawn="1"/>
        </p:nvSpPr>
        <p:spPr bwMode="hidden">
          <a:xfrm>
            <a:off x="251520" y="252000"/>
            <a:ext cx="8640960" cy="3906000"/>
          </a:xfrm>
          <a:prstGeom prst="rect">
            <a:avLst/>
          </a:prstGeom>
          <a:solidFill>
            <a:srgbClr val="0637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72" name="Suorakulmio 71"/>
          <p:cNvSpPr/>
          <p:nvPr userDrawn="1"/>
        </p:nvSpPr>
        <p:spPr>
          <a:xfrm>
            <a:off x="0" y="4154400"/>
            <a:ext cx="9144000" cy="1004400"/>
          </a:xfrm>
          <a:prstGeom prst="rect">
            <a:avLst/>
          </a:prstGeom>
          <a:solidFill>
            <a:srgbClr val="D8F4F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71" name="Suorakulmio 70"/>
          <p:cNvSpPr/>
          <p:nvPr userDrawn="1"/>
        </p:nvSpPr>
        <p:spPr bwMode="hidden">
          <a:xfrm>
            <a:off x="251520" y="4154400"/>
            <a:ext cx="8640960" cy="378042"/>
          </a:xfrm>
          <a:prstGeom prst="rect">
            <a:avLst/>
          </a:prstGeom>
          <a:solidFill>
            <a:srgbClr val="00BAF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6" name="Dian numeron paikkamerkki 5"/>
          <p:cNvSpPr>
            <a:spLocks noGrp="1"/>
          </p:cNvSpPr>
          <p:nvPr userDrawn="1">
            <p:ph type="sldNum" sz="quarter" idx="12"/>
          </p:nvPr>
        </p:nvSpPr>
        <p:spPr/>
        <p:txBody>
          <a:bodyPr/>
          <a:lstStyle/>
          <a:p>
            <a:fld id="{0EA9D7C9-68B7-4D90-AC4C-0579D8239218}" type="slidenum">
              <a:rPr lang="fi-FI" smtClean="0"/>
              <a:pPr/>
              <a:t>‹#›</a:t>
            </a:fld>
            <a:endParaRPr lang="fi-FI"/>
          </a:p>
        </p:txBody>
      </p:sp>
      <p:sp>
        <p:nvSpPr>
          <p:cNvPr id="12" name="Tekstin paikkamerkki 4"/>
          <p:cNvSpPr txBox="1">
            <a:spLocks/>
          </p:cNvSpPr>
          <p:nvPr userDrawn="1"/>
        </p:nvSpPr>
        <p:spPr>
          <a:xfrm>
            <a:off x="972000" y="1821600"/>
            <a:ext cx="7200000" cy="792000"/>
          </a:xfrm>
          <a:prstGeom prst="rect">
            <a:avLst/>
          </a:prstGeom>
        </p:spPr>
        <p:txBody>
          <a:bodyPr vert="horz" lIns="68580" tIns="34290" rIns="68580" bIns="34290" rtlCol="0" anchor="b" anchorCtr="0">
            <a:normAutofit/>
          </a:bodyPr>
          <a:lstStyle>
            <a:lvl1pPr marL="0" indent="0" algn="ctr" defTabSz="914400" rtl="0" eaLnBrk="1" latinLnBrk="0" hangingPunct="1">
              <a:lnSpc>
                <a:spcPct val="95000"/>
              </a:lnSpc>
              <a:spcBef>
                <a:spcPts val="1200"/>
              </a:spcBef>
              <a:buClr>
                <a:srgbClr val="06377B"/>
              </a:buClr>
              <a:buFont typeface="Arial" pitchFamily="34" charset="0"/>
              <a:buNone/>
              <a:defRPr sz="3800" b="1" kern="1200">
                <a:solidFill>
                  <a:schemeClr val="bg2"/>
                </a:solidFill>
                <a:latin typeface="+mn-lt"/>
                <a:ea typeface="+mn-ea"/>
                <a:cs typeface="+mn-cs"/>
              </a:defRPr>
            </a:lvl1pPr>
            <a:lvl2pPr marL="900113" indent="-363538"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343025" indent="-268288" algn="l" defTabSz="914400" rtl="0" eaLnBrk="1" latinLnBrk="0" hangingPunct="1">
              <a:spcBef>
                <a:spcPct val="20000"/>
              </a:spcBef>
              <a:buClrTx/>
              <a:buFont typeface="Verdana" panose="020B060403050404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685800" rtl="0" eaLnBrk="1" fontAlgn="auto" latinLnBrk="0" hangingPunct="1">
              <a:lnSpc>
                <a:spcPct val="95000"/>
              </a:lnSpc>
              <a:spcBef>
                <a:spcPts val="900"/>
              </a:spcBef>
              <a:spcAft>
                <a:spcPts val="0"/>
              </a:spcAft>
              <a:buClr>
                <a:srgbClr val="06377B"/>
              </a:buClr>
              <a:buSzTx/>
              <a:buFont typeface="Arial" pitchFamily="34" charset="0"/>
              <a:buNone/>
              <a:tabLst/>
              <a:defRPr/>
            </a:pPr>
            <a:r>
              <a:rPr kumimoji="0" lang="fi-FI" sz="2800" b="1" i="0" u="none" strike="noStrike" kern="1200" cap="none" spc="0" normalizeH="0" baseline="0" noProof="1">
                <a:ln>
                  <a:noFill/>
                </a:ln>
                <a:solidFill>
                  <a:srgbClr val="40C1F4"/>
                </a:solidFill>
                <a:effectLst/>
                <a:uLnTx/>
                <a:uFillTx/>
                <a:latin typeface="Arial"/>
                <a:ea typeface="+mn-ea"/>
                <a:cs typeface="+mn-cs"/>
              </a:rPr>
              <a:t>Thank</a:t>
            </a:r>
            <a:r>
              <a:rPr kumimoji="0" lang="fi-FI" sz="2850" b="1" i="0" u="none" strike="noStrike" kern="1200" cap="none" spc="0" normalizeH="0" baseline="0" noProof="1">
                <a:ln>
                  <a:noFill/>
                </a:ln>
                <a:solidFill>
                  <a:srgbClr val="40C1F4"/>
                </a:solidFill>
                <a:effectLst/>
                <a:uLnTx/>
                <a:uFillTx/>
                <a:latin typeface="Arial"/>
                <a:ea typeface="+mn-ea"/>
                <a:cs typeface="+mn-cs"/>
              </a:rPr>
              <a:t> you</a:t>
            </a:r>
          </a:p>
        </p:txBody>
      </p:sp>
      <p:sp>
        <p:nvSpPr>
          <p:cNvPr id="4" name="Päivämäärän paikkamerkki 3"/>
          <p:cNvSpPr>
            <a:spLocks noGrp="1"/>
          </p:cNvSpPr>
          <p:nvPr userDrawn="1">
            <p:ph type="dt" sz="half" idx="10"/>
          </p:nvPr>
        </p:nvSpPr>
        <p:spPr/>
        <p:txBody>
          <a:bodyPr/>
          <a:lstStyle/>
          <a:p>
            <a:r>
              <a:rPr lang="fi-FI"/>
              <a:t>20.4.2024</a:t>
            </a:r>
          </a:p>
        </p:txBody>
      </p:sp>
      <p:sp>
        <p:nvSpPr>
          <p:cNvPr id="5" name="Alatunnisteen paikkamerkki 4"/>
          <p:cNvSpPr>
            <a:spLocks noGrp="1"/>
          </p:cNvSpPr>
          <p:nvPr userDrawn="1">
            <p:ph type="ftr" sz="quarter" idx="11"/>
          </p:nvPr>
        </p:nvSpPr>
        <p:spPr/>
        <p:txBody>
          <a:bodyPr/>
          <a:lstStyle/>
          <a:p>
            <a:r>
              <a:rPr lang="fi-FI"/>
              <a:t>Alatunnistetiedot</a:t>
            </a:r>
          </a:p>
        </p:txBody>
      </p:sp>
      <p:sp>
        <p:nvSpPr>
          <p:cNvPr id="13" name="dnumber"/>
          <p:cNvSpPr txBox="1">
            <a:spLocks/>
          </p:cNvSpPr>
          <p:nvPr userDrawn="1"/>
        </p:nvSpPr>
        <p:spPr>
          <a:xfrm>
            <a:off x="7956000" y="64799"/>
            <a:ext cx="1008000" cy="196208"/>
          </a:xfrm>
          <a:prstGeom prst="rect">
            <a:avLst/>
          </a:prstGeom>
          <a:noFill/>
        </p:spPr>
        <p:txBody>
          <a:bodyPr wrap="square" rtlCol="0">
            <a:spAutoFit/>
          </a:bodyPr>
          <a:lstStyle/>
          <a:p>
            <a:pPr algn="r"/>
            <a:endParaRPr lang="fi-FI" sz="675" dirty="0">
              <a:solidFill>
                <a:srgbClr val="002060"/>
              </a:solidFill>
              <a:latin typeface="+mn-lt"/>
            </a:endParaRPr>
          </a:p>
        </p:txBody>
      </p:sp>
      <p:pic>
        <p:nvPicPr>
          <p:cNvPr id="14" name="dlogoplaceholder_pieni" hidden="1">
            <a:extLst>
              <a:ext uri="{FF2B5EF4-FFF2-40B4-BE49-F238E27FC236}">
                <a16:creationId xmlns:a16="http://schemas.microsoft.com/office/drawing/2014/main" id="{1A417AB8-EB1F-4F5D-AF03-78F7C73EE8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68272" y="4733790"/>
            <a:ext cx="736176" cy="330597"/>
          </a:xfrm>
          <a:prstGeom prst="rect">
            <a:avLst/>
          </a:prstGeom>
        </p:spPr>
      </p:pic>
      <p:pic>
        <p:nvPicPr>
          <p:cNvPr id="7" name="dlogoshape">
            <a:extLst>
              <a:ext uri="{FF2B5EF4-FFF2-40B4-BE49-F238E27FC236}">
                <a16:creationId xmlns:a16="http://schemas.microsoft.com/office/drawing/2014/main" id="{044CB8ED-E311-40C0-A235-8EC56177168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68272" y="4733790"/>
            <a:ext cx="736174" cy="330597"/>
          </a:xfrm>
          <a:prstGeom prst="rect">
            <a:avLst/>
          </a:prstGeom>
        </p:spPr>
      </p:pic>
    </p:spTree>
    <p:extLst>
      <p:ext uri="{BB962C8B-B14F-4D97-AF65-F5344CB8AC3E}">
        <p14:creationId xmlns:p14="http://schemas.microsoft.com/office/powerpoint/2010/main" val="812001598"/>
      </p:ext>
    </p:extLst>
  </p:cSld>
  <p:clrMapOvr>
    <a:masterClrMapping/>
  </p:clrMapOvr>
  <p:hf hdr="0" ftr="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Kiitossivu" preserve="1" userDrawn="1">
  <p:cSld name="kiitos_eng">
    <p:spTree>
      <p:nvGrpSpPr>
        <p:cNvPr id="1" name=""/>
        <p:cNvGrpSpPr/>
        <p:nvPr/>
      </p:nvGrpSpPr>
      <p:grpSpPr>
        <a:xfrm>
          <a:off x="0" y="0"/>
          <a:ext cx="0" cy="0"/>
          <a:chOff x="0" y="0"/>
          <a:chExt cx="0" cy="0"/>
        </a:xfrm>
      </p:grpSpPr>
      <p:sp>
        <p:nvSpPr>
          <p:cNvPr id="70" name="Suorakulmio 69"/>
          <p:cNvSpPr/>
          <p:nvPr userDrawn="1"/>
        </p:nvSpPr>
        <p:spPr bwMode="hidden">
          <a:xfrm>
            <a:off x="251520" y="252000"/>
            <a:ext cx="8640960" cy="3906000"/>
          </a:xfrm>
          <a:prstGeom prst="rect">
            <a:avLst/>
          </a:prstGeom>
          <a:solidFill>
            <a:srgbClr val="0637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72" name="Suorakulmio 71"/>
          <p:cNvSpPr/>
          <p:nvPr userDrawn="1"/>
        </p:nvSpPr>
        <p:spPr>
          <a:xfrm>
            <a:off x="0" y="4154400"/>
            <a:ext cx="9144000" cy="1004400"/>
          </a:xfrm>
          <a:prstGeom prst="rect">
            <a:avLst/>
          </a:prstGeom>
          <a:solidFill>
            <a:srgbClr val="E2E2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71" name="Suorakulmio 70"/>
          <p:cNvSpPr/>
          <p:nvPr userDrawn="1"/>
        </p:nvSpPr>
        <p:spPr bwMode="hidden">
          <a:xfrm>
            <a:off x="251520" y="4154400"/>
            <a:ext cx="8640960" cy="378042"/>
          </a:xfrm>
          <a:prstGeom prst="rect">
            <a:avLst/>
          </a:prstGeom>
          <a:solidFill>
            <a:srgbClr val="002D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14" name="Tekstin paikkamerkki 4"/>
          <p:cNvSpPr txBox="1">
            <a:spLocks/>
          </p:cNvSpPr>
          <p:nvPr userDrawn="1"/>
        </p:nvSpPr>
        <p:spPr>
          <a:xfrm>
            <a:off x="972000" y="1821600"/>
            <a:ext cx="7200000" cy="792000"/>
          </a:xfrm>
          <a:prstGeom prst="rect">
            <a:avLst/>
          </a:prstGeom>
        </p:spPr>
        <p:txBody>
          <a:bodyPr vert="horz" lIns="68580" tIns="34290" rIns="68580" bIns="34290" rtlCol="0" anchor="b" anchorCtr="0">
            <a:normAutofit/>
          </a:bodyPr>
          <a:lstStyle>
            <a:lvl1pPr marL="0" indent="0" algn="ctr" defTabSz="914400" rtl="0" eaLnBrk="1" latinLnBrk="0" hangingPunct="1">
              <a:lnSpc>
                <a:spcPct val="95000"/>
              </a:lnSpc>
              <a:spcBef>
                <a:spcPts val="1200"/>
              </a:spcBef>
              <a:buClr>
                <a:srgbClr val="06377B"/>
              </a:buClr>
              <a:buFont typeface="Arial" pitchFamily="34" charset="0"/>
              <a:buNone/>
              <a:defRPr sz="3800" b="1" kern="1200">
                <a:solidFill>
                  <a:schemeClr val="bg2"/>
                </a:solidFill>
                <a:latin typeface="+mn-lt"/>
                <a:ea typeface="+mn-ea"/>
                <a:cs typeface="+mn-cs"/>
              </a:defRPr>
            </a:lvl1pPr>
            <a:lvl2pPr marL="900113" indent="-363538"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343025" indent="-268288" algn="l" defTabSz="914400" rtl="0" eaLnBrk="1" latinLnBrk="0" hangingPunct="1">
              <a:spcBef>
                <a:spcPct val="20000"/>
              </a:spcBef>
              <a:buClrTx/>
              <a:buFont typeface="Verdana" panose="020B060403050404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685800" rtl="0" eaLnBrk="1" fontAlgn="auto" latinLnBrk="0" hangingPunct="1">
              <a:lnSpc>
                <a:spcPct val="95000"/>
              </a:lnSpc>
              <a:spcBef>
                <a:spcPts val="900"/>
              </a:spcBef>
              <a:spcAft>
                <a:spcPts val="0"/>
              </a:spcAft>
              <a:buClr>
                <a:srgbClr val="06377B"/>
              </a:buClr>
              <a:buSzTx/>
              <a:buFont typeface="Arial" pitchFamily="34" charset="0"/>
              <a:buNone/>
              <a:tabLst/>
              <a:defRPr/>
            </a:pPr>
            <a:r>
              <a:rPr kumimoji="0" lang="fi-FI" sz="2800" b="1" i="0" u="none" strike="noStrike" kern="1200" cap="none" spc="0" normalizeH="0" baseline="0" noProof="1">
                <a:ln>
                  <a:noFill/>
                </a:ln>
                <a:solidFill>
                  <a:srgbClr val="C5C5C5"/>
                </a:solidFill>
                <a:effectLst/>
                <a:uLnTx/>
                <a:uFillTx/>
                <a:latin typeface="Arial"/>
                <a:ea typeface="+mn-ea"/>
                <a:cs typeface="+mn-cs"/>
              </a:rPr>
              <a:t>Thank</a:t>
            </a:r>
            <a:r>
              <a:rPr kumimoji="0" lang="fi-FI" sz="2850" b="1" i="0" u="none" strike="noStrike" kern="1200" cap="none" spc="0" normalizeH="0" baseline="0" noProof="1">
                <a:ln>
                  <a:noFill/>
                </a:ln>
                <a:solidFill>
                  <a:srgbClr val="C5C5C5"/>
                </a:solidFill>
                <a:effectLst/>
                <a:uLnTx/>
                <a:uFillTx/>
                <a:latin typeface="Arial"/>
                <a:ea typeface="+mn-ea"/>
                <a:cs typeface="+mn-cs"/>
              </a:rPr>
              <a:t> you</a:t>
            </a:r>
          </a:p>
        </p:txBody>
      </p:sp>
      <p:sp>
        <p:nvSpPr>
          <p:cNvPr id="6" name="Dian numeron paikkamerkki 5"/>
          <p:cNvSpPr>
            <a:spLocks noGrp="1"/>
          </p:cNvSpPr>
          <p:nvPr userDrawn="1">
            <p:ph type="sldNum" sz="quarter" idx="12"/>
          </p:nvPr>
        </p:nvSpPr>
        <p:spPr/>
        <p:txBody>
          <a:bodyPr/>
          <a:lstStyle/>
          <a:p>
            <a:fld id="{0EA9D7C9-68B7-4D90-AC4C-0579D8239218}" type="slidenum">
              <a:rPr lang="fi-FI" smtClean="0"/>
              <a:pPr/>
              <a:t>‹#›</a:t>
            </a:fld>
            <a:endParaRPr lang="fi-FI"/>
          </a:p>
        </p:txBody>
      </p:sp>
      <p:sp>
        <p:nvSpPr>
          <p:cNvPr id="4" name="Päivämäärän paikkamerkki 3"/>
          <p:cNvSpPr>
            <a:spLocks noGrp="1"/>
          </p:cNvSpPr>
          <p:nvPr userDrawn="1">
            <p:ph type="dt" sz="half" idx="10"/>
          </p:nvPr>
        </p:nvSpPr>
        <p:spPr/>
        <p:txBody>
          <a:bodyPr/>
          <a:lstStyle/>
          <a:p>
            <a:r>
              <a:rPr lang="fi-FI"/>
              <a:t>20.4.2024</a:t>
            </a:r>
          </a:p>
        </p:txBody>
      </p:sp>
      <p:sp>
        <p:nvSpPr>
          <p:cNvPr id="5" name="Alatunnisteen paikkamerkki 4"/>
          <p:cNvSpPr>
            <a:spLocks noGrp="1"/>
          </p:cNvSpPr>
          <p:nvPr userDrawn="1">
            <p:ph type="ftr" sz="quarter" idx="11"/>
          </p:nvPr>
        </p:nvSpPr>
        <p:spPr/>
        <p:txBody>
          <a:bodyPr/>
          <a:lstStyle/>
          <a:p>
            <a:r>
              <a:rPr lang="fi-FI"/>
              <a:t>Alatunnistetiedot</a:t>
            </a:r>
          </a:p>
        </p:txBody>
      </p:sp>
      <p:sp>
        <p:nvSpPr>
          <p:cNvPr id="13" name="dnumber"/>
          <p:cNvSpPr txBox="1">
            <a:spLocks/>
          </p:cNvSpPr>
          <p:nvPr userDrawn="1"/>
        </p:nvSpPr>
        <p:spPr>
          <a:xfrm>
            <a:off x="7956000" y="64799"/>
            <a:ext cx="1008000" cy="196208"/>
          </a:xfrm>
          <a:prstGeom prst="rect">
            <a:avLst/>
          </a:prstGeom>
          <a:noFill/>
        </p:spPr>
        <p:txBody>
          <a:bodyPr wrap="square" rtlCol="0">
            <a:spAutoFit/>
          </a:bodyPr>
          <a:lstStyle/>
          <a:p>
            <a:pPr algn="r"/>
            <a:endParaRPr lang="fi-FI" sz="675" dirty="0">
              <a:solidFill>
                <a:srgbClr val="002060"/>
              </a:solidFill>
              <a:latin typeface="+mn-lt"/>
            </a:endParaRPr>
          </a:p>
        </p:txBody>
      </p:sp>
      <p:pic>
        <p:nvPicPr>
          <p:cNvPr id="12" name="dlogoplaceholder_pieni" hidden="1">
            <a:extLst>
              <a:ext uri="{FF2B5EF4-FFF2-40B4-BE49-F238E27FC236}">
                <a16:creationId xmlns:a16="http://schemas.microsoft.com/office/drawing/2014/main" id="{841EA14C-B90A-4BFF-BCA9-457D230866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68272" y="4733790"/>
            <a:ext cx="736176" cy="330597"/>
          </a:xfrm>
          <a:prstGeom prst="rect">
            <a:avLst/>
          </a:prstGeom>
        </p:spPr>
      </p:pic>
      <p:pic>
        <p:nvPicPr>
          <p:cNvPr id="7" name="dlogoshape">
            <a:extLst>
              <a:ext uri="{FF2B5EF4-FFF2-40B4-BE49-F238E27FC236}">
                <a16:creationId xmlns:a16="http://schemas.microsoft.com/office/drawing/2014/main" id="{84FDC60F-C63F-42AF-9D19-6DCC20E7EAB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68272" y="4733790"/>
            <a:ext cx="736174" cy="330597"/>
          </a:xfrm>
          <a:prstGeom prst="rect">
            <a:avLst/>
          </a:prstGeom>
        </p:spPr>
      </p:pic>
    </p:spTree>
    <p:extLst>
      <p:ext uri="{BB962C8B-B14F-4D97-AF65-F5344CB8AC3E}">
        <p14:creationId xmlns:p14="http://schemas.microsoft.com/office/powerpoint/2010/main" val="1928342226"/>
      </p:ext>
    </p:extLst>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Kansilehti pystykuvalla" preserve="1" userDrawn="1">
  <p:cSld name="kansilehti_kuva_pysty_color">
    <p:spTree>
      <p:nvGrpSpPr>
        <p:cNvPr id="1" name=""/>
        <p:cNvGrpSpPr/>
        <p:nvPr/>
      </p:nvGrpSpPr>
      <p:grpSpPr>
        <a:xfrm>
          <a:off x="0" y="0"/>
          <a:ext cx="0" cy="0"/>
          <a:chOff x="0" y="0"/>
          <a:chExt cx="0" cy="0"/>
        </a:xfrm>
      </p:grpSpPr>
      <p:sp>
        <p:nvSpPr>
          <p:cNvPr id="70" name="Suorakulmio 69"/>
          <p:cNvSpPr/>
          <p:nvPr userDrawn="1"/>
        </p:nvSpPr>
        <p:spPr bwMode="hidden">
          <a:xfrm>
            <a:off x="251520" y="1000800"/>
            <a:ext cx="8640960" cy="3153600"/>
          </a:xfrm>
          <a:prstGeom prst="rect">
            <a:avLst/>
          </a:prstGeom>
          <a:solidFill>
            <a:srgbClr val="0637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72" name="Suorakulmio 71"/>
          <p:cNvSpPr/>
          <p:nvPr userDrawn="1"/>
        </p:nvSpPr>
        <p:spPr>
          <a:xfrm>
            <a:off x="0" y="4154400"/>
            <a:ext cx="9144000" cy="1004400"/>
          </a:xfrm>
          <a:prstGeom prst="rect">
            <a:avLst/>
          </a:prstGeom>
          <a:solidFill>
            <a:srgbClr val="D8F4F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71" name="Suorakulmio 70"/>
          <p:cNvSpPr/>
          <p:nvPr userDrawn="1"/>
        </p:nvSpPr>
        <p:spPr bwMode="hidden">
          <a:xfrm>
            <a:off x="251520" y="4154400"/>
            <a:ext cx="8640960" cy="378042"/>
          </a:xfrm>
          <a:prstGeom prst="rect">
            <a:avLst/>
          </a:prstGeom>
          <a:solidFill>
            <a:srgbClr val="00BAF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2" name="Otsikko 1"/>
          <p:cNvSpPr>
            <a:spLocks noGrp="1"/>
          </p:cNvSpPr>
          <p:nvPr userDrawn="1">
            <p:ph type="ctrTitle" hasCustomPrompt="1"/>
          </p:nvPr>
        </p:nvSpPr>
        <p:spPr>
          <a:xfrm>
            <a:off x="4212000" y="1321200"/>
            <a:ext cx="4392000" cy="1194715"/>
          </a:xfrm>
        </p:spPr>
        <p:txBody>
          <a:bodyPr anchor="b" anchorCtr="0">
            <a:noAutofit/>
          </a:bodyPr>
          <a:lstStyle>
            <a:lvl1pPr algn="l">
              <a:defRPr sz="2800">
                <a:solidFill>
                  <a:srgbClr val="40C1F4"/>
                </a:solidFill>
              </a:defRPr>
            </a:lvl1pPr>
          </a:lstStyle>
          <a:p>
            <a:r>
              <a:rPr lang="fi-FI" dirty="0"/>
              <a:t>Lisää otsikko napsauttamalla</a:t>
            </a:r>
          </a:p>
        </p:txBody>
      </p:sp>
      <p:sp>
        <p:nvSpPr>
          <p:cNvPr id="3" name="Alaotsikko 2"/>
          <p:cNvSpPr>
            <a:spLocks noGrp="1"/>
          </p:cNvSpPr>
          <p:nvPr userDrawn="1">
            <p:ph type="subTitle" idx="1" hasCustomPrompt="1"/>
          </p:nvPr>
        </p:nvSpPr>
        <p:spPr>
          <a:xfrm>
            <a:off x="4212000" y="2556000"/>
            <a:ext cx="4392000" cy="976621"/>
          </a:xfrm>
        </p:spPr>
        <p:txBody>
          <a:bodyPr anchor="t" anchorCtr="0">
            <a:noAutofit/>
          </a:bodyPr>
          <a:lstStyle>
            <a:lvl1pPr marL="0" indent="0" algn="l">
              <a:lnSpc>
                <a:spcPct val="90000"/>
              </a:lnSpc>
              <a:spcBef>
                <a:spcPts val="0"/>
              </a:spcBef>
              <a:buNone/>
              <a:defRPr sz="2400" b="0">
                <a:solidFill>
                  <a:schemeClr val="bg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fi-FI" dirty="0"/>
              <a:t>Lisää alaotsikko napsauttamalla</a:t>
            </a:r>
          </a:p>
        </p:txBody>
      </p:sp>
      <p:sp>
        <p:nvSpPr>
          <p:cNvPr id="5" name="Picture Placeholder 4">
            <a:extLst>
              <a:ext uri="{FF2B5EF4-FFF2-40B4-BE49-F238E27FC236}">
                <a16:creationId xmlns:a16="http://schemas.microsoft.com/office/drawing/2014/main" id="{05784B44-0E8A-441B-8DBF-A54D3914E7EC}"/>
              </a:ext>
            </a:extLst>
          </p:cNvPr>
          <p:cNvSpPr>
            <a:spLocks noGrp="1"/>
          </p:cNvSpPr>
          <p:nvPr>
            <p:ph type="pic" sz="quarter" idx="14" hasCustomPrompt="1"/>
          </p:nvPr>
        </p:nvSpPr>
        <p:spPr>
          <a:xfrm>
            <a:off x="250824" y="1000800"/>
            <a:ext cx="3531600" cy="3531600"/>
          </a:xfrm>
        </p:spPr>
        <p:txBody>
          <a:bodyPr>
            <a:normAutofit/>
          </a:bodyPr>
          <a:lstStyle>
            <a:lvl1pPr>
              <a:defRPr sz="1050">
                <a:solidFill>
                  <a:schemeClr val="bg1"/>
                </a:solidFill>
              </a:defRPr>
            </a:lvl1pPr>
          </a:lstStyle>
          <a:p>
            <a:r>
              <a:rPr lang="fi-FI" dirty="0"/>
              <a:t>Lisää kuva kuvagalleriasta</a:t>
            </a:r>
          </a:p>
        </p:txBody>
      </p:sp>
      <p:sp>
        <p:nvSpPr>
          <p:cNvPr id="74" name="Tekstin paikkamerkki 73"/>
          <p:cNvSpPr>
            <a:spLocks noGrp="1"/>
          </p:cNvSpPr>
          <p:nvPr>
            <p:ph type="body" sz="quarter" idx="13" hasCustomPrompt="1"/>
          </p:nvPr>
        </p:nvSpPr>
        <p:spPr>
          <a:xfrm>
            <a:off x="4204800" y="3650400"/>
            <a:ext cx="4399200" cy="360000"/>
          </a:xfrm>
        </p:spPr>
        <p:txBody>
          <a:bodyPr>
            <a:normAutofit/>
          </a:bodyPr>
          <a:lstStyle>
            <a:lvl1pPr marL="0" indent="0">
              <a:buFontTx/>
              <a:buNone/>
              <a:defRPr sz="1050" b="0" baseline="0">
                <a:solidFill>
                  <a:schemeClr val="bg1"/>
                </a:solidFill>
              </a:defRPr>
            </a:lvl1pPr>
          </a:lstStyle>
          <a:p>
            <a:pPr lvl="0"/>
            <a:r>
              <a:rPr lang="fi-FI" dirty="0"/>
              <a:t>Paikka henkilön nimelle ja tittelille</a:t>
            </a:r>
          </a:p>
        </p:txBody>
      </p:sp>
      <p:pic>
        <p:nvPicPr>
          <p:cNvPr id="13" name="dlogoplaceholder" descr="Poliisi logo" hidden="1">
            <a:extLst>
              <a:ext uri="{FF2B5EF4-FFF2-40B4-BE49-F238E27FC236}">
                <a16:creationId xmlns:a16="http://schemas.microsoft.com/office/drawing/2014/main" id="{8570A782-8ED1-4314-9D8F-4B2CF2B2269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82814" y="139284"/>
            <a:ext cx="1621633" cy="724131"/>
          </a:xfrm>
          <a:prstGeom prst="rect">
            <a:avLst/>
          </a:prstGeom>
        </p:spPr>
      </p:pic>
      <p:sp>
        <p:nvSpPr>
          <p:cNvPr id="14" name="dcode">
            <a:extLst>
              <a:ext uri="{FF2B5EF4-FFF2-40B4-BE49-F238E27FC236}">
                <a16:creationId xmlns:a16="http://schemas.microsoft.com/office/drawing/2014/main" id="{7AAA97A6-8B0C-4197-A904-AB6601CF0C3B}"/>
              </a:ext>
            </a:extLst>
          </p:cNvPr>
          <p:cNvSpPr txBox="1">
            <a:spLocks/>
          </p:cNvSpPr>
          <p:nvPr userDrawn="1"/>
        </p:nvSpPr>
        <p:spPr>
          <a:xfrm>
            <a:off x="6876256" y="-20537"/>
            <a:ext cx="1296000" cy="196208"/>
          </a:xfrm>
          <a:prstGeom prst="rect">
            <a:avLst/>
          </a:prstGeom>
          <a:noFill/>
        </p:spPr>
        <p:txBody>
          <a:bodyPr wrap="square" rtlCol="0">
            <a:spAutoFit/>
          </a:bodyPr>
          <a:lstStyle/>
          <a:p>
            <a:pPr algn="l"/>
            <a:endParaRPr lang="fi-FI" sz="675" dirty="0">
              <a:solidFill>
                <a:srgbClr val="002060"/>
              </a:solidFill>
              <a:latin typeface="+mn-lt"/>
            </a:endParaRPr>
          </a:p>
        </p:txBody>
      </p:sp>
      <p:sp>
        <p:nvSpPr>
          <p:cNvPr id="15" name="dnumber">
            <a:extLst>
              <a:ext uri="{FF2B5EF4-FFF2-40B4-BE49-F238E27FC236}">
                <a16:creationId xmlns:a16="http://schemas.microsoft.com/office/drawing/2014/main" id="{73607515-4B62-42D3-80FC-613D947E508C}"/>
              </a:ext>
            </a:extLst>
          </p:cNvPr>
          <p:cNvSpPr txBox="1">
            <a:spLocks/>
          </p:cNvSpPr>
          <p:nvPr userDrawn="1"/>
        </p:nvSpPr>
        <p:spPr>
          <a:xfrm>
            <a:off x="7956000" y="-20538"/>
            <a:ext cx="1008000" cy="196208"/>
          </a:xfrm>
          <a:prstGeom prst="rect">
            <a:avLst/>
          </a:prstGeom>
          <a:noFill/>
        </p:spPr>
        <p:txBody>
          <a:bodyPr wrap="square" rtlCol="0">
            <a:spAutoFit/>
          </a:bodyPr>
          <a:lstStyle/>
          <a:p>
            <a:pPr algn="r"/>
            <a:endParaRPr lang="fi-FI" sz="675" dirty="0">
              <a:solidFill>
                <a:srgbClr val="002060"/>
              </a:solidFill>
              <a:latin typeface="+mn-lt"/>
            </a:endParaRPr>
          </a:p>
        </p:txBody>
      </p:sp>
      <p:pic>
        <p:nvPicPr>
          <p:cNvPr id="4" name="deusalogoplaceholder" hidden="1">
            <a:extLst>
              <a:ext uri="{FF2B5EF4-FFF2-40B4-BE49-F238E27FC236}">
                <a16:creationId xmlns:a16="http://schemas.microsoft.com/office/drawing/2014/main" id="{1FA81684-1DDB-A111-33CC-4E43D68956C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218400" y="86400"/>
            <a:ext cx="3946709" cy="828000"/>
          </a:xfrm>
          <a:prstGeom prst="rect">
            <a:avLst/>
          </a:prstGeom>
        </p:spPr>
      </p:pic>
      <p:pic>
        <p:nvPicPr>
          <p:cNvPr id="8" name="dlogoshape">
            <a:extLst>
              <a:ext uri="{FF2B5EF4-FFF2-40B4-BE49-F238E27FC236}">
                <a16:creationId xmlns:a16="http://schemas.microsoft.com/office/drawing/2014/main" id="{11B5451C-CD9D-4C03-A0F9-767D8B90BAA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82814" y="139285"/>
            <a:ext cx="1619486" cy="724131"/>
          </a:xfrm>
          <a:prstGeom prst="rect">
            <a:avLst/>
          </a:prstGeom>
        </p:spPr>
      </p:pic>
    </p:spTree>
    <p:extLst>
      <p:ext uri="{BB962C8B-B14F-4D97-AF65-F5344CB8AC3E}">
        <p14:creationId xmlns:p14="http://schemas.microsoft.com/office/powerpoint/2010/main" val="1602856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Kansilehti pystykuvalla" preserve="1" userDrawn="1">
  <p:cSld name="kansilehti_kuva_pysty">
    <p:spTree>
      <p:nvGrpSpPr>
        <p:cNvPr id="1" name=""/>
        <p:cNvGrpSpPr/>
        <p:nvPr/>
      </p:nvGrpSpPr>
      <p:grpSpPr>
        <a:xfrm>
          <a:off x="0" y="0"/>
          <a:ext cx="0" cy="0"/>
          <a:chOff x="0" y="0"/>
          <a:chExt cx="0" cy="0"/>
        </a:xfrm>
      </p:grpSpPr>
      <p:sp>
        <p:nvSpPr>
          <p:cNvPr id="70" name="Suorakulmio 69"/>
          <p:cNvSpPr/>
          <p:nvPr userDrawn="1"/>
        </p:nvSpPr>
        <p:spPr bwMode="hidden">
          <a:xfrm>
            <a:off x="251520" y="1000800"/>
            <a:ext cx="8640960" cy="3153600"/>
          </a:xfrm>
          <a:prstGeom prst="rect">
            <a:avLst/>
          </a:prstGeom>
          <a:solidFill>
            <a:srgbClr val="0637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72" name="Suorakulmio 71"/>
          <p:cNvSpPr/>
          <p:nvPr userDrawn="1"/>
        </p:nvSpPr>
        <p:spPr>
          <a:xfrm>
            <a:off x="0" y="4154400"/>
            <a:ext cx="9144000" cy="1004400"/>
          </a:xfrm>
          <a:prstGeom prst="rect">
            <a:avLst/>
          </a:prstGeom>
          <a:solidFill>
            <a:srgbClr val="E2E2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71" name="Suorakulmio 70"/>
          <p:cNvSpPr/>
          <p:nvPr userDrawn="1"/>
        </p:nvSpPr>
        <p:spPr bwMode="hidden">
          <a:xfrm>
            <a:off x="251520" y="4154400"/>
            <a:ext cx="8640960" cy="378042"/>
          </a:xfrm>
          <a:prstGeom prst="rect">
            <a:avLst/>
          </a:prstGeom>
          <a:solidFill>
            <a:srgbClr val="002D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2" name="Otsikko 1"/>
          <p:cNvSpPr>
            <a:spLocks noGrp="1"/>
          </p:cNvSpPr>
          <p:nvPr userDrawn="1">
            <p:ph type="ctrTitle" hasCustomPrompt="1"/>
          </p:nvPr>
        </p:nvSpPr>
        <p:spPr>
          <a:xfrm>
            <a:off x="4212000" y="1321200"/>
            <a:ext cx="4392000" cy="1194715"/>
          </a:xfrm>
        </p:spPr>
        <p:txBody>
          <a:bodyPr anchor="b" anchorCtr="0">
            <a:noAutofit/>
          </a:bodyPr>
          <a:lstStyle>
            <a:lvl1pPr algn="l">
              <a:defRPr sz="2800">
                <a:solidFill>
                  <a:srgbClr val="C5C5C5"/>
                </a:solidFill>
              </a:defRPr>
            </a:lvl1pPr>
          </a:lstStyle>
          <a:p>
            <a:r>
              <a:rPr lang="fi-FI" dirty="0"/>
              <a:t>Lisää otsikko napsauttamalla</a:t>
            </a:r>
          </a:p>
        </p:txBody>
      </p:sp>
      <p:sp>
        <p:nvSpPr>
          <p:cNvPr id="3" name="Alaotsikko 2"/>
          <p:cNvSpPr>
            <a:spLocks noGrp="1"/>
          </p:cNvSpPr>
          <p:nvPr userDrawn="1">
            <p:ph type="subTitle" idx="1" hasCustomPrompt="1"/>
          </p:nvPr>
        </p:nvSpPr>
        <p:spPr>
          <a:xfrm>
            <a:off x="4212000" y="2556000"/>
            <a:ext cx="4392000" cy="976621"/>
          </a:xfrm>
        </p:spPr>
        <p:txBody>
          <a:bodyPr anchor="t" anchorCtr="0">
            <a:noAutofit/>
          </a:bodyPr>
          <a:lstStyle>
            <a:lvl1pPr marL="0" indent="0" algn="l">
              <a:lnSpc>
                <a:spcPct val="90000"/>
              </a:lnSpc>
              <a:spcBef>
                <a:spcPts val="0"/>
              </a:spcBef>
              <a:buNone/>
              <a:defRPr sz="2400" b="0">
                <a:solidFill>
                  <a:schemeClr val="bg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fi-FI" dirty="0"/>
              <a:t>Lisää alaotsikko napsauttamalla</a:t>
            </a:r>
          </a:p>
        </p:txBody>
      </p:sp>
      <p:sp>
        <p:nvSpPr>
          <p:cNvPr id="5" name="Picture Placeholder 4">
            <a:extLst>
              <a:ext uri="{FF2B5EF4-FFF2-40B4-BE49-F238E27FC236}">
                <a16:creationId xmlns:a16="http://schemas.microsoft.com/office/drawing/2014/main" id="{05784B44-0E8A-441B-8DBF-A54D3914E7EC}"/>
              </a:ext>
            </a:extLst>
          </p:cNvPr>
          <p:cNvSpPr>
            <a:spLocks noGrp="1"/>
          </p:cNvSpPr>
          <p:nvPr>
            <p:ph type="pic" sz="quarter" idx="14" hasCustomPrompt="1"/>
          </p:nvPr>
        </p:nvSpPr>
        <p:spPr>
          <a:xfrm>
            <a:off x="250824" y="1000800"/>
            <a:ext cx="3531600" cy="3531600"/>
          </a:xfrm>
        </p:spPr>
        <p:txBody>
          <a:bodyPr>
            <a:normAutofit/>
          </a:bodyPr>
          <a:lstStyle>
            <a:lvl1pPr>
              <a:defRPr sz="1050">
                <a:solidFill>
                  <a:schemeClr val="bg1"/>
                </a:solidFill>
              </a:defRPr>
            </a:lvl1pPr>
          </a:lstStyle>
          <a:p>
            <a:r>
              <a:rPr lang="fi-FI" dirty="0"/>
              <a:t>Lisää kuva kuvagalleriasta</a:t>
            </a:r>
          </a:p>
        </p:txBody>
      </p:sp>
      <p:sp>
        <p:nvSpPr>
          <p:cNvPr id="74" name="Tekstin paikkamerkki 73"/>
          <p:cNvSpPr>
            <a:spLocks noGrp="1"/>
          </p:cNvSpPr>
          <p:nvPr>
            <p:ph type="body" sz="quarter" idx="13" hasCustomPrompt="1"/>
          </p:nvPr>
        </p:nvSpPr>
        <p:spPr>
          <a:xfrm>
            <a:off x="4204800" y="3650400"/>
            <a:ext cx="4399200" cy="360000"/>
          </a:xfrm>
        </p:spPr>
        <p:txBody>
          <a:bodyPr>
            <a:normAutofit/>
          </a:bodyPr>
          <a:lstStyle>
            <a:lvl1pPr marL="0" indent="0">
              <a:buFontTx/>
              <a:buNone/>
              <a:defRPr sz="1050" b="0" baseline="0">
                <a:solidFill>
                  <a:schemeClr val="bg1"/>
                </a:solidFill>
              </a:defRPr>
            </a:lvl1pPr>
          </a:lstStyle>
          <a:p>
            <a:pPr lvl="0"/>
            <a:r>
              <a:rPr lang="fi-FI" dirty="0"/>
              <a:t>Paikka henkilön nimelle ja tittelille</a:t>
            </a:r>
          </a:p>
        </p:txBody>
      </p:sp>
      <p:pic>
        <p:nvPicPr>
          <p:cNvPr id="13" name="dlogoplaceholder" descr="Poliisi logo" hidden="1">
            <a:extLst>
              <a:ext uri="{FF2B5EF4-FFF2-40B4-BE49-F238E27FC236}">
                <a16:creationId xmlns:a16="http://schemas.microsoft.com/office/drawing/2014/main" id="{8570A782-8ED1-4314-9D8F-4B2CF2B2269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82814" y="139284"/>
            <a:ext cx="1621633" cy="724131"/>
          </a:xfrm>
          <a:prstGeom prst="rect">
            <a:avLst/>
          </a:prstGeom>
        </p:spPr>
      </p:pic>
      <p:sp>
        <p:nvSpPr>
          <p:cNvPr id="14" name="dcode">
            <a:extLst>
              <a:ext uri="{FF2B5EF4-FFF2-40B4-BE49-F238E27FC236}">
                <a16:creationId xmlns:a16="http://schemas.microsoft.com/office/drawing/2014/main" id="{1DF4D01B-26D8-47AF-9E60-38193F3D0219}"/>
              </a:ext>
            </a:extLst>
          </p:cNvPr>
          <p:cNvSpPr txBox="1">
            <a:spLocks/>
          </p:cNvSpPr>
          <p:nvPr userDrawn="1"/>
        </p:nvSpPr>
        <p:spPr>
          <a:xfrm>
            <a:off x="6876256" y="-20537"/>
            <a:ext cx="1296000" cy="196208"/>
          </a:xfrm>
          <a:prstGeom prst="rect">
            <a:avLst/>
          </a:prstGeom>
          <a:noFill/>
        </p:spPr>
        <p:txBody>
          <a:bodyPr wrap="square" rtlCol="0">
            <a:spAutoFit/>
          </a:bodyPr>
          <a:lstStyle/>
          <a:p>
            <a:pPr algn="l"/>
            <a:endParaRPr lang="fi-FI" sz="675" dirty="0">
              <a:solidFill>
                <a:srgbClr val="002060"/>
              </a:solidFill>
              <a:latin typeface="+mn-lt"/>
            </a:endParaRPr>
          </a:p>
        </p:txBody>
      </p:sp>
      <p:sp>
        <p:nvSpPr>
          <p:cNvPr id="15" name="dnumber">
            <a:extLst>
              <a:ext uri="{FF2B5EF4-FFF2-40B4-BE49-F238E27FC236}">
                <a16:creationId xmlns:a16="http://schemas.microsoft.com/office/drawing/2014/main" id="{4188AE41-F8A5-4D4B-8220-D01902F41EA7}"/>
              </a:ext>
            </a:extLst>
          </p:cNvPr>
          <p:cNvSpPr txBox="1">
            <a:spLocks/>
          </p:cNvSpPr>
          <p:nvPr userDrawn="1"/>
        </p:nvSpPr>
        <p:spPr>
          <a:xfrm>
            <a:off x="7956000" y="-20538"/>
            <a:ext cx="1008000" cy="196208"/>
          </a:xfrm>
          <a:prstGeom prst="rect">
            <a:avLst/>
          </a:prstGeom>
          <a:noFill/>
        </p:spPr>
        <p:txBody>
          <a:bodyPr wrap="square" rtlCol="0">
            <a:spAutoFit/>
          </a:bodyPr>
          <a:lstStyle/>
          <a:p>
            <a:pPr algn="r"/>
            <a:endParaRPr lang="fi-FI" sz="675" dirty="0">
              <a:solidFill>
                <a:srgbClr val="002060"/>
              </a:solidFill>
              <a:latin typeface="+mn-lt"/>
            </a:endParaRPr>
          </a:p>
        </p:txBody>
      </p:sp>
      <p:pic>
        <p:nvPicPr>
          <p:cNvPr id="4" name="deusalogoplaceholder" hidden="1">
            <a:extLst>
              <a:ext uri="{FF2B5EF4-FFF2-40B4-BE49-F238E27FC236}">
                <a16:creationId xmlns:a16="http://schemas.microsoft.com/office/drawing/2014/main" id="{52F494DF-3A66-1C15-772E-882B8D3101F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218400" y="86400"/>
            <a:ext cx="3946709" cy="828000"/>
          </a:xfrm>
          <a:prstGeom prst="rect">
            <a:avLst/>
          </a:prstGeom>
        </p:spPr>
      </p:pic>
      <p:pic>
        <p:nvPicPr>
          <p:cNvPr id="8" name="dlogoshape">
            <a:extLst>
              <a:ext uri="{FF2B5EF4-FFF2-40B4-BE49-F238E27FC236}">
                <a16:creationId xmlns:a16="http://schemas.microsoft.com/office/drawing/2014/main" id="{3A487915-888C-4A19-AD2E-8206A2BD9CE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82814" y="139285"/>
            <a:ext cx="1619486" cy="724131"/>
          </a:xfrm>
          <a:prstGeom prst="rect">
            <a:avLst/>
          </a:prstGeom>
        </p:spPr>
      </p:pic>
    </p:spTree>
    <p:extLst>
      <p:ext uri="{BB962C8B-B14F-4D97-AF65-F5344CB8AC3E}">
        <p14:creationId xmlns:p14="http://schemas.microsoft.com/office/powerpoint/2010/main" val="1796553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Kansilehti" preserve="1" userDrawn="1">
  <p:cSld name="kansilehti_color">
    <p:spTree>
      <p:nvGrpSpPr>
        <p:cNvPr id="1" name=""/>
        <p:cNvGrpSpPr/>
        <p:nvPr/>
      </p:nvGrpSpPr>
      <p:grpSpPr>
        <a:xfrm>
          <a:off x="0" y="0"/>
          <a:ext cx="0" cy="0"/>
          <a:chOff x="0" y="0"/>
          <a:chExt cx="0" cy="0"/>
        </a:xfrm>
      </p:grpSpPr>
      <p:sp>
        <p:nvSpPr>
          <p:cNvPr id="70" name="Suorakulmio 69"/>
          <p:cNvSpPr/>
          <p:nvPr userDrawn="1"/>
        </p:nvSpPr>
        <p:spPr bwMode="hidden">
          <a:xfrm>
            <a:off x="251520" y="1000800"/>
            <a:ext cx="8640960" cy="3153600"/>
          </a:xfrm>
          <a:prstGeom prst="rect">
            <a:avLst/>
          </a:prstGeom>
          <a:solidFill>
            <a:srgbClr val="0637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72" name="Suorakulmio 71"/>
          <p:cNvSpPr/>
          <p:nvPr userDrawn="1"/>
        </p:nvSpPr>
        <p:spPr>
          <a:xfrm>
            <a:off x="0" y="4154400"/>
            <a:ext cx="9144000" cy="1004400"/>
          </a:xfrm>
          <a:prstGeom prst="rect">
            <a:avLst/>
          </a:prstGeom>
          <a:solidFill>
            <a:srgbClr val="D8F4F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71" name="Suorakulmio 70"/>
          <p:cNvSpPr/>
          <p:nvPr userDrawn="1"/>
        </p:nvSpPr>
        <p:spPr bwMode="hidden">
          <a:xfrm>
            <a:off x="251520" y="4154400"/>
            <a:ext cx="8640960" cy="378042"/>
          </a:xfrm>
          <a:prstGeom prst="rect">
            <a:avLst/>
          </a:prstGeom>
          <a:solidFill>
            <a:srgbClr val="00BAF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2" name="Otsikko 1"/>
          <p:cNvSpPr>
            <a:spLocks noGrp="1"/>
          </p:cNvSpPr>
          <p:nvPr userDrawn="1">
            <p:ph type="ctrTitle" hasCustomPrompt="1"/>
          </p:nvPr>
        </p:nvSpPr>
        <p:spPr>
          <a:xfrm>
            <a:off x="1195537" y="1321200"/>
            <a:ext cx="7120880" cy="1194715"/>
          </a:xfrm>
        </p:spPr>
        <p:txBody>
          <a:bodyPr anchor="b" anchorCtr="0">
            <a:noAutofit/>
          </a:bodyPr>
          <a:lstStyle>
            <a:lvl1pPr algn="l">
              <a:defRPr sz="2800">
                <a:solidFill>
                  <a:srgbClr val="40C1F4"/>
                </a:solidFill>
              </a:defRPr>
            </a:lvl1pPr>
          </a:lstStyle>
          <a:p>
            <a:r>
              <a:rPr lang="fi-FI" dirty="0"/>
              <a:t>Lisää otsikko napsauttamalla</a:t>
            </a:r>
          </a:p>
        </p:txBody>
      </p:sp>
      <p:sp>
        <p:nvSpPr>
          <p:cNvPr id="3" name="Alaotsikko 2"/>
          <p:cNvSpPr>
            <a:spLocks noGrp="1"/>
          </p:cNvSpPr>
          <p:nvPr userDrawn="1">
            <p:ph type="subTitle" idx="1" hasCustomPrompt="1"/>
          </p:nvPr>
        </p:nvSpPr>
        <p:spPr>
          <a:xfrm>
            <a:off x="1195536" y="2548800"/>
            <a:ext cx="7120800" cy="976621"/>
          </a:xfrm>
        </p:spPr>
        <p:txBody>
          <a:bodyPr anchor="t" anchorCtr="0">
            <a:noAutofit/>
          </a:bodyPr>
          <a:lstStyle>
            <a:lvl1pPr marL="0" indent="0" algn="l">
              <a:lnSpc>
                <a:spcPct val="90000"/>
              </a:lnSpc>
              <a:spcBef>
                <a:spcPts val="0"/>
              </a:spcBef>
              <a:buNone/>
              <a:defRPr sz="2400" b="0">
                <a:solidFill>
                  <a:schemeClr val="bg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fi-FI" dirty="0"/>
              <a:t>Lisää alaotsikko napsauttamalla</a:t>
            </a:r>
          </a:p>
        </p:txBody>
      </p:sp>
      <p:sp>
        <p:nvSpPr>
          <p:cNvPr id="74" name="Tekstin paikkamerkki 73"/>
          <p:cNvSpPr>
            <a:spLocks noGrp="1"/>
          </p:cNvSpPr>
          <p:nvPr>
            <p:ph type="body" sz="quarter" idx="13" hasCustomPrompt="1"/>
          </p:nvPr>
        </p:nvSpPr>
        <p:spPr>
          <a:xfrm>
            <a:off x="1195200" y="3643200"/>
            <a:ext cx="7128000" cy="381600"/>
          </a:xfrm>
        </p:spPr>
        <p:txBody>
          <a:bodyPr>
            <a:normAutofit/>
          </a:bodyPr>
          <a:lstStyle>
            <a:lvl1pPr marL="0" indent="0">
              <a:buFontTx/>
              <a:buNone/>
              <a:defRPr sz="1050" b="0" baseline="0">
                <a:solidFill>
                  <a:schemeClr val="bg1"/>
                </a:solidFill>
              </a:defRPr>
            </a:lvl1pPr>
          </a:lstStyle>
          <a:p>
            <a:pPr lvl="0"/>
            <a:r>
              <a:rPr lang="fi-FI" dirty="0"/>
              <a:t>Paikka henkilön nimelle ja tittelille</a:t>
            </a:r>
          </a:p>
        </p:txBody>
      </p:sp>
      <p:pic>
        <p:nvPicPr>
          <p:cNvPr id="13" name="dlogoplaceholder" descr="Poliisi logo" hidden="1">
            <a:extLst>
              <a:ext uri="{FF2B5EF4-FFF2-40B4-BE49-F238E27FC236}">
                <a16:creationId xmlns:a16="http://schemas.microsoft.com/office/drawing/2014/main" id="{8570A782-8ED1-4314-9D8F-4B2CF2B2269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82814" y="139284"/>
            <a:ext cx="1621633" cy="724131"/>
          </a:xfrm>
          <a:prstGeom prst="rect">
            <a:avLst/>
          </a:prstGeom>
        </p:spPr>
      </p:pic>
      <p:sp>
        <p:nvSpPr>
          <p:cNvPr id="14" name="dcode">
            <a:extLst>
              <a:ext uri="{FF2B5EF4-FFF2-40B4-BE49-F238E27FC236}">
                <a16:creationId xmlns:a16="http://schemas.microsoft.com/office/drawing/2014/main" id="{F46A208F-7BF1-485A-8C7E-BC0FE17397DB}"/>
              </a:ext>
            </a:extLst>
          </p:cNvPr>
          <p:cNvSpPr txBox="1">
            <a:spLocks/>
          </p:cNvSpPr>
          <p:nvPr userDrawn="1"/>
        </p:nvSpPr>
        <p:spPr>
          <a:xfrm>
            <a:off x="6876256" y="-20537"/>
            <a:ext cx="1296000" cy="196208"/>
          </a:xfrm>
          <a:prstGeom prst="rect">
            <a:avLst/>
          </a:prstGeom>
          <a:noFill/>
        </p:spPr>
        <p:txBody>
          <a:bodyPr wrap="square" rtlCol="0">
            <a:spAutoFit/>
          </a:bodyPr>
          <a:lstStyle/>
          <a:p>
            <a:pPr algn="l"/>
            <a:endParaRPr lang="fi-FI" sz="675" dirty="0">
              <a:solidFill>
                <a:srgbClr val="002060"/>
              </a:solidFill>
              <a:latin typeface="+mn-lt"/>
            </a:endParaRPr>
          </a:p>
        </p:txBody>
      </p:sp>
      <p:sp>
        <p:nvSpPr>
          <p:cNvPr id="15" name="dnumber">
            <a:extLst>
              <a:ext uri="{FF2B5EF4-FFF2-40B4-BE49-F238E27FC236}">
                <a16:creationId xmlns:a16="http://schemas.microsoft.com/office/drawing/2014/main" id="{2528ACCD-9CEB-48F4-81C9-07C2E5D7A52D}"/>
              </a:ext>
            </a:extLst>
          </p:cNvPr>
          <p:cNvSpPr txBox="1">
            <a:spLocks/>
          </p:cNvSpPr>
          <p:nvPr userDrawn="1"/>
        </p:nvSpPr>
        <p:spPr>
          <a:xfrm>
            <a:off x="7956000" y="-20538"/>
            <a:ext cx="1008000" cy="196208"/>
          </a:xfrm>
          <a:prstGeom prst="rect">
            <a:avLst/>
          </a:prstGeom>
          <a:noFill/>
        </p:spPr>
        <p:txBody>
          <a:bodyPr wrap="square" rtlCol="0">
            <a:spAutoFit/>
          </a:bodyPr>
          <a:lstStyle/>
          <a:p>
            <a:pPr algn="r"/>
            <a:endParaRPr lang="fi-FI" sz="675" dirty="0">
              <a:solidFill>
                <a:srgbClr val="002060"/>
              </a:solidFill>
              <a:latin typeface="+mn-lt"/>
            </a:endParaRPr>
          </a:p>
        </p:txBody>
      </p:sp>
      <p:pic>
        <p:nvPicPr>
          <p:cNvPr id="4" name="deusalogoplaceholder" hidden="1">
            <a:extLst>
              <a:ext uri="{FF2B5EF4-FFF2-40B4-BE49-F238E27FC236}">
                <a16:creationId xmlns:a16="http://schemas.microsoft.com/office/drawing/2014/main" id="{D91E5479-7171-EC9C-07A4-E96CE59FD5A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218400" y="86400"/>
            <a:ext cx="3946709" cy="828000"/>
          </a:xfrm>
          <a:prstGeom prst="rect">
            <a:avLst/>
          </a:prstGeom>
        </p:spPr>
      </p:pic>
      <p:pic>
        <p:nvPicPr>
          <p:cNvPr id="7" name="dlogoshape">
            <a:extLst>
              <a:ext uri="{FF2B5EF4-FFF2-40B4-BE49-F238E27FC236}">
                <a16:creationId xmlns:a16="http://schemas.microsoft.com/office/drawing/2014/main" id="{D892171A-CF41-42D6-BD21-0122E198D09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82814" y="139285"/>
            <a:ext cx="1619486" cy="724131"/>
          </a:xfrm>
          <a:prstGeom prst="rect">
            <a:avLst/>
          </a:prstGeom>
        </p:spPr>
      </p:pic>
    </p:spTree>
    <p:extLst>
      <p:ext uri="{BB962C8B-B14F-4D97-AF65-F5344CB8AC3E}">
        <p14:creationId xmlns:p14="http://schemas.microsoft.com/office/powerpoint/2010/main" val="2964589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Kansilehti" preserve="1" userDrawn="1">
  <p:cSld name="kansilehti">
    <p:spTree>
      <p:nvGrpSpPr>
        <p:cNvPr id="1" name=""/>
        <p:cNvGrpSpPr/>
        <p:nvPr/>
      </p:nvGrpSpPr>
      <p:grpSpPr>
        <a:xfrm>
          <a:off x="0" y="0"/>
          <a:ext cx="0" cy="0"/>
          <a:chOff x="0" y="0"/>
          <a:chExt cx="0" cy="0"/>
        </a:xfrm>
      </p:grpSpPr>
      <p:sp>
        <p:nvSpPr>
          <p:cNvPr id="70" name="Suorakulmio 69"/>
          <p:cNvSpPr/>
          <p:nvPr userDrawn="1"/>
        </p:nvSpPr>
        <p:spPr bwMode="hidden">
          <a:xfrm>
            <a:off x="251520" y="1000800"/>
            <a:ext cx="8640960" cy="3153600"/>
          </a:xfrm>
          <a:prstGeom prst="rect">
            <a:avLst/>
          </a:prstGeom>
          <a:solidFill>
            <a:srgbClr val="0637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72" name="Suorakulmio 71"/>
          <p:cNvSpPr/>
          <p:nvPr userDrawn="1"/>
        </p:nvSpPr>
        <p:spPr>
          <a:xfrm>
            <a:off x="0" y="4154400"/>
            <a:ext cx="9144000" cy="1004400"/>
          </a:xfrm>
          <a:prstGeom prst="rect">
            <a:avLst/>
          </a:prstGeom>
          <a:solidFill>
            <a:srgbClr val="E2E2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71" name="Suorakulmio 70"/>
          <p:cNvSpPr/>
          <p:nvPr userDrawn="1"/>
        </p:nvSpPr>
        <p:spPr bwMode="hidden">
          <a:xfrm>
            <a:off x="251520" y="4154400"/>
            <a:ext cx="8640960" cy="378042"/>
          </a:xfrm>
          <a:prstGeom prst="rect">
            <a:avLst/>
          </a:prstGeom>
          <a:solidFill>
            <a:srgbClr val="002D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2" name="Otsikko 1"/>
          <p:cNvSpPr>
            <a:spLocks noGrp="1"/>
          </p:cNvSpPr>
          <p:nvPr userDrawn="1">
            <p:ph type="ctrTitle" hasCustomPrompt="1"/>
          </p:nvPr>
        </p:nvSpPr>
        <p:spPr>
          <a:xfrm>
            <a:off x="1195537" y="1321200"/>
            <a:ext cx="7120880" cy="1194715"/>
          </a:xfrm>
        </p:spPr>
        <p:txBody>
          <a:bodyPr anchor="b" anchorCtr="0">
            <a:noAutofit/>
          </a:bodyPr>
          <a:lstStyle>
            <a:lvl1pPr algn="l">
              <a:defRPr sz="2800">
                <a:solidFill>
                  <a:srgbClr val="C5C5C5"/>
                </a:solidFill>
              </a:defRPr>
            </a:lvl1pPr>
          </a:lstStyle>
          <a:p>
            <a:r>
              <a:rPr lang="fi-FI" dirty="0"/>
              <a:t>Lisää otsikko napsauttamalla</a:t>
            </a:r>
          </a:p>
        </p:txBody>
      </p:sp>
      <p:sp>
        <p:nvSpPr>
          <p:cNvPr id="3" name="Alaotsikko 2"/>
          <p:cNvSpPr>
            <a:spLocks noGrp="1"/>
          </p:cNvSpPr>
          <p:nvPr userDrawn="1">
            <p:ph type="subTitle" idx="1" hasCustomPrompt="1"/>
          </p:nvPr>
        </p:nvSpPr>
        <p:spPr>
          <a:xfrm>
            <a:off x="1195536" y="2548800"/>
            <a:ext cx="7120800" cy="976621"/>
          </a:xfrm>
        </p:spPr>
        <p:txBody>
          <a:bodyPr anchor="t" anchorCtr="0">
            <a:noAutofit/>
          </a:bodyPr>
          <a:lstStyle>
            <a:lvl1pPr marL="0" indent="0" algn="l">
              <a:lnSpc>
                <a:spcPct val="90000"/>
              </a:lnSpc>
              <a:spcBef>
                <a:spcPts val="0"/>
              </a:spcBef>
              <a:buNone/>
              <a:defRPr sz="2400" b="0">
                <a:solidFill>
                  <a:schemeClr val="bg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fi-FI" dirty="0"/>
              <a:t>Lisää alaotsikko napsauttamalla</a:t>
            </a:r>
          </a:p>
        </p:txBody>
      </p:sp>
      <p:sp>
        <p:nvSpPr>
          <p:cNvPr id="74" name="Tekstin paikkamerkki 73"/>
          <p:cNvSpPr>
            <a:spLocks noGrp="1"/>
          </p:cNvSpPr>
          <p:nvPr>
            <p:ph type="body" sz="quarter" idx="13" hasCustomPrompt="1"/>
          </p:nvPr>
        </p:nvSpPr>
        <p:spPr>
          <a:xfrm>
            <a:off x="1195200" y="3643200"/>
            <a:ext cx="7128000" cy="381600"/>
          </a:xfrm>
        </p:spPr>
        <p:txBody>
          <a:bodyPr>
            <a:normAutofit/>
          </a:bodyPr>
          <a:lstStyle>
            <a:lvl1pPr marL="0" indent="0">
              <a:buFontTx/>
              <a:buNone/>
              <a:defRPr sz="1050" b="0" baseline="0">
                <a:solidFill>
                  <a:schemeClr val="bg1"/>
                </a:solidFill>
              </a:defRPr>
            </a:lvl1pPr>
          </a:lstStyle>
          <a:p>
            <a:pPr lvl="0"/>
            <a:r>
              <a:rPr lang="fi-FI" dirty="0"/>
              <a:t>Paikka henkilön nimelle ja tittelille</a:t>
            </a:r>
          </a:p>
        </p:txBody>
      </p:sp>
      <p:pic>
        <p:nvPicPr>
          <p:cNvPr id="12" name="dlogoplaceholder" descr="Poliisi logo" hidden="1">
            <a:extLst>
              <a:ext uri="{FF2B5EF4-FFF2-40B4-BE49-F238E27FC236}">
                <a16:creationId xmlns:a16="http://schemas.microsoft.com/office/drawing/2014/main" id="{3C96B7E1-687E-4FDF-BE7B-DD47C6E6FC2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82814" y="139284"/>
            <a:ext cx="1621633" cy="724131"/>
          </a:xfrm>
          <a:prstGeom prst="rect">
            <a:avLst/>
          </a:prstGeom>
        </p:spPr>
      </p:pic>
      <p:sp>
        <p:nvSpPr>
          <p:cNvPr id="14" name="dcode">
            <a:extLst>
              <a:ext uri="{FF2B5EF4-FFF2-40B4-BE49-F238E27FC236}">
                <a16:creationId xmlns:a16="http://schemas.microsoft.com/office/drawing/2014/main" id="{2CE1310D-B6BD-405C-A37D-DF999ADA1FF6}"/>
              </a:ext>
            </a:extLst>
          </p:cNvPr>
          <p:cNvSpPr txBox="1">
            <a:spLocks/>
          </p:cNvSpPr>
          <p:nvPr userDrawn="1"/>
        </p:nvSpPr>
        <p:spPr>
          <a:xfrm>
            <a:off x="6876256" y="-20537"/>
            <a:ext cx="1296000" cy="196208"/>
          </a:xfrm>
          <a:prstGeom prst="rect">
            <a:avLst/>
          </a:prstGeom>
          <a:noFill/>
        </p:spPr>
        <p:txBody>
          <a:bodyPr wrap="square" rtlCol="0">
            <a:spAutoFit/>
          </a:bodyPr>
          <a:lstStyle/>
          <a:p>
            <a:pPr algn="l"/>
            <a:endParaRPr lang="fi-FI" sz="675" dirty="0">
              <a:solidFill>
                <a:srgbClr val="002060"/>
              </a:solidFill>
              <a:latin typeface="+mn-lt"/>
            </a:endParaRPr>
          </a:p>
        </p:txBody>
      </p:sp>
      <p:sp>
        <p:nvSpPr>
          <p:cNvPr id="16" name="dnumber">
            <a:extLst>
              <a:ext uri="{FF2B5EF4-FFF2-40B4-BE49-F238E27FC236}">
                <a16:creationId xmlns:a16="http://schemas.microsoft.com/office/drawing/2014/main" id="{687E122A-9551-46EB-BD55-1741C1A62090}"/>
              </a:ext>
            </a:extLst>
          </p:cNvPr>
          <p:cNvSpPr txBox="1">
            <a:spLocks/>
          </p:cNvSpPr>
          <p:nvPr userDrawn="1"/>
        </p:nvSpPr>
        <p:spPr>
          <a:xfrm>
            <a:off x="7956000" y="-20538"/>
            <a:ext cx="1008000" cy="196208"/>
          </a:xfrm>
          <a:prstGeom prst="rect">
            <a:avLst/>
          </a:prstGeom>
          <a:noFill/>
        </p:spPr>
        <p:txBody>
          <a:bodyPr wrap="square" rtlCol="0">
            <a:spAutoFit/>
          </a:bodyPr>
          <a:lstStyle/>
          <a:p>
            <a:pPr algn="r"/>
            <a:endParaRPr lang="fi-FI" sz="675" dirty="0">
              <a:solidFill>
                <a:srgbClr val="002060"/>
              </a:solidFill>
              <a:latin typeface="+mn-lt"/>
            </a:endParaRPr>
          </a:p>
        </p:txBody>
      </p:sp>
      <p:pic>
        <p:nvPicPr>
          <p:cNvPr id="4" name="deusalogoplaceholder" hidden="1">
            <a:extLst>
              <a:ext uri="{FF2B5EF4-FFF2-40B4-BE49-F238E27FC236}">
                <a16:creationId xmlns:a16="http://schemas.microsoft.com/office/drawing/2014/main" id="{B4D251EE-0E73-1520-D607-2EEC48D0CCB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218400" y="86400"/>
            <a:ext cx="3946709" cy="828000"/>
          </a:xfrm>
          <a:prstGeom prst="rect">
            <a:avLst/>
          </a:prstGeom>
        </p:spPr>
      </p:pic>
      <p:pic>
        <p:nvPicPr>
          <p:cNvPr id="7" name="dlogoshape">
            <a:extLst>
              <a:ext uri="{FF2B5EF4-FFF2-40B4-BE49-F238E27FC236}">
                <a16:creationId xmlns:a16="http://schemas.microsoft.com/office/drawing/2014/main" id="{7FBB3159-0E25-481E-A36F-D1BD0C36204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82814" y="139285"/>
            <a:ext cx="1619486" cy="724131"/>
          </a:xfrm>
          <a:prstGeom prst="rect">
            <a:avLst/>
          </a:prstGeom>
        </p:spPr>
      </p:pic>
    </p:spTree>
    <p:extLst>
      <p:ext uri="{BB962C8B-B14F-4D97-AF65-F5344CB8AC3E}">
        <p14:creationId xmlns:p14="http://schemas.microsoft.com/office/powerpoint/2010/main" val="1889862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Välisivu" preserve="1" userDrawn="1">
  <p:cSld name="välisivu_color">
    <p:spTree>
      <p:nvGrpSpPr>
        <p:cNvPr id="1" name=""/>
        <p:cNvGrpSpPr/>
        <p:nvPr/>
      </p:nvGrpSpPr>
      <p:grpSpPr>
        <a:xfrm>
          <a:off x="0" y="0"/>
          <a:ext cx="0" cy="0"/>
          <a:chOff x="0" y="0"/>
          <a:chExt cx="0" cy="0"/>
        </a:xfrm>
      </p:grpSpPr>
      <p:sp>
        <p:nvSpPr>
          <p:cNvPr id="70" name="Suorakulmio 69"/>
          <p:cNvSpPr/>
          <p:nvPr userDrawn="1"/>
        </p:nvSpPr>
        <p:spPr bwMode="hidden">
          <a:xfrm>
            <a:off x="251520" y="252000"/>
            <a:ext cx="8640960" cy="3906000"/>
          </a:xfrm>
          <a:prstGeom prst="rect">
            <a:avLst/>
          </a:prstGeom>
          <a:solidFill>
            <a:srgbClr val="0637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72" name="Suorakulmio 71"/>
          <p:cNvSpPr/>
          <p:nvPr userDrawn="1"/>
        </p:nvSpPr>
        <p:spPr>
          <a:xfrm>
            <a:off x="0" y="4154400"/>
            <a:ext cx="9144000" cy="1004400"/>
          </a:xfrm>
          <a:prstGeom prst="rect">
            <a:avLst/>
          </a:prstGeom>
          <a:solidFill>
            <a:srgbClr val="D8F4F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71" name="Suorakulmio 70"/>
          <p:cNvSpPr/>
          <p:nvPr userDrawn="1"/>
        </p:nvSpPr>
        <p:spPr bwMode="hidden">
          <a:xfrm>
            <a:off x="251520" y="4154400"/>
            <a:ext cx="8640960" cy="378042"/>
          </a:xfrm>
          <a:prstGeom prst="rect">
            <a:avLst/>
          </a:prstGeom>
          <a:solidFill>
            <a:srgbClr val="00BAF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2" name="Otsikko 1"/>
          <p:cNvSpPr>
            <a:spLocks noGrp="1"/>
          </p:cNvSpPr>
          <p:nvPr userDrawn="1">
            <p:ph type="ctrTitle" hasCustomPrompt="1"/>
          </p:nvPr>
        </p:nvSpPr>
        <p:spPr>
          <a:xfrm>
            <a:off x="1011600" y="1113588"/>
            <a:ext cx="7120880" cy="2430270"/>
          </a:xfrm>
        </p:spPr>
        <p:txBody>
          <a:bodyPr anchor="ctr" anchorCtr="0">
            <a:noAutofit/>
          </a:bodyPr>
          <a:lstStyle>
            <a:lvl1pPr algn="ctr">
              <a:defRPr sz="2800" b="0">
                <a:solidFill>
                  <a:schemeClr val="bg1"/>
                </a:solidFill>
              </a:defRPr>
            </a:lvl1pPr>
          </a:lstStyle>
          <a:p>
            <a:r>
              <a:rPr lang="fi-FI" dirty="0"/>
              <a:t>Lisää otsikko napsauttamalla</a:t>
            </a:r>
          </a:p>
        </p:txBody>
      </p:sp>
      <p:sp>
        <p:nvSpPr>
          <p:cNvPr id="6" name="Dian numeron paikkamerkki 5"/>
          <p:cNvSpPr>
            <a:spLocks noGrp="1"/>
          </p:cNvSpPr>
          <p:nvPr userDrawn="1">
            <p:ph type="sldNum" sz="quarter" idx="12"/>
          </p:nvPr>
        </p:nvSpPr>
        <p:spPr/>
        <p:txBody>
          <a:bodyPr/>
          <a:lstStyle/>
          <a:p>
            <a:fld id="{0EA9D7C9-68B7-4D90-AC4C-0579D8239218}" type="slidenum">
              <a:rPr lang="fi-FI" smtClean="0"/>
              <a:pPr/>
              <a:t>‹#›</a:t>
            </a:fld>
            <a:endParaRPr lang="fi-FI"/>
          </a:p>
        </p:txBody>
      </p:sp>
      <p:sp>
        <p:nvSpPr>
          <p:cNvPr id="4" name="Päivämäärän paikkamerkki 3"/>
          <p:cNvSpPr>
            <a:spLocks noGrp="1"/>
          </p:cNvSpPr>
          <p:nvPr userDrawn="1">
            <p:ph type="dt" sz="half" idx="10"/>
          </p:nvPr>
        </p:nvSpPr>
        <p:spPr/>
        <p:txBody>
          <a:bodyPr/>
          <a:lstStyle/>
          <a:p>
            <a:r>
              <a:rPr lang="fi-FI"/>
              <a:t>20.4.2024</a:t>
            </a:r>
          </a:p>
        </p:txBody>
      </p:sp>
      <p:sp>
        <p:nvSpPr>
          <p:cNvPr id="5" name="Alatunnisteen paikkamerkki 4"/>
          <p:cNvSpPr>
            <a:spLocks noGrp="1"/>
          </p:cNvSpPr>
          <p:nvPr userDrawn="1">
            <p:ph type="ftr" sz="quarter" idx="11"/>
          </p:nvPr>
        </p:nvSpPr>
        <p:spPr/>
        <p:txBody>
          <a:bodyPr/>
          <a:lstStyle/>
          <a:p>
            <a:r>
              <a:rPr lang="fi-FI"/>
              <a:t>Alatunnistetiedot</a:t>
            </a:r>
          </a:p>
        </p:txBody>
      </p:sp>
      <p:sp>
        <p:nvSpPr>
          <p:cNvPr id="12" name="dnumber"/>
          <p:cNvSpPr txBox="1">
            <a:spLocks/>
          </p:cNvSpPr>
          <p:nvPr userDrawn="1"/>
        </p:nvSpPr>
        <p:spPr>
          <a:xfrm>
            <a:off x="7956000" y="64799"/>
            <a:ext cx="1008000" cy="196208"/>
          </a:xfrm>
          <a:prstGeom prst="rect">
            <a:avLst/>
          </a:prstGeom>
          <a:noFill/>
        </p:spPr>
        <p:txBody>
          <a:bodyPr wrap="square" rtlCol="0">
            <a:spAutoFit/>
          </a:bodyPr>
          <a:lstStyle/>
          <a:p>
            <a:pPr algn="r"/>
            <a:endParaRPr lang="fi-FI" sz="675" dirty="0">
              <a:solidFill>
                <a:srgbClr val="002060"/>
              </a:solidFill>
              <a:latin typeface="+mn-lt"/>
            </a:endParaRPr>
          </a:p>
        </p:txBody>
      </p:sp>
      <p:pic>
        <p:nvPicPr>
          <p:cNvPr id="11" name="dlogoplaceholder_pieni" hidden="1">
            <a:extLst>
              <a:ext uri="{FF2B5EF4-FFF2-40B4-BE49-F238E27FC236}">
                <a16:creationId xmlns:a16="http://schemas.microsoft.com/office/drawing/2014/main" id="{D2BFD48A-17D2-44DE-8219-AF2EAC9A53E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68272" y="4733790"/>
            <a:ext cx="736176" cy="330597"/>
          </a:xfrm>
          <a:prstGeom prst="rect">
            <a:avLst/>
          </a:prstGeom>
        </p:spPr>
      </p:pic>
      <p:pic>
        <p:nvPicPr>
          <p:cNvPr id="8" name="dlogoshape">
            <a:extLst>
              <a:ext uri="{FF2B5EF4-FFF2-40B4-BE49-F238E27FC236}">
                <a16:creationId xmlns:a16="http://schemas.microsoft.com/office/drawing/2014/main" id="{8EBABA00-378A-419C-A94E-B1832C6172C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68272" y="4733790"/>
            <a:ext cx="736174" cy="330597"/>
          </a:xfrm>
          <a:prstGeom prst="rect">
            <a:avLst/>
          </a:prstGeom>
        </p:spPr>
      </p:pic>
    </p:spTree>
    <p:extLst>
      <p:ext uri="{BB962C8B-B14F-4D97-AF65-F5344CB8AC3E}">
        <p14:creationId xmlns:p14="http://schemas.microsoft.com/office/powerpoint/2010/main" val="2804986465"/>
      </p:ext>
    </p:extLst>
  </p:cSld>
  <p:clrMapOvr>
    <a:masterClrMapping/>
  </p:clrMapOvr>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Välisivu" preserve="1" userDrawn="1">
  <p:cSld name="välisivu">
    <p:spTree>
      <p:nvGrpSpPr>
        <p:cNvPr id="1" name=""/>
        <p:cNvGrpSpPr/>
        <p:nvPr/>
      </p:nvGrpSpPr>
      <p:grpSpPr>
        <a:xfrm>
          <a:off x="0" y="0"/>
          <a:ext cx="0" cy="0"/>
          <a:chOff x="0" y="0"/>
          <a:chExt cx="0" cy="0"/>
        </a:xfrm>
      </p:grpSpPr>
      <p:sp>
        <p:nvSpPr>
          <p:cNvPr id="70" name="Suorakulmio 69"/>
          <p:cNvSpPr/>
          <p:nvPr userDrawn="1"/>
        </p:nvSpPr>
        <p:spPr bwMode="hidden">
          <a:xfrm>
            <a:off x="251520" y="252000"/>
            <a:ext cx="8640960" cy="3906000"/>
          </a:xfrm>
          <a:prstGeom prst="rect">
            <a:avLst/>
          </a:prstGeom>
          <a:solidFill>
            <a:srgbClr val="0637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72" name="Suorakulmio 71"/>
          <p:cNvSpPr/>
          <p:nvPr userDrawn="1"/>
        </p:nvSpPr>
        <p:spPr>
          <a:xfrm>
            <a:off x="0" y="4154400"/>
            <a:ext cx="9144000" cy="1004400"/>
          </a:xfrm>
          <a:prstGeom prst="rect">
            <a:avLst/>
          </a:prstGeom>
          <a:solidFill>
            <a:srgbClr val="E2E2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71" name="Suorakulmio 70"/>
          <p:cNvSpPr/>
          <p:nvPr userDrawn="1"/>
        </p:nvSpPr>
        <p:spPr bwMode="hidden">
          <a:xfrm>
            <a:off x="251520" y="4154400"/>
            <a:ext cx="8640960" cy="378042"/>
          </a:xfrm>
          <a:prstGeom prst="rect">
            <a:avLst/>
          </a:prstGeom>
          <a:solidFill>
            <a:srgbClr val="002D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i-FI" sz="1350"/>
          </a:p>
        </p:txBody>
      </p:sp>
      <p:sp>
        <p:nvSpPr>
          <p:cNvPr id="2" name="Otsikko 1"/>
          <p:cNvSpPr>
            <a:spLocks noGrp="1"/>
          </p:cNvSpPr>
          <p:nvPr userDrawn="1">
            <p:ph type="ctrTitle" hasCustomPrompt="1"/>
          </p:nvPr>
        </p:nvSpPr>
        <p:spPr>
          <a:xfrm>
            <a:off x="1011600" y="1113588"/>
            <a:ext cx="7120880" cy="2430270"/>
          </a:xfrm>
        </p:spPr>
        <p:txBody>
          <a:bodyPr anchor="ctr" anchorCtr="0">
            <a:noAutofit/>
          </a:bodyPr>
          <a:lstStyle>
            <a:lvl1pPr algn="ctr">
              <a:defRPr sz="2800" b="0">
                <a:solidFill>
                  <a:schemeClr val="bg1"/>
                </a:solidFill>
              </a:defRPr>
            </a:lvl1pPr>
          </a:lstStyle>
          <a:p>
            <a:r>
              <a:rPr lang="fi-FI" dirty="0"/>
              <a:t>Lisää otsikko napsauttamalla</a:t>
            </a:r>
          </a:p>
        </p:txBody>
      </p:sp>
      <p:sp>
        <p:nvSpPr>
          <p:cNvPr id="6" name="Dian numeron paikkamerkki 5"/>
          <p:cNvSpPr>
            <a:spLocks noGrp="1"/>
          </p:cNvSpPr>
          <p:nvPr userDrawn="1">
            <p:ph type="sldNum" sz="quarter" idx="12"/>
          </p:nvPr>
        </p:nvSpPr>
        <p:spPr/>
        <p:txBody>
          <a:bodyPr/>
          <a:lstStyle/>
          <a:p>
            <a:fld id="{0EA9D7C9-68B7-4D90-AC4C-0579D8239218}" type="slidenum">
              <a:rPr lang="fi-FI" smtClean="0"/>
              <a:pPr/>
              <a:t>‹#›</a:t>
            </a:fld>
            <a:endParaRPr lang="fi-FI"/>
          </a:p>
        </p:txBody>
      </p:sp>
      <p:sp>
        <p:nvSpPr>
          <p:cNvPr id="4" name="Päivämäärän paikkamerkki 3"/>
          <p:cNvSpPr>
            <a:spLocks noGrp="1"/>
          </p:cNvSpPr>
          <p:nvPr userDrawn="1">
            <p:ph type="dt" sz="half" idx="10"/>
          </p:nvPr>
        </p:nvSpPr>
        <p:spPr/>
        <p:txBody>
          <a:bodyPr/>
          <a:lstStyle/>
          <a:p>
            <a:r>
              <a:rPr lang="fi-FI"/>
              <a:t>20.4.2024</a:t>
            </a:r>
          </a:p>
        </p:txBody>
      </p:sp>
      <p:sp>
        <p:nvSpPr>
          <p:cNvPr id="5" name="Alatunnisteen paikkamerkki 4"/>
          <p:cNvSpPr>
            <a:spLocks noGrp="1"/>
          </p:cNvSpPr>
          <p:nvPr userDrawn="1">
            <p:ph type="ftr" sz="quarter" idx="11"/>
          </p:nvPr>
        </p:nvSpPr>
        <p:spPr/>
        <p:txBody>
          <a:bodyPr/>
          <a:lstStyle/>
          <a:p>
            <a:r>
              <a:rPr lang="fi-FI"/>
              <a:t>Alatunnistetiedot</a:t>
            </a:r>
          </a:p>
        </p:txBody>
      </p:sp>
      <p:sp>
        <p:nvSpPr>
          <p:cNvPr id="12" name="dnumber"/>
          <p:cNvSpPr txBox="1">
            <a:spLocks/>
          </p:cNvSpPr>
          <p:nvPr userDrawn="1"/>
        </p:nvSpPr>
        <p:spPr>
          <a:xfrm>
            <a:off x="7956000" y="64799"/>
            <a:ext cx="1008000" cy="196208"/>
          </a:xfrm>
          <a:prstGeom prst="rect">
            <a:avLst/>
          </a:prstGeom>
          <a:noFill/>
        </p:spPr>
        <p:txBody>
          <a:bodyPr wrap="square" rtlCol="0">
            <a:spAutoFit/>
          </a:bodyPr>
          <a:lstStyle/>
          <a:p>
            <a:pPr algn="r"/>
            <a:endParaRPr lang="fi-FI" sz="675" dirty="0">
              <a:solidFill>
                <a:srgbClr val="002060"/>
              </a:solidFill>
              <a:latin typeface="+mn-lt"/>
            </a:endParaRPr>
          </a:p>
        </p:txBody>
      </p:sp>
      <p:pic>
        <p:nvPicPr>
          <p:cNvPr id="13" name="dlogoplaceholder_pieni" hidden="1">
            <a:extLst>
              <a:ext uri="{FF2B5EF4-FFF2-40B4-BE49-F238E27FC236}">
                <a16:creationId xmlns:a16="http://schemas.microsoft.com/office/drawing/2014/main" id="{71CEE8EC-DB6B-40BE-A8EF-85E9E33233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68272" y="4733790"/>
            <a:ext cx="736176" cy="330597"/>
          </a:xfrm>
          <a:prstGeom prst="rect">
            <a:avLst/>
          </a:prstGeom>
        </p:spPr>
      </p:pic>
      <p:pic>
        <p:nvPicPr>
          <p:cNvPr id="8" name="dlogoshape">
            <a:extLst>
              <a:ext uri="{FF2B5EF4-FFF2-40B4-BE49-F238E27FC236}">
                <a16:creationId xmlns:a16="http://schemas.microsoft.com/office/drawing/2014/main" id="{89C07C81-36C8-4A5E-A047-48FF1DFCC23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68272" y="4733790"/>
            <a:ext cx="736174" cy="330597"/>
          </a:xfrm>
          <a:prstGeom prst="rect">
            <a:avLst/>
          </a:prstGeom>
        </p:spPr>
      </p:pic>
    </p:spTree>
    <p:extLst>
      <p:ext uri="{BB962C8B-B14F-4D97-AF65-F5344CB8AC3E}">
        <p14:creationId xmlns:p14="http://schemas.microsoft.com/office/powerpoint/2010/main" val="2966247554"/>
      </p:ext>
    </p:extLst>
  </p:cSld>
  <p:clrMapOvr>
    <a:masterClrMapping/>
  </p:clrMapOvr>
  <p:hf hdr="0" ftr="0"/>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tsikko ja sisältö" type="obj" preserve="1">
  <p:cSld name="sisältö_color">
    <p:spTree>
      <p:nvGrpSpPr>
        <p:cNvPr id="1" name=""/>
        <p:cNvGrpSpPr/>
        <p:nvPr/>
      </p:nvGrpSpPr>
      <p:grpSpPr>
        <a:xfrm>
          <a:off x="0" y="0"/>
          <a:ext cx="0" cy="0"/>
          <a:chOff x="0" y="0"/>
          <a:chExt cx="0" cy="0"/>
        </a:xfrm>
      </p:grpSpPr>
      <p:sp>
        <p:nvSpPr>
          <p:cNvPr id="7" name="Suorakulmio 6"/>
          <p:cNvSpPr/>
          <p:nvPr userDrawn="1"/>
        </p:nvSpPr>
        <p:spPr>
          <a:xfrm>
            <a:off x="0" y="0"/>
            <a:ext cx="9144000" cy="1094015"/>
          </a:xfrm>
          <a:prstGeom prst="rect">
            <a:avLst/>
          </a:prstGeom>
          <a:solidFill>
            <a:srgbClr val="7FDC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350"/>
          </a:p>
        </p:txBody>
      </p:sp>
      <p:sp>
        <p:nvSpPr>
          <p:cNvPr id="2" name="Otsikko 1"/>
          <p:cNvSpPr>
            <a:spLocks noGrp="1"/>
          </p:cNvSpPr>
          <p:nvPr>
            <p:ph type="title" hasCustomPrompt="1"/>
          </p:nvPr>
        </p:nvSpPr>
        <p:spPr/>
        <p:txBody>
          <a:bodyPr/>
          <a:lstStyle/>
          <a:p>
            <a:r>
              <a:rPr lang="fi-FI" dirty="0"/>
              <a:t>Lisää otsikko napsauttamalla</a:t>
            </a:r>
          </a:p>
        </p:txBody>
      </p:sp>
      <p:sp>
        <p:nvSpPr>
          <p:cNvPr id="3" name="Sisällön paikkamerkki 2"/>
          <p:cNvSpPr>
            <a:spLocks noGrp="1"/>
          </p:cNvSpPr>
          <p:nvPr>
            <p:ph idx="1" hasCustomPrompt="1"/>
          </p:nvPr>
        </p:nvSpPr>
        <p:spPr/>
        <p:txBody>
          <a:bodyPr/>
          <a:lstStyle/>
          <a:p>
            <a:pPr lvl="0"/>
            <a:r>
              <a:rPr lang="fi-FI" dirty="0"/>
              <a:t>Lisää tekstiä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6" name="Dian numeron paikkamerkki 5"/>
          <p:cNvSpPr>
            <a:spLocks noGrp="1"/>
          </p:cNvSpPr>
          <p:nvPr>
            <p:ph type="sldNum" sz="quarter" idx="12"/>
          </p:nvPr>
        </p:nvSpPr>
        <p:spPr/>
        <p:txBody>
          <a:bodyPr/>
          <a:lstStyle/>
          <a:p>
            <a:fld id="{0EA9D7C9-68B7-4D90-AC4C-0579D8239218}" type="slidenum">
              <a:rPr lang="fi-FI" smtClean="0"/>
              <a:pPr/>
              <a:t>‹#›</a:t>
            </a:fld>
            <a:endParaRPr lang="fi-FI"/>
          </a:p>
        </p:txBody>
      </p:sp>
      <p:sp>
        <p:nvSpPr>
          <p:cNvPr id="4" name="Päivämäärän paikkamerkki 3"/>
          <p:cNvSpPr>
            <a:spLocks noGrp="1"/>
          </p:cNvSpPr>
          <p:nvPr>
            <p:ph type="dt" sz="half" idx="10"/>
          </p:nvPr>
        </p:nvSpPr>
        <p:spPr/>
        <p:txBody>
          <a:bodyPr/>
          <a:lstStyle/>
          <a:p>
            <a:r>
              <a:rPr lang="fi-FI"/>
              <a:t>20.4.2024</a:t>
            </a:r>
          </a:p>
        </p:txBody>
      </p:sp>
      <p:sp>
        <p:nvSpPr>
          <p:cNvPr id="5" name="Alatunnisteen paikkamerkki 4"/>
          <p:cNvSpPr>
            <a:spLocks noGrp="1"/>
          </p:cNvSpPr>
          <p:nvPr>
            <p:ph type="ftr" sz="quarter" idx="11"/>
          </p:nvPr>
        </p:nvSpPr>
        <p:spPr/>
        <p:txBody>
          <a:bodyPr/>
          <a:lstStyle/>
          <a:p>
            <a:r>
              <a:rPr lang="fi-FI"/>
              <a:t>Alatunnistetiedot</a:t>
            </a:r>
          </a:p>
        </p:txBody>
      </p:sp>
      <p:sp>
        <p:nvSpPr>
          <p:cNvPr id="9" name="dnumber"/>
          <p:cNvSpPr txBox="1">
            <a:spLocks/>
          </p:cNvSpPr>
          <p:nvPr userDrawn="1"/>
        </p:nvSpPr>
        <p:spPr>
          <a:xfrm>
            <a:off x="7956000" y="64799"/>
            <a:ext cx="1008000" cy="196208"/>
          </a:xfrm>
          <a:prstGeom prst="rect">
            <a:avLst/>
          </a:prstGeom>
          <a:noFill/>
        </p:spPr>
        <p:txBody>
          <a:bodyPr wrap="square" rtlCol="0">
            <a:spAutoFit/>
          </a:bodyPr>
          <a:lstStyle/>
          <a:p>
            <a:pPr algn="r"/>
            <a:endParaRPr lang="fi-FI" sz="675" dirty="0">
              <a:solidFill>
                <a:srgbClr val="002060"/>
              </a:solidFill>
              <a:latin typeface="+mn-lt"/>
            </a:endParaRPr>
          </a:p>
        </p:txBody>
      </p:sp>
    </p:spTree>
    <p:extLst>
      <p:ext uri="{BB962C8B-B14F-4D97-AF65-F5344CB8AC3E}">
        <p14:creationId xmlns:p14="http://schemas.microsoft.com/office/powerpoint/2010/main" val="453458756"/>
      </p:ext>
    </p:extLst>
  </p:cSld>
  <p:clrMapOvr>
    <a:masterClrMapping/>
  </p:clrMapOvr>
  <p:hf hdr="0" ft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539553" y="159955"/>
            <a:ext cx="8064000" cy="791615"/>
          </a:xfrm>
          <a:prstGeom prst="rect">
            <a:avLst/>
          </a:prstGeom>
        </p:spPr>
        <p:txBody>
          <a:bodyPr vert="horz" lIns="91440" tIns="45720" rIns="91440" bIns="45720" rtlCol="0" anchor="b" anchorCtr="0">
            <a:normAutofit/>
          </a:bodyPr>
          <a:lstStyle/>
          <a:p>
            <a:r>
              <a:rPr lang="fi-FI" dirty="0"/>
              <a:t>Lisää otsikko napsauttamalla</a:t>
            </a:r>
          </a:p>
        </p:txBody>
      </p:sp>
      <p:sp>
        <p:nvSpPr>
          <p:cNvPr id="3" name="Tekstin paikkamerkki 2"/>
          <p:cNvSpPr>
            <a:spLocks noGrp="1"/>
          </p:cNvSpPr>
          <p:nvPr>
            <p:ph type="body" idx="1"/>
          </p:nvPr>
        </p:nvSpPr>
        <p:spPr>
          <a:xfrm>
            <a:off x="539553" y="1257301"/>
            <a:ext cx="8064000" cy="3294196"/>
          </a:xfrm>
          <a:prstGeom prst="rect">
            <a:avLst/>
          </a:prstGeom>
        </p:spPr>
        <p:txBody>
          <a:bodyPr vert="horz" lIns="91440" tIns="45720" rIns="91440" bIns="45720" rtlCol="0">
            <a:normAutofit/>
          </a:bodyPr>
          <a:lstStyle/>
          <a:p>
            <a:pPr lvl="0"/>
            <a:r>
              <a:rPr lang="fi-FI" dirty="0"/>
              <a:t>Lisää tekstiä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6" name="Dian numeron paikkamerkki 5"/>
          <p:cNvSpPr>
            <a:spLocks noGrp="1"/>
          </p:cNvSpPr>
          <p:nvPr>
            <p:ph type="sldNum" sz="quarter" idx="4"/>
          </p:nvPr>
        </p:nvSpPr>
        <p:spPr>
          <a:xfrm>
            <a:off x="508000" y="4873506"/>
            <a:ext cx="432000" cy="153421"/>
          </a:xfrm>
          <a:prstGeom prst="rect">
            <a:avLst/>
          </a:prstGeom>
        </p:spPr>
        <p:txBody>
          <a:bodyPr vert="horz" lIns="91440" tIns="45720" rIns="91440" bIns="45720" rtlCol="0" anchor="ctr"/>
          <a:lstStyle>
            <a:lvl1pPr algn="l">
              <a:defRPr sz="750">
                <a:solidFill>
                  <a:srgbClr val="06377B"/>
                </a:solidFill>
              </a:defRPr>
            </a:lvl1pPr>
          </a:lstStyle>
          <a:p>
            <a:fld id="{0EA9D7C9-68B7-4D90-AC4C-0579D8239218}" type="slidenum">
              <a:rPr lang="fi-FI" smtClean="0"/>
              <a:pPr/>
              <a:t>‹#›</a:t>
            </a:fld>
            <a:endParaRPr lang="fi-FI" dirty="0"/>
          </a:p>
        </p:txBody>
      </p:sp>
      <p:sp>
        <p:nvSpPr>
          <p:cNvPr id="4" name="Päivämäärän paikkamerkki 3"/>
          <p:cNvSpPr>
            <a:spLocks noGrp="1"/>
          </p:cNvSpPr>
          <p:nvPr>
            <p:ph type="dt" sz="half" idx="2"/>
          </p:nvPr>
        </p:nvSpPr>
        <p:spPr>
          <a:xfrm>
            <a:off x="939600" y="4873506"/>
            <a:ext cx="864096" cy="153421"/>
          </a:xfrm>
          <a:prstGeom prst="rect">
            <a:avLst/>
          </a:prstGeom>
        </p:spPr>
        <p:txBody>
          <a:bodyPr vert="horz" lIns="0" tIns="45720" rIns="0" bIns="45720" rtlCol="0" anchor="ctr"/>
          <a:lstStyle>
            <a:lvl1pPr algn="ctr">
              <a:defRPr sz="750">
                <a:solidFill>
                  <a:srgbClr val="06377B"/>
                </a:solidFill>
              </a:defRPr>
            </a:lvl1pPr>
          </a:lstStyle>
          <a:p>
            <a:r>
              <a:rPr lang="fi-FI"/>
              <a:t>20.4.2024</a:t>
            </a:r>
            <a:endParaRPr lang="fi-FI" dirty="0"/>
          </a:p>
        </p:txBody>
      </p:sp>
      <p:sp>
        <p:nvSpPr>
          <p:cNvPr id="5" name="Alatunnisteen paikkamerkki 4"/>
          <p:cNvSpPr>
            <a:spLocks noGrp="1"/>
          </p:cNvSpPr>
          <p:nvPr>
            <p:ph type="ftr" sz="quarter" idx="3"/>
          </p:nvPr>
        </p:nvSpPr>
        <p:spPr>
          <a:xfrm>
            <a:off x="1803600" y="4873506"/>
            <a:ext cx="4040088" cy="153421"/>
          </a:xfrm>
          <a:prstGeom prst="rect">
            <a:avLst/>
          </a:prstGeom>
        </p:spPr>
        <p:txBody>
          <a:bodyPr vert="horz" lIns="91440" tIns="45720" rIns="91440" bIns="45720" rtlCol="0" anchor="ctr"/>
          <a:lstStyle>
            <a:lvl1pPr algn="l">
              <a:defRPr sz="750">
                <a:solidFill>
                  <a:srgbClr val="06377B"/>
                </a:solidFill>
              </a:defRPr>
            </a:lvl1pPr>
          </a:lstStyle>
          <a:p>
            <a:r>
              <a:rPr lang="fi-FI" dirty="0"/>
              <a:t>Alatunnistetiedot</a:t>
            </a:r>
          </a:p>
        </p:txBody>
      </p:sp>
      <p:pic>
        <p:nvPicPr>
          <p:cNvPr id="10" name="dlogoplaceholder_pieni" hidden="1">
            <a:extLst>
              <a:ext uri="{FF2B5EF4-FFF2-40B4-BE49-F238E27FC236}">
                <a16:creationId xmlns:a16="http://schemas.microsoft.com/office/drawing/2014/main" id="{017D9E17-1645-4EF4-AF0E-2ABE8B324CFB}"/>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7868272" y="4733790"/>
            <a:ext cx="736176" cy="330597"/>
          </a:xfrm>
          <a:prstGeom prst="rect">
            <a:avLst/>
          </a:prstGeom>
        </p:spPr>
      </p:pic>
      <p:pic>
        <p:nvPicPr>
          <p:cNvPr id="9" name="dlogoshape">
            <a:extLst>
              <a:ext uri="{FF2B5EF4-FFF2-40B4-BE49-F238E27FC236}">
                <a16:creationId xmlns:a16="http://schemas.microsoft.com/office/drawing/2014/main" id="{AEE5F752-FEE5-4085-A9FE-CC6616453446}"/>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7868272" y="4733790"/>
            <a:ext cx="736174" cy="330597"/>
          </a:xfrm>
          <a:prstGeom prst="rect">
            <a:avLst/>
          </a:prstGeom>
        </p:spPr>
      </p:pic>
    </p:spTree>
    <p:extLst>
      <p:ext uri="{BB962C8B-B14F-4D97-AF65-F5344CB8AC3E}">
        <p14:creationId xmlns:p14="http://schemas.microsoft.com/office/powerpoint/2010/main" val="474880145"/>
      </p:ext>
    </p:extLst>
  </p:cSld>
  <p:clrMap bg1="lt1" tx1="dk1" bg2="lt2" tx2="dk2" accent1="accent1" accent2="accent2" accent3="accent3" accent4="accent4" accent5="accent5" accent6="accent6" hlink="hlink" folHlink="folHlink"/>
  <p:sldLayoutIdLst>
    <p:sldLayoutId id="2147483708" r:id="rId1"/>
    <p:sldLayoutId id="2147483691" r:id="rId2"/>
    <p:sldLayoutId id="2147483722" r:id="rId3"/>
    <p:sldLayoutId id="2147483723" r:id="rId4"/>
    <p:sldLayoutId id="2147483707" r:id="rId5"/>
    <p:sldLayoutId id="2147483649" r:id="rId6"/>
    <p:sldLayoutId id="2147483709" r:id="rId7"/>
    <p:sldLayoutId id="2147483693" r:id="rId8"/>
    <p:sldLayoutId id="2147483710" r:id="rId9"/>
    <p:sldLayoutId id="2147483650" r:id="rId10"/>
    <p:sldLayoutId id="2147483711" r:id="rId11"/>
    <p:sldLayoutId id="2147483652" r:id="rId12"/>
    <p:sldLayoutId id="2147483712" r:id="rId13"/>
    <p:sldLayoutId id="2147483692" r:id="rId14"/>
    <p:sldLayoutId id="2147483713" r:id="rId15"/>
    <p:sldLayoutId id="2147483657" r:id="rId16"/>
    <p:sldLayoutId id="2147483714" r:id="rId17"/>
    <p:sldLayoutId id="2147483654" r:id="rId18"/>
    <p:sldLayoutId id="2147483715" r:id="rId19"/>
    <p:sldLayoutId id="2147483694" r:id="rId20"/>
    <p:sldLayoutId id="2147483716" r:id="rId21"/>
    <p:sldLayoutId id="2147483717" r:id="rId22"/>
    <p:sldLayoutId id="2147483718" r:id="rId23"/>
    <p:sldLayoutId id="2147483719" r:id="rId24"/>
    <p:sldLayoutId id="2147483720" r:id="rId25"/>
    <p:sldLayoutId id="2147483721" r:id="rId26"/>
  </p:sldLayoutIdLst>
  <p:hf hdr="0" ftr="0"/>
  <p:txStyles>
    <p:titleStyle>
      <a:lvl1pPr algn="l" defTabSz="685800" rtl="0" eaLnBrk="1" latinLnBrk="0" hangingPunct="1">
        <a:lnSpc>
          <a:spcPct val="90000"/>
        </a:lnSpc>
        <a:spcBef>
          <a:spcPct val="0"/>
        </a:spcBef>
        <a:buNone/>
        <a:defRPr sz="2300" b="1" kern="1200">
          <a:solidFill>
            <a:srgbClr val="06377B"/>
          </a:solidFill>
          <a:latin typeface="+mj-lt"/>
          <a:ea typeface="+mj-ea"/>
          <a:cs typeface="+mj-cs"/>
        </a:defRPr>
      </a:lvl1pPr>
    </p:titleStyle>
    <p:bodyStyle>
      <a:lvl1pPr marL="257175" indent="-257175" algn="l" defTabSz="685800" rtl="0" eaLnBrk="1" latinLnBrk="0" hangingPunct="1">
        <a:lnSpc>
          <a:spcPct val="95000"/>
        </a:lnSpc>
        <a:spcBef>
          <a:spcPts val="900"/>
        </a:spcBef>
        <a:buClr>
          <a:srgbClr val="06377B"/>
        </a:buClr>
        <a:buFont typeface="Arial" pitchFamily="34" charset="0"/>
        <a:buChar char="•"/>
        <a:defRPr sz="1700" b="0" kern="1200">
          <a:solidFill>
            <a:schemeClr val="tx1"/>
          </a:solidFill>
          <a:latin typeface="+mn-lt"/>
          <a:ea typeface="+mn-ea"/>
          <a:cs typeface="+mn-cs"/>
        </a:defRPr>
      </a:lvl1pPr>
      <a:lvl2pPr marL="745331" indent="-34290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2pPr>
      <a:lvl3pPr marL="1007269" indent="-201216" algn="l" defTabSz="685800" rtl="0" eaLnBrk="1" latinLnBrk="0" hangingPunct="1">
        <a:spcBef>
          <a:spcPct val="20000"/>
        </a:spcBef>
        <a:buClrTx/>
        <a:buFont typeface="Arial" panose="020B0604020202020204" pitchFamily="34" charset="0"/>
        <a:buChar char="•"/>
        <a:defRPr sz="135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fi-F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hyperlink" Target="mailto:ennaltaestava.hame@poliisi.fi" TargetMode="External"/><Relationship Id="rId2" Type="http://schemas.openxmlformats.org/officeDocument/2006/relationships/slideLayout" Target="../slideLayouts/slideLayout9.xml"/><Relationship Id="rId1" Type="http://schemas.openxmlformats.org/officeDocument/2006/relationships/themeOverride" Target="../theme/themeOverr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3B45D02-B8C0-4162-9490-C0F299EC85A4}"/>
              </a:ext>
            </a:extLst>
          </p:cNvPr>
          <p:cNvSpPr>
            <a:spLocks noGrp="1"/>
          </p:cNvSpPr>
          <p:nvPr>
            <p:ph type="ctrTitle"/>
          </p:nvPr>
        </p:nvSpPr>
        <p:spPr>
          <a:xfrm>
            <a:off x="1259632" y="1420732"/>
            <a:ext cx="5616624" cy="1079009"/>
          </a:xfrm>
        </p:spPr>
        <p:txBody>
          <a:bodyPr/>
          <a:lstStyle/>
          <a:p>
            <a:br>
              <a:rPr lang="fi-FI" dirty="0"/>
            </a:br>
            <a:br>
              <a:rPr lang="fi-FI" dirty="0"/>
            </a:br>
            <a:br>
              <a:rPr lang="fi-FI" dirty="0"/>
            </a:br>
            <a:r>
              <a:rPr lang="fi-FI" dirty="0"/>
              <a:t>Poliisin ja koulujen yhteistyö</a:t>
            </a:r>
            <a:br>
              <a:rPr lang="fi-FI" dirty="0"/>
            </a:br>
            <a:endParaRPr lang="fi-FI" sz="3600" dirty="0">
              <a:solidFill>
                <a:srgbClr val="C5C5C5"/>
              </a:solidFill>
            </a:endParaRPr>
          </a:p>
        </p:txBody>
      </p:sp>
      <p:sp>
        <p:nvSpPr>
          <p:cNvPr id="3" name="Alaotsikko 2">
            <a:extLst>
              <a:ext uri="{FF2B5EF4-FFF2-40B4-BE49-F238E27FC236}">
                <a16:creationId xmlns:a16="http://schemas.microsoft.com/office/drawing/2014/main" id="{3B22F18E-899D-435E-80E9-2127045F7752}"/>
              </a:ext>
            </a:extLst>
          </p:cNvPr>
          <p:cNvSpPr>
            <a:spLocks noGrp="1"/>
          </p:cNvSpPr>
          <p:nvPr>
            <p:ph type="subTitle" idx="1"/>
          </p:nvPr>
        </p:nvSpPr>
        <p:spPr>
          <a:xfrm>
            <a:off x="1259632" y="2259533"/>
            <a:ext cx="5788800" cy="486000"/>
          </a:xfrm>
        </p:spPr>
        <p:txBody>
          <a:bodyPr/>
          <a:lstStyle/>
          <a:p>
            <a:r>
              <a:rPr lang="fi-FI" sz="1600" dirty="0">
                <a:solidFill>
                  <a:srgbClr val="C5C5C5"/>
                </a:solidFill>
              </a:rPr>
              <a:t>Toimintamalli lainvastaisiin tekoihin puuttumiseen</a:t>
            </a:r>
            <a:endParaRPr lang="fi-FI" sz="1600" dirty="0"/>
          </a:p>
        </p:txBody>
      </p:sp>
      <p:pic>
        <p:nvPicPr>
          <p:cNvPr id="8" name="Kuvan paikkamerkki 10" descr="Ulkokuva kesällä. Poliisin henkilöauto on pysäköity täynnä graffiteja olevan rakennuksen seinän eteen.">
            <a:extLst>
              <a:ext uri="{FF2B5EF4-FFF2-40B4-BE49-F238E27FC236}">
                <a16:creationId xmlns:a16="http://schemas.microsoft.com/office/drawing/2014/main" id="{374FEAFE-3D30-4056-8C70-0AF87051385A}"/>
              </a:ext>
            </a:extLst>
          </p:cNvPr>
          <p:cNvPicPr>
            <a:picLocks noGrp="1"/>
          </p:cNvPicPr>
          <p:nvPr>
            <p:ph type="pic" idx="14"/>
          </p:nvPr>
        </p:nvPicPr>
        <p:blipFill>
          <a:blip r:embed="rId3" cstate="print">
            <a:extLst>
              <a:ext uri="{28A0092B-C50C-407E-A947-70E740481C1C}">
                <a14:useLocalDpi xmlns:a14="http://schemas.microsoft.com/office/drawing/2010/main" val="0"/>
              </a:ext>
            </a:extLst>
          </a:blip>
          <a:srcRect l="19" r="19"/>
          <a:stretch>
            <a:fillRect/>
          </a:stretch>
        </p:blipFill>
        <p:spPr>
          <a:xfrm>
            <a:off x="252000" y="2917638"/>
            <a:ext cx="8640000" cy="2246400"/>
          </a:xfrm>
          <a:prstGeom prst="rect">
            <a:avLst/>
          </a:prstGeom>
        </p:spPr>
      </p:pic>
    </p:spTree>
    <p:extLst>
      <p:ext uri="{BB962C8B-B14F-4D97-AF65-F5344CB8AC3E}">
        <p14:creationId xmlns:p14="http://schemas.microsoft.com/office/powerpoint/2010/main" val="2260856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tsikko 5">
            <a:extLst>
              <a:ext uri="{FF2B5EF4-FFF2-40B4-BE49-F238E27FC236}">
                <a16:creationId xmlns:a16="http://schemas.microsoft.com/office/drawing/2014/main" id="{AC5F68C7-7FC9-40F0-AA84-DD6FD1D448B7}"/>
              </a:ext>
            </a:extLst>
          </p:cNvPr>
          <p:cNvSpPr>
            <a:spLocks noGrp="1"/>
          </p:cNvSpPr>
          <p:nvPr>
            <p:ph type="title"/>
          </p:nvPr>
        </p:nvSpPr>
        <p:spPr>
          <a:xfrm>
            <a:off x="540000" y="227627"/>
            <a:ext cx="8064000" cy="630764"/>
          </a:xfrm>
        </p:spPr>
        <p:txBody>
          <a:bodyPr>
            <a:noAutofit/>
          </a:bodyPr>
          <a:lstStyle/>
          <a:p>
            <a:r>
              <a:rPr lang="fi-FI" sz="2800" dirty="0"/>
              <a:t>PÄIHTEET</a:t>
            </a:r>
          </a:p>
        </p:txBody>
      </p:sp>
      <p:grpSp>
        <p:nvGrpSpPr>
          <p:cNvPr id="24" name="Ryhmä 23">
            <a:extLst>
              <a:ext uri="{FF2B5EF4-FFF2-40B4-BE49-F238E27FC236}">
                <a16:creationId xmlns:a16="http://schemas.microsoft.com/office/drawing/2014/main" id="{9F6EC77B-3CD9-4644-A9AF-D27D34B3E25A}"/>
              </a:ext>
            </a:extLst>
          </p:cNvPr>
          <p:cNvGrpSpPr/>
          <p:nvPr/>
        </p:nvGrpSpPr>
        <p:grpSpPr>
          <a:xfrm>
            <a:off x="312221" y="1232775"/>
            <a:ext cx="4259779" cy="3347444"/>
            <a:chOff x="323528" y="1064610"/>
            <a:chExt cx="4091865" cy="3524415"/>
          </a:xfrm>
        </p:grpSpPr>
        <p:grpSp>
          <p:nvGrpSpPr>
            <p:cNvPr id="9" name="Ryhmä 8">
              <a:extLst>
                <a:ext uri="{FF2B5EF4-FFF2-40B4-BE49-F238E27FC236}">
                  <a16:creationId xmlns:a16="http://schemas.microsoft.com/office/drawing/2014/main" id="{4A66073F-08D8-4F4D-8D86-E99600CC5597}"/>
                </a:ext>
              </a:extLst>
            </p:cNvPr>
            <p:cNvGrpSpPr/>
            <p:nvPr/>
          </p:nvGrpSpPr>
          <p:grpSpPr>
            <a:xfrm>
              <a:off x="323528" y="1484882"/>
              <a:ext cx="4091865" cy="3104143"/>
              <a:chOff x="2463019" y="917314"/>
              <a:chExt cx="4991261" cy="3390641"/>
            </a:xfrm>
          </p:grpSpPr>
          <p:sp>
            <p:nvSpPr>
              <p:cNvPr id="10" name="Suorakulmio: Pyöristetyt kulmat 9">
                <a:extLst>
                  <a:ext uri="{FF2B5EF4-FFF2-40B4-BE49-F238E27FC236}">
                    <a16:creationId xmlns:a16="http://schemas.microsoft.com/office/drawing/2014/main" id="{E1CA2E39-5AA9-4ECB-9D2C-B742664F7560}"/>
                  </a:ext>
                </a:extLst>
              </p:cNvPr>
              <p:cNvSpPr/>
              <p:nvPr/>
            </p:nvSpPr>
            <p:spPr>
              <a:xfrm>
                <a:off x="2463019" y="917314"/>
                <a:ext cx="4918785" cy="3390641"/>
              </a:xfrm>
              <a:prstGeom prst="roundRect">
                <a:avLst/>
              </a:prstGeom>
              <a:solidFill>
                <a:schemeClr val="bg1"/>
              </a:solidFill>
              <a:ln w="28575">
                <a:solidFill>
                  <a:srgbClr val="0637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4" name="Tekstiruutu 13">
                <a:extLst>
                  <a:ext uri="{FF2B5EF4-FFF2-40B4-BE49-F238E27FC236}">
                    <a16:creationId xmlns:a16="http://schemas.microsoft.com/office/drawing/2014/main" id="{F93B2873-09BB-4827-910B-F821F472B1DA}"/>
                  </a:ext>
                </a:extLst>
              </p:cNvPr>
              <p:cNvSpPr txBox="1"/>
              <p:nvPr/>
            </p:nvSpPr>
            <p:spPr>
              <a:xfrm>
                <a:off x="2495438" y="1347871"/>
                <a:ext cx="4958842" cy="2908400"/>
              </a:xfrm>
              <a:prstGeom prst="rect">
                <a:avLst/>
              </a:prstGeom>
              <a:noFill/>
            </p:spPr>
            <p:txBody>
              <a:bodyPr wrap="square" rtlCol="0">
                <a:spAutoFit/>
              </a:bodyPr>
              <a:lstStyle/>
              <a:p>
                <a:pPr marL="285750" indent="-285750">
                  <a:buFont typeface="Arial" panose="020B0604020202020204" pitchFamily="34" charset="0"/>
                  <a:buChar char="•"/>
                </a:pPr>
                <a:r>
                  <a:rPr lang="fi-FI" sz="1600" dirty="0">
                    <a:solidFill>
                      <a:srgbClr val="06377B"/>
                    </a:solidFill>
                  </a:rPr>
                  <a:t>Oppilas pitää hallussaan tai käyttää oppilaitoksen alueella alkoholi – tai nikotiinituotteita. Toiminta </a:t>
                </a:r>
                <a:r>
                  <a:rPr lang="fi-FI" sz="1600">
                    <a:solidFill>
                      <a:srgbClr val="06377B"/>
                    </a:solidFill>
                  </a:rPr>
                  <a:t>oppilaitoksen oman </a:t>
                </a:r>
                <a:r>
                  <a:rPr lang="fi-FI" sz="1600" dirty="0">
                    <a:solidFill>
                      <a:srgbClr val="06377B"/>
                    </a:solidFill>
                  </a:rPr>
                  <a:t>päihdemallin mukaisesti. </a:t>
                </a:r>
              </a:p>
              <a:p>
                <a:endParaRPr lang="fi-FI" sz="1600" dirty="0">
                  <a:solidFill>
                    <a:srgbClr val="06377B"/>
                  </a:solidFill>
                </a:endParaRPr>
              </a:p>
              <a:p>
                <a:pPr marL="285750" indent="-285750">
                  <a:buFont typeface="Arial" panose="020B0604020202020204" pitchFamily="34" charset="0"/>
                  <a:buChar char="•"/>
                </a:pPr>
                <a:r>
                  <a:rPr lang="fi-FI" sz="1600" dirty="0">
                    <a:solidFill>
                      <a:srgbClr val="06377B"/>
                    </a:solidFill>
                  </a:rPr>
                  <a:t>Mikäli viitteitä alkoholi- tai nikotiini-tuotteiden myymisestä tai välittämisestä, konsultoi tarvittaessa poliisia.</a:t>
                </a:r>
              </a:p>
              <a:p>
                <a:endParaRPr lang="fi-FI" sz="1600" dirty="0">
                  <a:solidFill>
                    <a:srgbClr val="06377B"/>
                  </a:solidFill>
                </a:endParaRPr>
              </a:p>
              <a:p>
                <a:pPr algn="ctr"/>
                <a:r>
                  <a:rPr lang="fi-FI" sz="1400" b="1" dirty="0">
                    <a:solidFill>
                      <a:srgbClr val="06377B"/>
                    </a:solidFill>
                  </a:rPr>
                  <a:t>Tarvittaessa LASTENSUOJELUILMOITUS</a:t>
                </a:r>
              </a:p>
            </p:txBody>
          </p:sp>
        </p:grpSp>
        <p:grpSp>
          <p:nvGrpSpPr>
            <p:cNvPr id="23" name="Ryhmä 22">
              <a:extLst>
                <a:ext uri="{FF2B5EF4-FFF2-40B4-BE49-F238E27FC236}">
                  <a16:creationId xmlns:a16="http://schemas.microsoft.com/office/drawing/2014/main" id="{EF1C9936-9A30-479C-9478-9E469CB38DE0}"/>
                </a:ext>
              </a:extLst>
            </p:cNvPr>
            <p:cNvGrpSpPr/>
            <p:nvPr/>
          </p:nvGrpSpPr>
          <p:grpSpPr>
            <a:xfrm>
              <a:off x="851762" y="1064610"/>
              <a:ext cx="2923735" cy="680455"/>
              <a:chOff x="851762" y="1064610"/>
              <a:chExt cx="2923735" cy="680455"/>
            </a:xfrm>
          </p:grpSpPr>
          <p:sp>
            <p:nvSpPr>
              <p:cNvPr id="21" name="Suorakulmio 20">
                <a:extLst>
                  <a:ext uri="{FF2B5EF4-FFF2-40B4-BE49-F238E27FC236}">
                    <a16:creationId xmlns:a16="http://schemas.microsoft.com/office/drawing/2014/main" id="{43D49CC4-721D-4B3A-BFC4-972D28C29E10}"/>
                  </a:ext>
                </a:extLst>
              </p:cNvPr>
              <p:cNvSpPr/>
              <p:nvPr/>
            </p:nvSpPr>
            <p:spPr>
              <a:xfrm>
                <a:off x="851762" y="1308277"/>
                <a:ext cx="2886264" cy="3229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2" name="Tekstiruutu 21">
                <a:extLst>
                  <a:ext uri="{FF2B5EF4-FFF2-40B4-BE49-F238E27FC236}">
                    <a16:creationId xmlns:a16="http://schemas.microsoft.com/office/drawing/2014/main" id="{2D94ABE6-3856-4E27-8D53-EB6DFF0DD0DE}"/>
                  </a:ext>
                </a:extLst>
              </p:cNvPr>
              <p:cNvSpPr txBox="1"/>
              <p:nvPr/>
            </p:nvSpPr>
            <p:spPr>
              <a:xfrm>
                <a:off x="904005" y="1064610"/>
                <a:ext cx="2871492" cy="680455"/>
              </a:xfrm>
              <a:prstGeom prst="rect">
                <a:avLst/>
              </a:prstGeom>
              <a:noFill/>
            </p:spPr>
            <p:txBody>
              <a:bodyPr wrap="square" rtlCol="0">
                <a:spAutoFit/>
              </a:bodyPr>
              <a:lstStyle/>
              <a:p>
                <a:pPr algn="ctr"/>
                <a:r>
                  <a:rPr lang="fi-FI" sz="2000" b="1" dirty="0">
                    <a:solidFill>
                      <a:srgbClr val="06377B"/>
                    </a:solidFill>
                  </a:rPr>
                  <a:t>ALKOHOLI &amp; NIKOTIINITUOTTEET</a:t>
                </a:r>
                <a:endParaRPr lang="fi-FI" sz="1100" b="1" dirty="0">
                  <a:solidFill>
                    <a:srgbClr val="06377B"/>
                  </a:solidFill>
                </a:endParaRPr>
              </a:p>
            </p:txBody>
          </p:sp>
        </p:grpSp>
      </p:grpSp>
      <p:grpSp>
        <p:nvGrpSpPr>
          <p:cNvPr id="41" name="Ryhmä 40">
            <a:extLst>
              <a:ext uri="{FF2B5EF4-FFF2-40B4-BE49-F238E27FC236}">
                <a16:creationId xmlns:a16="http://schemas.microsoft.com/office/drawing/2014/main" id="{E5FF70DA-05D8-4E5D-ADD8-3E16C92DA0AF}"/>
              </a:ext>
            </a:extLst>
          </p:cNvPr>
          <p:cNvGrpSpPr/>
          <p:nvPr/>
        </p:nvGrpSpPr>
        <p:grpSpPr>
          <a:xfrm>
            <a:off x="4860032" y="1570604"/>
            <a:ext cx="4066373" cy="2914891"/>
            <a:chOff x="334477" y="1484325"/>
            <a:chExt cx="4066373" cy="2801936"/>
          </a:xfrm>
        </p:grpSpPr>
        <p:grpSp>
          <p:nvGrpSpPr>
            <p:cNvPr id="42" name="Ryhmä 41">
              <a:extLst>
                <a:ext uri="{FF2B5EF4-FFF2-40B4-BE49-F238E27FC236}">
                  <a16:creationId xmlns:a16="http://schemas.microsoft.com/office/drawing/2014/main" id="{91C54D7F-24BC-4706-86B4-D3375C63D4CC}"/>
                </a:ext>
              </a:extLst>
            </p:cNvPr>
            <p:cNvGrpSpPr/>
            <p:nvPr/>
          </p:nvGrpSpPr>
          <p:grpSpPr>
            <a:xfrm>
              <a:off x="334477" y="1717893"/>
              <a:ext cx="4066373" cy="2568368"/>
              <a:chOff x="2476374" y="1171831"/>
              <a:chExt cx="4960165" cy="2805416"/>
            </a:xfrm>
          </p:grpSpPr>
          <p:sp>
            <p:nvSpPr>
              <p:cNvPr id="47" name="Suorakulmio: Pyöristetyt kulmat 46">
                <a:extLst>
                  <a:ext uri="{FF2B5EF4-FFF2-40B4-BE49-F238E27FC236}">
                    <a16:creationId xmlns:a16="http://schemas.microsoft.com/office/drawing/2014/main" id="{98E15469-E54C-4E9E-BD78-5E385D8371D3}"/>
                  </a:ext>
                </a:extLst>
              </p:cNvPr>
              <p:cNvSpPr/>
              <p:nvPr/>
            </p:nvSpPr>
            <p:spPr>
              <a:xfrm>
                <a:off x="2476374" y="1171831"/>
                <a:ext cx="4918785" cy="2805416"/>
              </a:xfrm>
              <a:prstGeom prst="roundRect">
                <a:avLst/>
              </a:prstGeom>
              <a:solidFill>
                <a:schemeClr val="bg1"/>
              </a:solidFill>
              <a:ln w="28575">
                <a:solidFill>
                  <a:srgbClr val="0637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48" name="Tekstiruutu 47">
                <a:extLst>
                  <a:ext uri="{FF2B5EF4-FFF2-40B4-BE49-F238E27FC236}">
                    <a16:creationId xmlns:a16="http://schemas.microsoft.com/office/drawing/2014/main" id="{DFB559B7-EB3B-4176-9C6B-0AF4441741FB}"/>
                  </a:ext>
                </a:extLst>
              </p:cNvPr>
              <p:cNvSpPr txBox="1"/>
              <p:nvPr/>
            </p:nvSpPr>
            <p:spPr>
              <a:xfrm>
                <a:off x="2477697" y="1630299"/>
                <a:ext cx="4958842" cy="2035879"/>
              </a:xfrm>
              <a:prstGeom prst="rect">
                <a:avLst/>
              </a:prstGeom>
              <a:noFill/>
            </p:spPr>
            <p:txBody>
              <a:bodyPr wrap="square" rtlCol="0">
                <a:spAutoFit/>
              </a:bodyPr>
              <a:lstStyle/>
              <a:p>
                <a:pPr marL="285750" indent="-285750">
                  <a:buFont typeface="Arial" panose="020B0604020202020204" pitchFamily="34" charset="0"/>
                  <a:buChar char="•"/>
                </a:pPr>
                <a:r>
                  <a:rPr lang="fi-FI" sz="1600" dirty="0">
                    <a:solidFill>
                      <a:srgbClr val="06377B"/>
                    </a:solidFill>
                  </a:rPr>
                  <a:t>Oppilas pitää hallussaan, käyttää, myy tai välittää oppilaitoksen alueella huumausaineita tai huumeiksi luokiteltavia lääkeaineita. </a:t>
                </a:r>
              </a:p>
              <a:p>
                <a:pPr algn="ctr"/>
                <a:br>
                  <a:rPr lang="fi-FI" sz="1400" dirty="0">
                    <a:solidFill>
                      <a:srgbClr val="06377B"/>
                    </a:solidFill>
                  </a:rPr>
                </a:br>
                <a:endParaRPr lang="fi-FI" sz="1400" dirty="0">
                  <a:solidFill>
                    <a:srgbClr val="06377B"/>
                  </a:solidFill>
                </a:endParaRPr>
              </a:p>
              <a:p>
                <a:pPr algn="ctr"/>
                <a:r>
                  <a:rPr lang="fi-FI" sz="1400" b="1" dirty="0">
                    <a:solidFill>
                      <a:srgbClr val="06377B"/>
                    </a:solidFill>
                  </a:rPr>
                  <a:t>AINA RIKOSILMOITUS JA LASTENSUOJELUILMOITUS</a:t>
                </a:r>
              </a:p>
            </p:txBody>
          </p:sp>
        </p:grpSp>
        <p:grpSp>
          <p:nvGrpSpPr>
            <p:cNvPr id="44" name="Ryhmä 43">
              <a:extLst>
                <a:ext uri="{FF2B5EF4-FFF2-40B4-BE49-F238E27FC236}">
                  <a16:creationId xmlns:a16="http://schemas.microsoft.com/office/drawing/2014/main" id="{73EC2EAA-690C-4F76-83D3-7645C1C421C5}"/>
                </a:ext>
              </a:extLst>
            </p:cNvPr>
            <p:cNvGrpSpPr/>
            <p:nvPr/>
          </p:nvGrpSpPr>
          <p:grpSpPr>
            <a:xfrm>
              <a:off x="855460" y="1484325"/>
              <a:ext cx="2921443" cy="398098"/>
              <a:chOff x="855460" y="1484325"/>
              <a:chExt cx="2921443" cy="398098"/>
            </a:xfrm>
          </p:grpSpPr>
          <p:sp>
            <p:nvSpPr>
              <p:cNvPr id="45" name="Suorakulmio 44">
                <a:extLst>
                  <a:ext uri="{FF2B5EF4-FFF2-40B4-BE49-F238E27FC236}">
                    <a16:creationId xmlns:a16="http://schemas.microsoft.com/office/drawing/2014/main" id="{93C4B7ED-DA85-4FB3-9CC7-9563637769A0}"/>
                  </a:ext>
                </a:extLst>
              </p:cNvPr>
              <p:cNvSpPr/>
              <p:nvPr/>
            </p:nvSpPr>
            <p:spPr>
              <a:xfrm>
                <a:off x="890639" y="1484325"/>
                <a:ext cx="2886264" cy="3229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6" name="Tekstiruutu 45">
                <a:extLst>
                  <a:ext uri="{FF2B5EF4-FFF2-40B4-BE49-F238E27FC236}">
                    <a16:creationId xmlns:a16="http://schemas.microsoft.com/office/drawing/2014/main" id="{79B2EC8D-3B9F-4D9C-B880-1D9F15EC2C73}"/>
                  </a:ext>
                </a:extLst>
              </p:cNvPr>
              <p:cNvSpPr txBox="1"/>
              <p:nvPr/>
            </p:nvSpPr>
            <p:spPr>
              <a:xfrm>
                <a:off x="855460" y="1497817"/>
                <a:ext cx="2871492" cy="384606"/>
              </a:xfrm>
              <a:prstGeom prst="rect">
                <a:avLst/>
              </a:prstGeom>
              <a:noFill/>
            </p:spPr>
            <p:txBody>
              <a:bodyPr wrap="square" rtlCol="0">
                <a:spAutoFit/>
              </a:bodyPr>
              <a:lstStyle/>
              <a:p>
                <a:pPr algn="ctr"/>
                <a:r>
                  <a:rPr lang="fi-FI" sz="2000" b="1" dirty="0">
                    <a:solidFill>
                      <a:srgbClr val="06377B"/>
                    </a:solidFill>
                  </a:rPr>
                  <a:t>HUUMAUSAINEET</a:t>
                </a:r>
                <a:endParaRPr lang="fi-FI" sz="1100" b="1" dirty="0">
                  <a:solidFill>
                    <a:srgbClr val="06377B"/>
                  </a:solidFill>
                </a:endParaRPr>
              </a:p>
            </p:txBody>
          </p:sp>
        </p:grpSp>
      </p:grpSp>
      <p:sp>
        <p:nvSpPr>
          <p:cNvPr id="2" name="Päivämäärän paikkamerkki 1">
            <a:extLst>
              <a:ext uri="{FF2B5EF4-FFF2-40B4-BE49-F238E27FC236}">
                <a16:creationId xmlns:a16="http://schemas.microsoft.com/office/drawing/2014/main" id="{06C1E9D4-5BEB-425A-AE84-2C97A56915EB}"/>
              </a:ext>
            </a:extLst>
          </p:cNvPr>
          <p:cNvSpPr>
            <a:spLocks noGrp="1"/>
          </p:cNvSpPr>
          <p:nvPr>
            <p:ph type="dt" sz="half" idx="10"/>
          </p:nvPr>
        </p:nvSpPr>
        <p:spPr/>
        <p:txBody>
          <a:bodyPr/>
          <a:lstStyle/>
          <a:p>
            <a:endParaRPr lang="fi-FI" dirty="0"/>
          </a:p>
        </p:txBody>
      </p:sp>
      <p:sp>
        <p:nvSpPr>
          <p:cNvPr id="3" name="Dian numeron paikkamerkki 2">
            <a:extLst>
              <a:ext uri="{FF2B5EF4-FFF2-40B4-BE49-F238E27FC236}">
                <a16:creationId xmlns:a16="http://schemas.microsoft.com/office/drawing/2014/main" id="{F22974D7-FA4F-4B33-B9A0-72176ABF54A3}"/>
              </a:ext>
            </a:extLst>
          </p:cNvPr>
          <p:cNvSpPr>
            <a:spLocks noGrp="1"/>
          </p:cNvSpPr>
          <p:nvPr>
            <p:ph type="sldNum" sz="quarter" idx="12"/>
          </p:nvPr>
        </p:nvSpPr>
        <p:spPr/>
        <p:txBody>
          <a:bodyPr/>
          <a:lstStyle/>
          <a:p>
            <a:fld id="{0EA9D7C9-68B7-4D90-AC4C-0579D8239218}" type="slidenum">
              <a:rPr lang="fi-FI" smtClean="0"/>
              <a:pPr/>
              <a:t>10</a:t>
            </a:fld>
            <a:endParaRPr lang="fi-FI"/>
          </a:p>
        </p:txBody>
      </p:sp>
    </p:spTree>
    <p:extLst>
      <p:ext uri="{BB962C8B-B14F-4D97-AF65-F5344CB8AC3E}">
        <p14:creationId xmlns:p14="http://schemas.microsoft.com/office/powerpoint/2010/main" val="8001161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tsikko 5">
            <a:extLst>
              <a:ext uri="{FF2B5EF4-FFF2-40B4-BE49-F238E27FC236}">
                <a16:creationId xmlns:a16="http://schemas.microsoft.com/office/drawing/2014/main" id="{AC5F68C7-7FC9-40F0-AA84-DD6FD1D448B7}"/>
              </a:ext>
            </a:extLst>
          </p:cNvPr>
          <p:cNvSpPr>
            <a:spLocks noGrp="1"/>
          </p:cNvSpPr>
          <p:nvPr>
            <p:ph type="title"/>
          </p:nvPr>
        </p:nvSpPr>
        <p:spPr>
          <a:xfrm>
            <a:off x="540000" y="111950"/>
            <a:ext cx="8064000" cy="959304"/>
          </a:xfrm>
        </p:spPr>
        <p:txBody>
          <a:bodyPr>
            <a:normAutofit/>
          </a:bodyPr>
          <a:lstStyle/>
          <a:p>
            <a:r>
              <a:rPr lang="fi-FI" sz="2800" dirty="0"/>
              <a:t>Lainvastaisiin tekoihin puuttuminen </a:t>
            </a:r>
            <a:br>
              <a:rPr lang="fi-FI" sz="2800" dirty="0"/>
            </a:br>
            <a:r>
              <a:rPr lang="fi-FI" sz="2800" dirty="0">
                <a:solidFill>
                  <a:srgbClr val="00BAF2"/>
                </a:solidFill>
              </a:rPr>
              <a:t>YHTEENVETO</a:t>
            </a:r>
          </a:p>
        </p:txBody>
      </p:sp>
      <p:grpSp>
        <p:nvGrpSpPr>
          <p:cNvPr id="15" name="Ryhmä 14">
            <a:extLst>
              <a:ext uri="{FF2B5EF4-FFF2-40B4-BE49-F238E27FC236}">
                <a16:creationId xmlns:a16="http://schemas.microsoft.com/office/drawing/2014/main" id="{FF2B3A46-F9C7-4524-927B-D6C5C8B399EE}"/>
              </a:ext>
            </a:extLst>
          </p:cNvPr>
          <p:cNvGrpSpPr/>
          <p:nvPr/>
        </p:nvGrpSpPr>
        <p:grpSpPr>
          <a:xfrm>
            <a:off x="1937141" y="1203598"/>
            <a:ext cx="6276813" cy="643252"/>
            <a:chOff x="2463020" y="917317"/>
            <a:chExt cx="4719999" cy="2171996"/>
          </a:xfrm>
        </p:grpSpPr>
        <p:sp>
          <p:nvSpPr>
            <p:cNvPr id="16" name="Suorakulmio: Pyöristetyt kulmat 15">
              <a:extLst>
                <a:ext uri="{FF2B5EF4-FFF2-40B4-BE49-F238E27FC236}">
                  <a16:creationId xmlns:a16="http://schemas.microsoft.com/office/drawing/2014/main" id="{BA2D8CEE-F1CF-4D2B-AABF-DD376E351D66}"/>
                </a:ext>
              </a:extLst>
            </p:cNvPr>
            <p:cNvSpPr/>
            <p:nvPr/>
          </p:nvSpPr>
          <p:spPr>
            <a:xfrm>
              <a:off x="2463020" y="917317"/>
              <a:ext cx="4655277" cy="2171996"/>
            </a:xfrm>
            <a:prstGeom prst="roundRect">
              <a:avLst/>
            </a:prstGeom>
            <a:solidFill>
              <a:schemeClr val="bg1"/>
            </a:solidFill>
            <a:ln w="28575">
              <a:solidFill>
                <a:srgbClr val="002D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7" name="Tekstiruutu 16">
              <a:extLst>
                <a:ext uri="{FF2B5EF4-FFF2-40B4-BE49-F238E27FC236}">
                  <a16:creationId xmlns:a16="http://schemas.microsoft.com/office/drawing/2014/main" id="{2C20657B-E61D-46C3-8B9E-191AC5C41825}"/>
                </a:ext>
              </a:extLst>
            </p:cNvPr>
            <p:cNvSpPr txBox="1"/>
            <p:nvPr/>
          </p:nvSpPr>
          <p:spPr>
            <a:xfrm>
              <a:off x="2792465" y="1111305"/>
              <a:ext cx="4390554" cy="1784019"/>
            </a:xfrm>
            <a:prstGeom prst="rect">
              <a:avLst/>
            </a:prstGeom>
            <a:noFill/>
          </p:spPr>
          <p:txBody>
            <a:bodyPr wrap="square" rtlCol="0">
              <a:spAutoFit/>
            </a:bodyPr>
            <a:lstStyle/>
            <a:p>
              <a:pPr>
                <a:lnSpc>
                  <a:spcPts val="1700"/>
                </a:lnSpc>
              </a:pPr>
              <a:r>
                <a:rPr lang="fi-FI" sz="1600" dirty="0">
                  <a:solidFill>
                    <a:srgbClr val="06377B"/>
                  </a:solidFill>
                </a:rPr>
                <a:t>Ensisijainen puuttuminen koulun tukitoimin ja perusopetuslain ojentamis- ja kurinpidollisten toimien mukaan.</a:t>
              </a:r>
            </a:p>
          </p:txBody>
        </p:sp>
      </p:grpSp>
      <p:grpSp>
        <p:nvGrpSpPr>
          <p:cNvPr id="48" name="Ryhmä 47">
            <a:extLst>
              <a:ext uri="{FF2B5EF4-FFF2-40B4-BE49-F238E27FC236}">
                <a16:creationId xmlns:a16="http://schemas.microsoft.com/office/drawing/2014/main" id="{F38D2BBC-C371-4812-BF17-A2F61BB69617}"/>
              </a:ext>
            </a:extLst>
          </p:cNvPr>
          <p:cNvGrpSpPr/>
          <p:nvPr/>
        </p:nvGrpSpPr>
        <p:grpSpPr>
          <a:xfrm>
            <a:off x="1937141" y="1957996"/>
            <a:ext cx="6276813" cy="643252"/>
            <a:chOff x="2463020" y="917317"/>
            <a:chExt cx="4719999" cy="2171996"/>
          </a:xfrm>
        </p:grpSpPr>
        <p:sp>
          <p:nvSpPr>
            <p:cNvPr id="50" name="Suorakulmio: Pyöristetyt kulmat 49">
              <a:extLst>
                <a:ext uri="{FF2B5EF4-FFF2-40B4-BE49-F238E27FC236}">
                  <a16:creationId xmlns:a16="http://schemas.microsoft.com/office/drawing/2014/main" id="{17B70295-5912-42E4-8575-6AB273F227B0}"/>
                </a:ext>
              </a:extLst>
            </p:cNvPr>
            <p:cNvSpPr/>
            <p:nvPr/>
          </p:nvSpPr>
          <p:spPr>
            <a:xfrm>
              <a:off x="2463020" y="917317"/>
              <a:ext cx="4655277" cy="2171996"/>
            </a:xfrm>
            <a:prstGeom prst="roundRect">
              <a:avLst/>
            </a:prstGeom>
            <a:solidFill>
              <a:schemeClr val="bg1"/>
            </a:solidFill>
            <a:ln w="28575">
              <a:solidFill>
                <a:srgbClr val="002D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51" name="Tekstiruutu 50">
              <a:extLst>
                <a:ext uri="{FF2B5EF4-FFF2-40B4-BE49-F238E27FC236}">
                  <a16:creationId xmlns:a16="http://schemas.microsoft.com/office/drawing/2014/main" id="{BE0600A4-BC93-43C7-9A4E-922404275C23}"/>
                </a:ext>
              </a:extLst>
            </p:cNvPr>
            <p:cNvSpPr txBox="1"/>
            <p:nvPr/>
          </p:nvSpPr>
          <p:spPr>
            <a:xfrm>
              <a:off x="2792465" y="1457237"/>
              <a:ext cx="4390554" cy="1047893"/>
            </a:xfrm>
            <a:prstGeom prst="rect">
              <a:avLst/>
            </a:prstGeom>
            <a:noFill/>
          </p:spPr>
          <p:txBody>
            <a:bodyPr wrap="square" rtlCol="0">
              <a:spAutoFit/>
            </a:bodyPr>
            <a:lstStyle/>
            <a:p>
              <a:pPr>
                <a:lnSpc>
                  <a:spcPts val="1700"/>
                </a:lnSpc>
              </a:pPr>
              <a:r>
                <a:rPr lang="fi-FI" sz="1600" dirty="0">
                  <a:solidFill>
                    <a:srgbClr val="06377B"/>
                  </a:solidFill>
                </a:rPr>
                <a:t>Konsultointi matalalla kynnyksellä.</a:t>
              </a:r>
            </a:p>
          </p:txBody>
        </p:sp>
      </p:grpSp>
      <p:grpSp>
        <p:nvGrpSpPr>
          <p:cNvPr id="53" name="Ryhmä 52">
            <a:extLst>
              <a:ext uri="{FF2B5EF4-FFF2-40B4-BE49-F238E27FC236}">
                <a16:creationId xmlns:a16="http://schemas.microsoft.com/office/drawing/2014/main" id="{E9D696C0-6DD2-4396-859A-117977955DEC}"/>
              </a:ext>
            </a:extLst>
          </p:cNvPr>
          <p:cNvGrpSpPr/>
          <p:nvPr/>
        </p:nvGrpSpPr>
        <p:grpSpPr>
          <a:xfrm>
            <a:off x="1937141" y="2689735"/>
            <a:ext cx="6276813" cy="643252"/>
            <a:chOff x="2463020" y="917317"/>
            <a:chExt cx="4719999" cy="2171996"/>
          </a:xfrm>
        </p:grpSpPr>
        <p:sp>
          <p:nvSpPr>
            <p:cNvPr id="55" name="Suorakulmio: Pyöristetyt kulmat 54">
              <a:extLst>
                <a:ext uri="{FF2B5EF4-FFF2-40B4-BE49-F238E27FC236}">
                  <a16:creationId xmlns:a16="http://schemas.microsoft.com/office/drawing/2014/main" id="{58A5B569-B34D-43AF-910D-4702EA9FA2EA}"/>
                </a:ext>
              </a:extLst>
            </p:cNvPr>
            <p:cNvSpPr/>
            <p:nvPr/>
          </p:nvSpPr>
          <p:spPr>
            <a:xfrm>
              <a:off x="2463020" y="917317"/>
              <a:ext cx="4655277" cy="2171996"/>
            </a:xfrm>
            <a:prstGeom prst="roundRect">
              <a:avLst/>
            </a:prstGeom>
            <a:solidFill>
              <a:schemeClr val="bg1"/>
            </a:solidFill>
            <a:ln w="28575">
              <a:solidFill>
                <a:srgbClr val="002D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56" name="Tekstiruutu 55">
              <a:extLst>
                <a:ext uri="{FF2B5EF4-FFF2-40B4-BE49-F238E27FC236}">
                  <a16:creationId xmlns:a16="http://schemas.microsoft.com/office/drawing/2014/main" id="{B8E818C5-96E1-4989-9917-EEC8C12FB653}"/>
                </a:ext>
              </a:extLst>
            </p:cNvPr>
            <p:cNvSpPr txBox="1"/>
            <p:nvPr/>
          </p:nvSpPr>
          <p:spPr>
            <a:xfrm>
              <a:off x="2792465" y="1457237"/>
              <a:ext cx="4390554" cy="1047894"/>
            </a:xfrm>
            <a:prstGeom prst="rect">
              <a:avLst/>
            </a:prstGeom>
            <a:noFill/>
          </p:spPr>
          <p:txBody>
            <a:bodyPr wrap="square" rtlCol="0">
              <a:spAutoFit/>
            </a:bodyPr>
            <a:lstStyle/>
            <a:p>
              <a:pPr>
                <a:lnSpc>
                  <a:spcPts val="1700"/>
                </a:lnSpc>
              </a:pPr>
              <a:r>
                <a:rPr lang="fi-FI" sz="1600" dirty="0">
                  <a:solidFill>
                    <a:srgbClr val="06377B"/>
                  </a:solidFill>
                </a:rPr>
                <a:t>Lastensuojeluilmoituksen tekeminen matalalla kynnyksellä.</a:t>
              </a:r>
            </a:p>
          </p:txBody>
        </p:sp>
      </p:grpSp>
      <p:grpSp>
        <p:nvGrpSpPr>
          <p:cNvPr id="58" name="Ryhmä 57">
            <a:extLst>
              <a:ext uri="{FF2B5EF4-FFF2-40B4-BE49-F238E27FC236}">
                <a16:creationId xmlns:a16="http://schemas.microsoft.com/office/drawing/2014/main" id="{CC803D5A-F4ED-435C-8714-3A91E9755EB9}"/>
              </a:ext>
            </a:extLst>
          </p:cNvPr>
          <p:cNvGrpSpPr/>
          <p:nvPr/>
        </p:nvGrpSpPr>
        <p:grpSpPr>
          <a:xfrm>
            <a:off x="1937141" y="3449611"/>
            <a:ext cx="6276813" cy="643252"/>
            <a:chOff x="2463020" y="917317"/>
            <a:chExt cx="4719999" cy="2171996"/>
          </a:xfrm>
        </p:grpSpPr>
        <p:sp>
          <p:nvSpPr>
            <p:cNvPr id="60" name="Suorakulmio: Pyöristetyt kulmat 59">
              <a:extLst>
                <a:ext uri="{FF2B5EF4-FFF2-40B4-BE49-F238E27FC236}">
                  <a16:creationId xmlns:a16="http://schemas.microsoft.com/office/drawing/2014/main" id="{B8BFBE8B-9214-4507-98A6-AC893EE16391}"/>
                </a:ext>
              </a:extLst>
            </p:cNvPr>
            <p:cNvSpPr/>
            <p:nvPr/>
          </p:nvSpPr>
          <p:spPr>
            <a:xfrm>
              <a:off x="2463020" y="917317"/>
              <a:ext cx="4655277" cy="2171996"/>
            </a:xfrm>
            <a:prstGeom prst="roundRect">
              <a:avLst/>
            </a:prstGeom>
            <a:solidFill>
              <a:schemeClr val="bg1"/>
            </a:solidFill>
            <a:ln w="28575">
              <a:solidFill>
                <a:srgbClr val="002D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61" name="Tekstiruutu 60">
              <a:extLst>
                <a:ext uri="{FF2B5EF4-FFF2-40B4-BE49-F238E27FC236}">
                  <a16:creationId xmlns:a16="http://schemas.microsoft.com/office/drawing/2014/main" id="{EEE8C21C-D90D-4FCC-A9F4-641FC577409A}"/>
                </a:ext>
              </a:extLst>
            </p:cNvPr>
            <p:cNvSpPr txBox="1"/>
            <p:nvPr/>
          </p:nvSpPr>
          <p:spPr>
            <a:xfrm>
              <a:off x="2792465" y="1457237"/>
              <a:ext cx="4390554" cy="1047893"/>
            </a:xfrm>
            <a:prstGeom prst="rect">
              <a:avLst/>
            </a:prstGeom>
            <a:noFill/>
          </p:spPr>
          <p:txBody>
            <a:bodyPr wrap="square" rtlCol="0">
              <a:spAutoFit/>
            </a:bodyPr>
            <a:lstStyle/>
            <a:p>
              <a:pPr>
                <a:lnSpc>
                  <a:spcPts val="1700"/>
                </a:lnSpc>
              </a:pPr>
              <a:r>
                <a:rPr lang="fi-FI" sz="1600" dirty="0">
                  <a:solidFill>
                    <a:srgbClr val="06377B"/>
                  </a:solidFill>
                </a:rPr>
                <a:t>Sovittelutoimiston palvelujen hyödyntäminen.</a:t>
              </a:r>
            </a:p>
          </p:txBody>
        </p:sp>
      </p:grpSp>
      <p:grpSp>
        <p:nvGrpSpPr>
          <p:cNvPr id="63" name="Ryhmä 62">
            <a:extLst>
              <a:ext uri="{FF2B5EF4-FFF2-40B4-BE49-F238E27FC236}">
                <a16:creationId xmlns:a16="http://schemas.microsoft.com/office/drawing/2014/main" id="{AB1E290C-04EF-4EB7-8BFB-A1A5710B795E}"/>
              </a:ext>
            </a:extLst>
          </p:cNvPr>
          <p:cNvGrpSpPr/>
          <p:nvPr/>
        </p:nvGrpSpPr>
        <p:grpSpPr>
          <a:xfrm>
            <a:off x="1937141" y="4209487"/>
            <a:ext cx="6276813" cy="643252"/>
            <a:chOff x="2463020" y="917317"/>
            <a:chExt cx="4719999" cy="2171996"/>
          </a:xfrm>
        </p:grpSpPr>
        <p:sp>
          <p:nvSpPr>
            <p:cNvPr id="65" name="Suorakulmio: Pyöristetyt kulmat 64">
              <a:extLst>
                <a:ext uri="{FF2B5EF4-FFF2-40B4-BE49-F238E27FC236}">
                  <a16:creationId xmlns:a16="http://schemas.microsoft.com/office/drawing/2014/main" id="{096B31D8-EC87-46D3-B7C5-A94BAAB5FA59}"/>
                </a:ext>
              </a:extLst>
            </p:cNvPr>
            <p:cNvSpPr/>
            <p:nvPr/>
          </p:nvSpPr>
          <p:spPr>
            <a:xfrm>
              <a:off x="2463020" y="917317"/>
              <a:ext cx="4655277" cy="2171996"/>
            </a:xfrm>
            <a:prstGeom prst="roundRect">
              <a:avLst/>
            </a:prstGeom>
            <a:solidFill>
              <a:schemeClr val="bg1"/>
            </a:solidFill>
            <a:ln w="28575">
              <a:solidFill>
                <a:srgbClr val="002D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66" name="Tekstiruutu 65">
              <a:extLst>
                <a:ext uri="{FF2B5EF4-FFF2-40B4-BE49-F238E27FC236}">
                  <a16:creationId xmlns:a16="http://schemas.microsoft.com/office/drawing/2014/main" id="{1037DAF8-DD8A-4B37-8B73-66859087E1D9}"/>
                </a:ext>
              </a:extLst>
            </p:cNvPr>
            <p:cNvSpPr txBox="1"/>
            <p:nvPr/>
          </p:nvSpPr>
          <p:spPr>
            <a:xfrm>
              <a:off x="2792465" y="1457237"/>
              <a:ext cx="4390554" cy="1047893"/>
            </a:xfrm>
            <a:prstGeom prst="rect">
              <a:avLst/>
            </a:prstGeom>
            <a:noFill/>
          </p:spPr>
          <p:txBody>
            <a:bodyPr wrap="square" rtlCol="0">
              <a:spAutoFit/>
            </a:bodyPr>
            <a:lstStyle/>
            <a:p>
              <a:pPr>
                <a:lnSpc>
                  <a:spcPts val="1700"/>
                </a:lnSpc>
              </a:pPr>
              <a:r>
                <a:rPr lang="fi-FI" sz="1600" dirty="0">
                  <a:solidFill>
                    <a:srgbClr val="06377B"/>
                  </a:solidFill>
                </a:rPr>
                <a:t>Akuutit hätätilanteet 112.</a:t>
              </a:r>
            </a:p>
          </p:txBody>
        </p:sp>
      </p:grpSp>
      <p:sp>
        <p:nvSpPr>
          <p:cNvPr id="71" name="Ellipsi 70">
            <a:extLst>
              <a:ext uri="{FF2B5EF4-FFF2-40B4-BE49-F238E27FC236}">
                <a16:creationId xmlns:a16="http://schemas.microsoft.com/office/drawing/2014/main" id="{2799F332-742D-4CA9-81F3-BA4FDEED1E3D}"/>
              </a:ext>
            </a:extLst>
          </p:cNvPr>
          <p:cNvSpPr/>
          <p:nvPr/>
        </p:nvSpPr>
        <p:spPr>
          <a:xfrm>
            <a:off x="1110321" y="1337722"/>
            <a:ext cx="199884" cy="18816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1" name="Nuoli: Oikea 10">
            <a:extLst>
              <a:ext uri="{FF2B5EF4-FFF2-40B4-BE49-F238E27FC236}">
                <a16:creationId xmlns:a16="http://schemas.microsoft.com/office/drawing/2014/main" id="{C60366DF-2658-4EE6-821C-FB639B9F452A}"/>
              </a:ext>
            </a:extLst>
          </p:cNvPr>
          <p:cNvSpPr/>
          <p:nvPr/>
        </p:nvSpPr>
        <p:spPr>
          <a:xfrm>
            <a:off x="539552" y="1272312"/>
            <a:ext cx="1763688" cy="528350"/>
          </a:xfrm>
          <a:prstGeom prst="rightArrow">
            <a:avLst>
              <a:gd name="adj1" fmla="val 60489"/>
              <a:gd name="adj2" fmla="val 68355"/>
            </a:avLst>
          </a:prstGeom>
          <a:solidFill>
            <a:schemeClr val="bg1"/>
          </a:solidFill>
          <a:ln>
            <a:solidFill>
              <a:srgbClr val="002D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5" name="Nuoli: Oikea 74">
            <a:extLst>
              <a:ext uri="{FF2B5EF4-FFF2-40B4-BE49-F238E27FC236}">
                <a16:creationId xmlns:a16="http://schemas.microsoft.com/office/drawing/2014/main" id="{146FE556-D73A-4F31-83DE-9B5B42ACB251}"/>
              </a:ext>
            </a:extLst>
          </p:cNvPr>
          <p:cNvSpPr/>
          <p:nvPr/>
        </p:nvSpPr>
        <p:spPr>
          <a:xfrm>
            <a:off x="539552" y="2008892"/>
            <a:ext cx="1763688" cy="528350"/>
          </a:xfrm>
          <a:prstGeom prst="rightArrow">
            <a:avLst>
              <a:gd name="adj1" fmla="val 60489"/>
              <a:gd name="adj2" fmla="val 68355"/>
            </a:avLst>
          </a:prstGeom>
          <a:solidFill>
            <a:schemeClr val="bg1"/>
          </a:solidFill>
          <a:ln>
            <a:solidFill>
              <a:srgbClr val="002D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6" name="Nuoli: Oikea 75">
            <a:extLst>
              <a:ext uri="{FF2B5EF4-FFF2-40B4-BE49-F238E27FC236}">
                <a16:creationId xmlns:a16="http://schemas.microsoft.com/office/drawing/2014/main" id="{157E2F4D-3ADD-4B84-916E-CC1637BAF42C}"/>
              </a:ext>
            </a:extLst>
          </p:cNvPr>
          <p:cNvSpPr/>
          <p:nvPr/>
        </p:nvSpPr>
        <p:spPr>
          <a:xfrm>
            <a:off x="539552" y="2742771"/>
            <a:ext cx="1763688" cy="528350"/>
          </a:xfrm>
          <a:prstGeom prst="rightArrow">
            <a:avLst>
              <a:gd name="adj1" fmla="val 60489"/>
              <a:gd name="adj2" fmla="val 68355"/>
            </a:avLst>
          </a:prstGeom>
          <a:solidFill>
            <a:schemeClr val="bg1"/>
          </a:solidFill>
          <a:ln>
            <a:solidFill>
              <a:srgbClr val="002D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7" name="Nuoli: Oikea 76">
            <a:extLst>
              <a:ext uri="{FF2B5EF4-FFF2-40B4-BE49-F238E27FC236}">
                <a16:creationId xmlns:a16="http://schemas.microsoft.com/office/drawing/2014/main" id="{6119758A-0AFE-4BE8-8F13-4B6AD26ACBBB}"/>
              </a:ext>
            </a:extLst>
          </p:cNvPr>
          <p:cNvSpPr/>
          <p:nvPr/>
        </p:nvSpPr>
        <p:spPr>
          <a:xfrm>
            <a:off x="539552" y="3507062"/>
            <a:ext cx="1757630" cy="528350"/>
          </a:xfrm>
          <a:prstGeom prst="rightArrow">
            <a:avLst>
              <a:gd name="adj1" fmla="val 60489"/>
              <a:gd name="adj2" fmla="val 68355"/>
            </a:avLst>
          </a:prstGeom>
          <a:solidFill>
            <a:schemeClr val="bg1"/>
          </a:solidFill>
          <a:ln>
            <a:solidFill>
              <a:srgbClr val="002D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8" name="Nuoli: Oikea 77">
            <a:extLst>
              <a:ext uri="{FF2B5EF4-FFF2-40B4-BE49-F238E27FC236}">
                <a16:creationId xmlns:a16="http://schemas.microsoft.com/office/drawing/2014/main" id="{D67DEDA7-1B25-4F5A-89D4-9CC1B36BD24B}"/>
              </a:ext>
            </a:extLst>
          </p:cNvPr>
          <p:cNvSpPr/>
          <p:nvPr/>
        </p:nvSpPr>
        <p:spPr>
          <a:xfrm>
            <a:off x="539552" y="4260383"/>
            <a:ext cx="1757630" cy="528350"/>
          </a:xfrm>
          <a:prstGeom prst="rightArrow">
            <a:avLst>
              <a:gd name="adj1" fmla="val 60489"/>
              <a:gd name="adj2" fmla="val 68355"/>
            </a:avLst>
          </a:prstGeom>
          <a:solidFill>
            <a:schemeClr val="bg1"/>
          </a:solidFill>
          <a:ln>
            <a:solidFill>
              <a:srgbClr val="002D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0" name="Ellipsi 79">
            <a:extLst>
              <a:ext uri="{FF2B5EF4-FFF2-40B4-BE49-F238E27FC236}">
                <a16:creationId xmlns:a16="http://schemas.microsoft.com/office/drawing/2014/main" id="{C59A3FC1-60DE-4D7F-BBC2-E3D89158423A}"/>
              </a:ext>
            </a:extLst>
          </p:cNvPr>
          <p:cNvSpPr/>
          <p:nvPr/>
        </p:nvSpPr>
        <p:spPr>
          <a:xfrm>
            <a:off x="574786" y="1393005"/>
            <a:ext cx="266922" cy="264437"/>
          </a:xfrm>
          <a:prstGeom prst="ellipse">
            <a:avLst/>
          </a:prstGeom>
          <a:solidFill>
            <a:srgbClr val="00BA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1" name="Ellipsi 80">
            <a:extLst>
              <a:ext uri="{FF2B5EF4-FFF2-40B4-BE49-F238E27FC236}">
                <a16:creationId xmlns:a16="http://schemas.microsoft.com/office/drawing/2014/main" id="{625C02DA-852D-4279-9B79-B440E0AB71E4}"/>
              </a:ext>
            </a:extLst>
          </p:cNvPr>
          <p:cNvSpPr/>
          <p:nvPr/>
        </p:nvSpPr>
        <p:spPr>
          <a:xfrm>
            <a:off x="574786" y="2140848"/>
            <a:ext cx="266922" cy="264437"/>
          </a:xfrm>
          <a:prstGeom prst="ellipse">
            <a:avLst/>
          </a:prstGeom>
          <a:solidFill>
            <a:srgbClr val="00BA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2" name="Ellipsi 81">
            <a:extLst>
              <a:ext uri="{FF2B5EF4-FFF2-40B4-BE49-F238E27FC236}">
                <a16:creationId xmlns:a16="http://schemas.microsoft.com/office/drawing/2014/main" id="{19D6099C-08D8-45E5-82D9-414439CB36B1}"/>
              </a:ext>
            </a:extLst>
          </p:cNvPr>
          <p:cNvSpPr/>
          <p:nvPr/>
        </p:nvSpPr>
        <p:spPr>
          <a:xfrm>
            <a:off x="574786" y="2872587"/>
            <a:ext cx="266922" cy="264437"/>
          </a:xfrm>
          <a:prstGeom prst="ellipse">
            <a:avLst/>
          </a:prstGeom>
          <a:solidFill>
            <a:srgbClr val="00BA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3" name="Ellipsi 82">
            <a:extLst>
              <a:ext uri="{FF2B5EF4-FFF2-40B4-BE49-F238E27FC236}">
                <a16:creationId xmlns:a16="http://schemas.microsoft.com/office/drawing/2014/main" id="{3646E4FD-B599-413E-A520-BCA7D700C8EB}"/>
              </a:ext>
            </a:extLst>
          </p:cNvPr>
          <p:cNvSpPr/>
          <p:nvPr/>
        </p:nvSpPr>
        <p:spPr>
          <a:xfrm>
            <a:off x="574786" y="3632463"/>
            <a:ext cx="266922" cy="264437"/>
          </a:xfrm>
          <a:prstGeom prst="ellipse">
            <a:avLst/>
          </a:prstGeom>
          <a:solidFill>
            <a:srgbClr val="00BA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4" name="Ellipsi 83">
            <a:extLst>
              <a:ext uri="{FF2B5EF4-FFF2-40B4-BE49-F238E27FC236}">
                <a16:creationId xmlns:a16="http://schemas.microsoft.com/office/drawing/2014/main" id="{3AEC84E6-D6C6-44E0-A958-60E35792F4C2}"/>
              </a:ext>
            </a:extLst>
          </p:cNvPr>
          <p:cNvSpPr/>
          <p:nvPr/>
        </p:nvSpPr>
        <p:spPr>
          <a:xfrm>
            <a:off x="574786" y="4392339"/>
            <a:ext cx="266922" cy="264437"/>
          </a:xfrm>
          <a:prstGeom prst="ellipse">
            <a:avLst/>
          </a:prstGeom>
          <a:solidFill>
            <a:srgbClr val="00BA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Tekstiruutu 11">
            <a:extLst>
              <a:ext uri="{FF2B5EF4-FFF2-40B4-BE49-F238E27FC236}">
                <a16:creationId xmlns:a16="http://schemas.microsoft.com/office/drawing/2014/main" id="{5288C0F3-8624-4214-AEA3-15C3B57B2E61}"/>
              </a:ext>
            </a:extLst>
          </p:cNvPr>
          <p:cNvSpPr txBox="1"/>
          <p:nvPr/>
        </p:nvSpPr>
        <p:spPr>
          <a:xfrm>
            <a:off x="797043" y="1385604"/>
            <a:ext cx="1242648" cy="300082"/>
          </a:xfrm>
          <a:prstGeom prst="rect">
            <a:avLst/>
          </a:prstGeom>
          <a:noFill/>
        </p:spPr>
        <p:txBody>
          <a:bodyPr wrap="none" rtlCol="0">
            <a:spAutoFit/>
          </a:bodyPr>
          <a:lstStyle/>
          <a:p>
            <a:r>
              <a:rPr lang="fi-FI" dirty="0">
                <a:solidFill>
                  <a:srgbClr val="00BAF2"/>
                </a:solidFill>
              </a:rPr>
              <a:t>Koulun toimet</a:t>
            </a:r>
          </a:p>
        </p:txBody>
      </p:sp>
      <p:sp>
        <p:nvSpPr>
          <p:cNvPr id="85" name="Tekstiruutu 84">
            <a:extLst>
              <a:ext uri="{FF2B5EF4-FFF2-40B4-BE49-F238E27FC236}">
                <a16:creationId xmlns:a16="http://schemas.microsoft.com/office/drawing/2014/main" id="{FD50BA5B-0978-4404-A3EB-2271764B162B}"/>
              </a:ext>
            </a:extLst>
          </p:cNvPr>
          <p:cNvSpPr txBox="1"/>
          <p:nvPr/>
        </p:nvSpPr>
        <p:spPr>
          <a:xfrm>
            <a:off x="797043" y="2127127"/>
            <a:ext cx="896399" cy="300082"/>
          </a:xfrm>
          <a:prstGeom prst="rect">
            <a:avLst/>
          </a:prstGeom>
          <a:noFill/>
        </p:spPr>
        <p:txBody>
          <a:bodyPr wrap="square" rtlCol="0">
            <a:spAutoFit/>
          </a:bodyPr>
          <a:lstStyle/>
          <a:p>
            <a:r>
              <a:rPr lang="fi-FI" dirty="0">
                <a:solidFill>
                  <a:srgbClr val="00BAF2"/>
                </a:solidFill>
              </a:rPr>
              <a:t>Konsultoi</a:t>
            </a:r>
          </a:p>
        </p:txBody>
      </p:sp>
      <p:sp>
        <p:nvSpPr>
          <p:cNvPr id="86" name="Tekstiruutu 85">
            <a:extLst>
              <a:ext uri="{FF2B5EF4-FFF2-40B4-BE49-F238E27FC236}">
                <a16:creationId xmlns:a16="http://schemas.microsoft.com/office/drawing/2014/main" id="{1C923775-E6EA-4368-8102-BE9DF38E9B31}"/>
              </a:ext>
            </a:extLst>
          </p:cNvPr>
          <p:cNvSpPr txBox="1"/>
          <p:nvPr/>
        </p:nvSpPr>
        <p:spPr>
          <a:xfrm>
            <a:off x="788059" y="2867875"/>
            <a:ext cx="1046194" cy="300082"/>
          </a:xfrm>
          <a:prstGeom prst="rect">
            <a:avLst/>
          </a:prstGeom>
          <a:noFill/>
        </p:spPr>
        <p:txBody>
          <a:bodyPr wrap="square" rtlCol="0">
            <a:spAutoFit/>
          </a:bodyPr>
          <a:lstStyle/>
          <a:p>
            <a:r>
              <a:rPr lang="fi-FI" dirty="0">
                <a:solidFill>
                  <a:srgbClr val="00BAF2"/>
                </a:solidFill>
              </a:rPr>
              <a:t>LS-ilmoitus</a:t>
            </a:r>
          </a:p>
        </p:txBody>
      </p:sp>
      <p:sp>
        <p:nvSpPr>
          <p:cNvPr id="87" name="Tekstiruutu 86">
            <a:extLst>
              <a:ext uri="{FF2B5EF4-FFF2-40B4-BE49-F238E27FC236}">
                <a16:creationId xmlns:a16="http://schemas.microsoft.com/office/drawing/2014/main" id="{8A1528CD-6A3A-49AA-A778-7AFFEC5ADD7D}"/>
              </a:ext>
            </a:extLst>
          </p:cNvPr>
          <p:cNvSpPr txBox="1"/>
          <p:nvPr/>
        </p:nvSpPr>
        <p:spPr>
          <a:xfrm>
            <a:off x="797043" y="3609512"/>
            <a:ext cx="1046194" cy="300082"/>
          </a:xfrm>
          <a:prstGeom prst="rect">
            <a:avLst/>
          </a:prstGeom>
          <a:noFill/>
        </p:spPr>
        <p:txBody>
          <a:bodyPr wrap="square" rtlCol="0">
            <a:spAutoFit/>
          </a:bodyPr>
          <a:lstStyle/>
          <a:p>
            <a:r>
              <a:rPr lang="fi-FI" dirty="0">
                <a:solidFill>
                  <a:srgbClr val="00BAF2"/>
                </a:solidFill>
              </a:rPr>
              <a:t>Sovittelu</a:t>
            </a:r>
          </a:p>
        </p:txBody>
      </p:sp>
      <p:sp>
        <p:nvSpPr>
          <p:cNvPr id="88" name="Tekstiruutu 87">
            <a:extLst>
              <a:ext uri="{FF2B5EF4-FFF2-40B4-BE49-F238E27FC236}">
                <a16:creationId xmlns:a16="http://schemas.microsoft.com/office/drawing/2014/main" id="{83E7ECEC-D56E-406D-B39D-EC05F706D14B}"/>
              </a:ext>
            </a:extLst>
          </p:cNvPr>
          <p:cNvSpPr txBox="1"/>
          <p:nvPr/>
        </p:nvSpPr>
        <p:spPr>
          <a:xfrm>
            <a:off x="797043" y="4370613"/>
            <a:ext cx="1046194" cy="300082"/>
          </a:xfrm>
          <a:prstGeom prst="rect">
            <a:avLst/>
          </a:prstGeom>
          <a:noFill/>
        </p:spPr>
        <p:txBody>
          <a:bodyPr wrap="square" rtlCol="0">
            <a:spAutoFit/>
          </a:bodyPr>
          <a:lstStyle/>
          <a:p>
            <a:r>
              <a:rPr lang="fi-FI" dirty="0">
                <a:solidFill>
                  <a:srgbClr val="00BAF2"/>
                </a:solidFill>
              </a:rPr>
              <a:t>112</a:t>
            </a:r>
          </a:p>
        </p:txBody>
      </p:sp>
      <p:sp>
        <p:nvSpPr>
          <p:cNvPr id="2" name="Päivämäärän paikkamerkki 1">
            <a:extLst>
              <a:ext uri="{FF2B5EF4-FFF2-40B4-BE49-F238E27FC236}">
                <a16:creationId xmlns:a16="http://schemas.microsoft.com/office/drawing/2014/main" id="{44924C7E-02E2-41C9-AD22-5A4F27299E21}"/>
              </a:ext>
            </a:extLst>
          </p:cNvPr>
          <p:cNvSpPr>
            <a:spLocks noGrp="1"/>
          </p:cNvSpPr>
          <p:nvPr>
            <p:ph type="dt" sz="half" idx="10"/>
          </p:nvPr>
        </p:nvSpPr>
        <p:spPr/>
        <p:txBody>
          <a:bodyPr/>
          <a:lstStyle/>
          <a:p>
            <a:endParaRPr lang="fi-FI" dirty="0"/>
          </a:p>
        </p:txBody>
      </p:sp>
      <p:sp>
        <p:nvSpPr>
          <p:cNvPr id="3" name="Dian numeron paikkamerkki 2">
            <a:extLst>
              <a:ext uri="{FF2B5EF4-FFF2-40B4-BE49-F238E27FC236}">
                <a16:creationId xmlns:a16="http://schemas.microsoft.com/office/drawing/2014/main" id="{84414674-264C-49C7-90EB-FDAC4EF0700B}"/>
              </a:ext>
            </a:extLst>
          </p:cNvPr>
          <p:cNvSpPr>
            <a:spLocks noGrp="1"/>
          </p:cNvSpPr>
          <p:nvPr>
            <p:ph type="sldNum" sz="quarter" idx="12"/>
          </p:nvPr>
        </p:nvSpPr>
        <p:spPr/>
        <p:txBody>
          <a:bodyPr/>
          <a:lstStyle/>
          <a:p>
            <a:fld id="{0EA9D7C9-68B7-4D90-AC4C-0579D8239218}" type="slidenum">
              <a:rPr lang="fi-FI" smtClean="0"/>
              <a:pPr/>
              <a:t>11</a:t>
            </a:fld>
            <a:endParaRPr lang="fi-FI"/>
          </a:p>
        </p:txBody>
      </p:sp>
    </p:spTree>
    <p:extLst>
      <p:ext uri="{BB962C8B-B14F-4D97-AF65-F5344CB8AC3E}">
        <p14:creationId xmlns:p14="http://schemas.microsoft.com/office/powerpoint/2010/main" val="15723965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319BA74-0015-4EDA-B69A-9D41B697F5DE}"/>
              </a:ext>
            </a:extLst>
          </p:cNvPr>
          <p:cNvSpPr>
            <a:spLocks noGrp="1"/>
          </p:cNvSpPr>
          <p:nvPr>
            <p:ph type="title"/>
          </p:nvPr>
        </p:nvSpPr>
        <p:spPr/>
        <p:txBody>
          <a:bodyPr/>
          <a:lstStyle/>
          <a:p>
            <a:r>
              <a:rPr lang="fi-FI" dirty="0"/>
              <a:t>Yhteystiedot</a:t>
            </a:r>
          </a:p>
        </p:txBody>
      </p:sp>
      <p:sp>
        <p:nvSpPr>
          <p:cNvPr id="3" name="Sisällön paikkamerkki 2">
            <a:extLst>
              <a:ext uri="{FF2B5EF4-FFF2-40B4-BE49-F238E27FC236}">
                <a16:creationId xmlns:a16="http://schemas.microsoft.com/office/drawing/2014/main" id="{744026CD-5D6F-40C5-9C4C-AB34E8E27951}"/>
              </a:ext>
            </a:extLst>
          </p:cNvPr>
          <p:cNvSpPr>
            <a:spLocks noGrp="1"/>
          </p:cNvSpPr>
          <p:nvPr>
            <p:ph idx="1"/>
          </p:nvPr>
        </p:nvSpPr>
        <p:spPr/>
        <p:txBody>
          <a:bodyPr>
            <a:normAutofit/>
          </a:bodyPr>
          <a:lstStyle/>
          <a:p>
            <a:pPr marL="0" indent="0">
              <a:buNone/>
            </a:pPr>
            <a:r>
              <a:rPr lang="fi-FI" sz="2000" dirty="0"/>
              <a:t>Päijät-Hämeen ennalta estävä toiminta</a:t>
            </a:r>
          </a:p>
          <a:p>
            <a:pPr marL="0" indent="0">
              <a:buNone/>
            </a:pPr>
            <a:r>
              <a:rPr lang="fi-FI" sz="2000" dirty="0"/>
              <a:t>	</a:t>
            </a:r>
            <a:r>
              <a:rPr lang="fi-FI" sz="2000" dirty="0">
                <a:hlinkClick r:id="rId3">
                  <a:extLst>
                    <a:ext uri="{A12FA001-AC4F-418D-AE19-62706E023703}">
                      <ahyp:hlinkClr xmlns:ahyp="http://schemas.microsoft.com/office/drawing/2018/hyperlinkcolor" val="tx"/>
                    </a:ext>
                  </a:extLst>
                </a:hlinkClick>
              </a:rPr>
              <a:t>ennaltaestava.hame@poliisi.fi</a:t>
            </a:r>
            <a:endParaRPr lang="fi-FI" sz="2000" dirty="0"/>
          </a:p>
          <a:p>
            <a:pPr marL="0" indent="0">
              <a:buNone/>
            </a:pPr>
            <a:endParaRPr lang="fi-FI" sz="2000" dirty="0"/>
          </a:p>
          <a:p>
            <a:pPr marL="0" indent="0">
              <a:buNone/>
            </a:pPr>
            <a:r>
              <a:rPr lang="fi-FI" sz="2000" dirty="0"/>
              <a:t>Konsultaatiot p. </a:t>
            </a:r>
            <a:r>
              <a:rPr lang="fi-FI" sz="2000"/>
              <a:t>050 456 2316</a:t>
            </a:r>
            <a:endParaRPr lang="fi-FI" sz="2000" dirty="0"/>
          </a:p>
        </p:txBody>
      </p:sp>
      <p:sp>
        <p:nvSpPr>
          <p:cNvPr id="4" name="Dian numeron paikkamerkki 3">
            <a:extLst>
              <a:ext uri="{FF2B5EF4-FFF2-40B4-BE49-F238E27FC236}">
                <a16:creationId xmlns:a16="http://schemas.microsoft.com/office/drawing/2014/main" id="{AAFF3C3E-5F3F-4C97-9D2B-A7E79C22ADDD}"/>
              </a:ext>
            </a:extLst>
          </p:cNvPr>
          <p:cNvSpPr>
            <a:spLocks noGrp="1"/>
          </p:cNvSpPr>
          <p:nvPr>
            <p:ph type="sldNum" sz="quarter" idx="12"/>
          </p:nvPr>
        </p:nvSpPr>
        <p:spPr/>
        <p:txBody>
          <a:bodyPr/>
          <a:lstStyle/>
          <a:p>
            <a:fld id="{0EA9D7C9-68B7-4D90-AC4C-0579D8239218}" type="slidenum">
              <a:rPr lang="fi-FI" smtClean="0"/>
              <a:pPr/>
              <a:t>12</a:t>
            </a:fld>
            <a:endParaRPr lang="fi-FI"/>
          </a:p>
        </p:txBody>
      </p:sp>
      <p:sp>
        <p:nvSpPr>
          <p:cNvPr id="5" name="Päivämäärän paikkamerkki 4">
            <a:extLst>
              <a:ext uri="{FF2B5EF4-FFF2-40B4-BE49-F238E27FC236}">
                <a16:creationId xmlns:a16="http://schemas.microsoft.com/office/drawing/2014/main" id="{93174869-F623-443C-AB89-04F64B2630FD}"/>
              </a:ext>
            </a:extLst>
          </p:cNvPr>
          <p:cNvSpPr>
            <a:spLocks noGrp="1"/>
          </p:cNvSpPr>
          <p:nvPr>
            <p:ph type="dt" sz="half" idx="10"/>
          </p:nvPr>
        </p:nvSpPr>
        <p:spPr/>
        <p:txBody>
          <a:bodyPr/>
          <a:lstStyle/>
          <a:p>
            <a:endParaRPr lang="fi-FI" dirty="0"/>
          </a:p>
        </p:txBody>
      </p:sp>
    </p:spTree>
    <p:extLst>
      <p:ext uri="{BB962C8B-B14F-4D97-AF65-F5344CB8AC3E}">
        <p14:creationId xmlns:p14="http://schemas.microsoft.com/office/powerpoint/2010/main" val="3117855357"/>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tsikko 5">
            <a:extLst>
              <a:ext uri="{FF2B5EF4-FFF2-40B4-BE49-F238E27FC236}">
                <a16:creationId xmlns:a16="http://schemas.microsoft.com/office/drawing/2014/main" id="{AC5F68C7-7FC9-40F0-AA84-DD6FD1D448B7}"/>
              </a:ext>
            </a:extLst>
          </p:cNvPr>
          <p:cNvSpPr>
            <a:spLocks noGrp="1"/>
          </p:cNvSpPr>
          <p:nvPr>
            <p:ph type="title"/>
          </p:nvPr>
        </p:nvSpPr>
        <p:spPr>
          <a:xfrm>
            <a:off x="540000" y="111950"/>
            <a:ext cx="8064000" cy="959304"/>
          </a:xfrm>
        </p:spPr>
        <p:txBody>
          <a:bodyPr>
            <a:normAutofit/>
          </a:bodyPr>
          <a:lstStyle/>
          <a:p>
            <a:r>
              <a:rPr lang="fi-FI" sz="2800" dirty="0"/>
              <a:t>Lainvastaisiin tekoihin puuttuminen </a:t>
            </a:r>
          </a:p>
        </p:txBody>
      </p:sp>
      <p:grpSp>
        <p:nvGrpSpPr>
          <p:cNvPr id="24" name="Ryhmä 23">
            <a:extLst>
              <a:ext uri="{FF2B5EF4-FFF2-40B4-BE49-F238E27FC236}">
                <a16:creationId xmlns:a16="http://schemas.microsoft.com/office/drawing/2014/main" id="{9F6EC77B-3CD9-4644-A9AF-D27D34B3E25A}"/>
              </a:ext>
            </a:extLst>
          </p:cNvPr>
          <p:cNvGrpSpPr/>
          <p:nvPr/>
        </p:nvGrpSpPr>
        <p:grpSpPr>
          <a:xfrm>
            <a:off x="298116" y="1082573"/>
            <a:ext cx="3816423" cy="4035627"/>
            <a:chOff x="298116" y="1082573"/>
            <a:chExt cx="3816423" cy="4035627"/>
          </a:xfrm>
        </p:grpSpPr>
        <p:grpSp>
          <p:nvGrpSpPr>
            <p:cNvPr id="9" name="Ryhmä 8">
              <a:extLst>
                <a:ext uri="{FF2B5EF4-FFF2-40B4-BE49-F238E27FC236}">
                  <a16:creationId xmlns:a16="http://schemas.microsoft.com/office/drawing/2014/main" id="{4A66073F-08D8-4F4D-8D86-E99600CC5597}"/>
                </a:ext>
              </a:extLst>
            </p:cNvPr>
            <p:cNvGrpSpPr/>
            <p:nvPr/>
          </p:nvGrpSpPr>
          <p:grpSpPr>
            <a:xfrm>
              <a:off x="298116" y="1588333"/>
              <a:ext cx="3816423" cy="3529867"/>
              <a:chOff x="2432022" y="1030313"/>
              <a:chExt cx="4655277" cy="3855657"/>
            </a:xfrm>
          </p:grpSpPr>
          <p:sp>
            <p:nvSpPr>
              <p:cNvPr id="10" name="Suorakulmio: Pyöristetyt kulmat 9">
                <a:extLst>
                  <a:ext uri="{FF2B5EF4-FFF2-40B4-BE49-F238E27FC236}">
                    <a16:creationId xmlns:a16="http://schemas.microsoft.com/office/drawing/2014/main" id="{E1CA2E39-5AA9-4ECB-9D2C-B742664F7560}"/>
                  </a:ext>
                </a:extLst>
              </p:cNvPr>
              <p:cNvSpPr/>
              <p:nvPr/>
            </p:nvSpPr>
            <p:spPr>
              <a:xfrm>
                <a:off x="2432022" y="1030313"/>
                <a:ext cx="4655277" cy="3539430"/>
              </a:xfrm>
              <a:prstGeom prst="roundRect">
                <a:avLst/>
              </a:prstGeom>
              <a:solidFill>
                <a:schemeClr val="bg1"/>
              </a:solidFill>
              <a:ln w="28575">
                <a:solidFill>
                  <a:srgbClr val="0637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4" name="Tekstiruutu 13">
                <a:extLst>
                  <a:ext uri="{FF2B5EF4-FFF2-40B4-BE49-F238E27FC236}">
                    <a16:creationId xmlns:a16="http://schemas.microsoft.com/office/drawing/2014/main" id="{F93B2873-09BB-4827-910B-F821F472B1DA}"/>
                  </a:ext>
                </a:extLst>
              </p:cNvPr>
              <p:cNvSpPr txBox="1"/>
              <p:nvPr/>
            </p:nvSpPr>
            <p:spPr>
              <a:xfrm>
                <a:off x="2499024" y="1288813"/>
                <a:ext cx="4583268" cy="3597157"/>
              </a:xfrm>
              <a:prstGeom prst="rect">
                <a:avLst/>
              </a:prstGeom>
              <a:noFill/>
            </p:spPr>
            <p:txBody>
              <a:bodyPr wrap="square" rtlCol="0">
                <a:spAutoFit/>
              </a:bodyPr>
              <a:lstStyle/>
              <a:p>
                <a:pPr marL="285750" indent="-285750">
                  <a:buFont typeface="Arial" panose="020B0604020202020204" pitchFamily="34" charset="0"/>
                  <a:buChar char="•"/>
                </a:pPr>
                <a:r>
                  <a:rPr lang="fi-FI" sz="1600" dirty="0">
                    <a:solidFill>
                      <a:srgbClr val="06377B"/>
                    </a:solidFill>
                  </a:rPr>
                  <a:t>Poliisi pyrkii puuttumaan </a:t>
                </a:r>
                <a:r>
                  <a:rPr lang="fi-FI" sz="1600" b="1" dirty="0">
                    <a:solidFill>
                      <a:srgbClr val="06377B"/>
                    </a:solidFill>
                  </a:rPr>
                  <a:t>alle 15-vuotiaiden lainvastaisiin tekoihin toimintamallilla</a:t>
                </a:r>
                <a:r>
                  <a:rPr lang="fi-FI" sz="1600" dirty="0">
                    <a:solidFill>
                      <a:srgbClr val="06377B"/>
                    </a:solidFill>
                  </a:rPr>
                  <a:t>, jossa alle 15- vuotiaille rikolliseen tekoon syyllistyneille pyritään järjestämään puhutus. </a:t>
                </a:r>
              </a:p>
              <a:p>
                <a:pPr marL="285750" indent="-285750">
                  <a:buFont typeface="Arial" panose="020B0604020202020204" pitchFamily="34" charset="0"/>
                  <a:buChar char="•"/>
                </a:pPr>
                <a:endParaRPr lang="fi-FI" sz="1600" dirty="0">
                  <a:solidFill>
                    <a:srgbClr val="06377B"/>
                  </a:solidFill>
                </a:endParaRPr>
              </a:p>
              <a:p>
                <a:pPr marL="285750" indent="-285750">
                  <a:buFont typeface="Arial" panose="020B0604020202020204" pitchFamily="34" charset="0"/>
                  <a:buChar char="•"/>
                </a:pPr>
                <a:r>
                  <a:rPr lang="fi-FI" sz="1600" dirty="0">
                    <a:solidFill>
                      <a:srgbClr val="06377B"/>
                    </a:solidFill>
                  </a:rPr>
                  <a:t>Puhutuksessa voi olla mukana poliisin lisäksi myös sosiaalitoimi tai puhutus voidaan toteuttaa moniviranomaispuhutuksena (ankkuri).</a:t>
                </a:r>
              </a:p>
              <a:p>
                <a:endParaRPr lang="fi-FI" sz="1600" dirty="0">
                  <a:solidFill>
                    <a:srgbClr val="06377B"/>
                  </a:solidFill>
                </a:endParaRPr>
              </a:p>
            </p:txBody>
          </p:sp>
        </p:grpSp>
        <p:grpSp>
          <p:nvGrpSpPr>
            <p:cNvPr id="23" name="Ryhmä 22">
              <a:extLst>
                <a:ext uri="{FF2B5EF4-FFF2-40B4-BE49-F238E27FC236}">
                  <a16:creationId xmlns:a16="http://schemas.microsoft.com/office/drawing/2014/main" id="{EF1C9936-9A30-479C-9478-9E469CB38DE0}"/>
                </a:ext>
              </a:extLst>
            </p:cNvPr>
            <p:cNvGrpSpPr/>
            <p:nvPr/>
          </p:nvGrpSpPr>
          <p:grpSpPr>
            <a:xfrm>
              <a:off x="851762" y="1082573"/>
              <a:ext cx="2664296" cy="707886"/>
              <a:chOff x="851762" y="1082573"/>
              <a:chExt cx="2664296" cy="707886"/>
            </a:xfrm>
          </p:grpSpPr>
          <p:sp>
            <p:nvSpPr>
              <p:cNvPr id="21" name="Suorakulmio 20">
                <a:extLst>
                  <a:ext uri="{FF2B5EF4-FFF2-40B4-BE49-F238E27FC236}">
                    <a16:creationId xmlns:a16="http://schemas.microsoft.com/office/drawing/2014/main" id="{43D49CC4-721D-4B3A-BFC4-972D28C29E10}"/>
                  </a:ext>
                </a:extLst>
              </p:cNvPr>
              <p:cNvSpPr/>
              <p:nvPr/>
            </p:nvSpPr>
            <p:spPr>
              <a:xfrm>
                <a:off x="851762" y="1308277"/>
                <a:ext cx="2664296" cy="3229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2" name="Tekstiruutu 21">
                <a:extLst>
                  <a:ext uri="{FF2B5EF4-FFF2-40B4-BE49-F238E27FC236}">
                    <a16:creationId xmlns:a16="http://schemas.microsoft.com/office/drawing/2014/main" id="{2D94ABE6-3856-4E27-8D53-EB6DFF0DD0DE}"/>
                  </a:ext>
                </a:extLst>
              </p:cNvPr>
              <p:cNvSpPr txBox="1"/>
              <p:nvPr/>
            </p:nvSpPr>
            <p:spPr>
              <a:xfrm>
                <a:off x="851762" y="1082573"/>
                <a:ext cx="2448272" cy="707886"/>
              </a:xfrm>
              <a:prstGeom prst="rect">
                <a:avLst/>
              </a:prstGeom>
              <a:noFill/>
            </p:spPr>
            <p:txBody>
              <a:bodyPr wrap="square" rtlCol="0">
                <a:spAutoFit/>
              </a:bodyPr>
              <a:lstStyle/>
              <a:p>
                <a:pPr algn="ctr"/>
                <a:r>
                  <a:rPr lang="fi-FI" sz="2000" b="1" dirty="0">
                    <a:solidFill>
                      <a:srgbClr val="06377B"/>
                    </a:solidFill>
                  </a:rPr>
                  <a:t>KOULU-TOIMINTAMALLI</a:t>
                </a:r>
                <a:endParaRPr lang="fi-FI" sz="1100" b="1" dirty="0">
                  <a:solidFill>
                    <a:srgbClr val="06377B"/>
                  </a:solidFill>
                </a:endParaRPr>
              </a:p>
            </p:txBody>
          </p:sp>
        </p:grpSp>
      </p:grpSp>
      <p:grpSp>
        <p:nvGrpSpPr>
          <p:cNvPr id="36" name="Ryhmä 35">
            <a:extLst>
              <a:ext uri="{FF2B5EF4-FFF2-40B4-BE49-F238E27FC236}">
                <a16:creationId xmlns:a16="http://schemas.microsoft.com/office/drawing/2014/main" id="{74DDAA4F-252C-4DEF-891C-EECE2C131D47}"/>
              </a:ext>
            </a:extLst>
          </p:cNvPr>
          <p:cNvGrpSpPr/>
          <p:nvPr/>
        </p:nvGrpSpPr>
        <p:grpSpPr>
          <a:xfrm>
            <a:off x="4708915" y="1207983"/>
            <a:ext cx="4250173" cy="1428312"/>
            <a:chOff x="4702192" y="1102102"/>
            <a:chExt cx="4250173" cy="1428312"/>
          </a:xfrm>
        </p:grpSpPr>
        <p:grpSp>
          <p:nvGrpSpPr>
            <p:cNvPr id="15" name="Ryhmä 14">
              <a:extLst>
                <a:ext uri="{FF2B5EF4-FFF2-40B4-BE49-F238E27FC236}">
                  <a16:creationId xmlns:a16="http://schemas.microsoft.com/office/drawing/2014/main" id="{FF2B3A46-F9C7-4524-927B-D6C5C8B399EE}"/>
                </a:ext>
              </a:extLst>
            </p:cNvPr>
            <p:cNvGrpSpPr/>
            <p:nvPr/>
          </p:nvGrpSpPr>
          <p:grpSpPr>
            <a:xfrm>
              <a:off x="4702192" y="1338524"/>
              <a:ext cx="4250173" cy="1191890"/>
              <a:chOff x="2458520" y="917314"/>
              <a:chExt cx="4659777" cy="3318185"/>
            </a:xfrm>
          </p:grpSpPr>
          <p:sp>
            <p:nvSpPr>
              <p:cNvPr id="16" name="Suorakulmio: Pyöristetyt kulmat 15">
                <a:extLst>
                  <a:ext uri="{FF2B5EF4-FFF2-40B4-BE49-F238E27FC236}">
                    <a16:creationId xmlns:a16="http://schemas.microsoft.com/office/drawing/2014/main" id="{BA2D8CEE-F1CF-4D2B-AABF-DD376E351D66}"/>
                  </a:ext>
                </a:extLst>
              </p:cNvPr>
              <p:cNvSpPr/>
              <p:nvPr/>
            </p:nvSpPr>
            <p:spPr>
              <a:xfrm>
                <a:off x="2463020" y="917314"/>
                <a:ext cx="4655277" cy="3138494"/>
              </a:xfrm>
              <a:prstGeom prst="roundRect">
                <a:avLst/>
              </a:prstGeom>
              <a:solidFill>
                <a:schemeClr val="bg1"/>
              </a:solidFill>
              <a:ln w="28575">
                <a:solidFill>
                  <a:srgbClr val="00BA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7" name="Tekstiruutu 16">
                <a:extLst>
                  <a:ext uri="{FF2B5EF4-FFF2-40B4-BE49-F238E27FC236}">
                    <a16:creationId xmlns:a16="http://schemas.microsoft.com/office/drawing/2014/main" id="{2C20657B-E61D-46C3-8B9E-191AC5C41825}"/>
                  </a:ext>
                </a:extLst>
              </p:cNvPr>
              <p:cNvSpPr txBox="1"/>
              <p:nvPr/>
            </p:nvSpPr>
            <p:spPr>
              <a:xfrm>
                <a:off x="2458520" y="1236557"/>
                <a:ext cx="4429017" cy="2998942"/>
              </a:xfrm>
              <a:prstGeom prst="rect">
                <a:avLst/>
              </a:prstGeom>
              <a:noFill/>
            </p:spPr>
            <p:txBody>
              <a:bodyPr wrap="square" rtlCol="0">
                <a:spAutoFit/>
              </a:bodyPr>
              <a:lstStyle/>
              <a:p>
                <a:pPr marL="285750" indent="-285750">
                  <a:buFont typeface="Arial" panose="020B0604020202020204" pitchFamily="34" charset="0"/>
                  <a:buChar char="•"/>
                </a:pPr>
                <a:r>
                  <a:rPr lang="fi-FI" sz="1600" dirty="0">
                    <a:solidFill>
                      <a:srgbClr val="06377B"/>
                    </a:solidFill>
                  </a:rPr>
                  <a:t>Kiusaamiseksi kutsutut lainvastaiset teot ovat tahallisia, jotka saattavat täyttää jonkin rikoksen tunnusmerkistön. </a:t>
                </a:r>
              </a:p>
            </p:txBody>
          </p:sp>
        </p:grpSp>
        <p:grpSp>
          <p:nvGrpSpPr>
            <p:cNvPr id="29" name="Ryhmä 28">
              <a:extLst>
                <a:ext uri="{FF2B5EF4-FFF2-40B4-BE49-F238E27FC236}">
                  <a16:creationId xmlns:a16="http://schemas.microsoft.com/office/drawing/2014/main" id="{1E454428-CCA0-41B6-BCE0-E2DC0987DF31}"/>
                </a:ext>
              </a:extLst>
            </p:cNvPr>
            <p:cNvGrpSpPr/>
            <p:nvPr/>
          </p:nvGrpSpPr>
          <p:grpSpPr>
            <a:xfrm>
              <a:off x="4871214" y="1102102"/>
              <a:ext cx="943537" cy="400110"/>
              <a:chOff x="2636136" y="886082"/>
              <a:chExt cx="1946628" cy="495647"/>
            </a:xfrm>
          </p:grpSpPr>
          <p:sp>
            <p:nvSpPr>
              <p:cNvPr id="30" name="Suorakulmio 29">
                <a:extLst>
                  <a:ext uri="{FF2B5EF4-FFF2-40B4-BE49-F238E27FC236}">
                    <a16:creationId xmlns:a16="http://schemas.microsoft.com/office/drawing/2014/main" id="{DCD5393F-2B0C-461E-9AC1-106596A93FCA}"/>
                  </a:ext>
                </a:extLst>
              </p:cNvPr>
              <p:cNvSpPr/>
              <p:nvPr/>
            </p:nvSpPr>
            <p:spPr>
              <a:xfrm>
                <a:off x="2688923" y="984576"/>
                <a:ext cx="1893841" cy="3229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1" name="Tekstiruutu 30">
                <a:extLst>
                  <a:ext uri="{FF2B5EF4-FFF2-40B4-BE49-F238E27FC236}">
                    <a16:creationId xmlns:a16="http://schemas.microsoft.com/office/drawing/2014/main" id="{16E396E5-E1F6-4953-8D6B-17E57C4C50FC}"/>
                  </a:ext>
                </a:extLst>
              </p:cNvPr>
              <p:cNvSpPr txBox="1"/>
              <p:nvPr/>
            </p:nvSpPr>
            <p:spPr>
              <a:xfrm>
                <a:off x="2636136" y="886082"/>
                <a:ext cx="1893841" cy="495647"/>
              </a:xfrm>
              <a:prstGeom prst="rect">
                <a:avLst/>
              </a:prstGeom>
              <a:noFill/>
            </p:spPr>
            <p:txBody>
              <a:bodyPr wrap="square" rtlCol="0">
                <a:spAutoFit/>
              </a:bodyPr>
              <a:lstStyle/>
              <a:p>
                <a:pPr algn="ctr"/>
                <a:r>
                  <a:rPr lang="fi-FI" sz="2000" b="1" dirty="0">
                    <a:solidFill>
                      <a:srgbClr val="06377B"/>
                    </a:solidFill>
                  </a:rPr>
                  <a:t>TEOT</a:t>
                </a:r>
                <a:endParaRPr lang="fi-FI" sz="1100" b="1" dirty="0">
                  <a:solidFill>
                    <a:srgbClr val="06377B"/>
                  </a:solidFill>
                </a:endParaRPr>
              </a:p>
            </p:txBody>
          </p:sp>
        </p:grpSp>
      </p:grpSp>
      <p:grpSp>
        <p:nvGrpSpPr>
          <p:cNvPr id="37" name="Ryhmä 36">
            <a:extLst>
              <a:ext uri="{FF2B5EF4-FFF2-40B4-BE49-F238E27FC236}">
                <a16:creationId xmlns:a16="http://schemas.microsoft.com/office/drawing/2014/main" id="{DB255860-4FE3-45CB-84EA-9552F2EB0F9D}"/>
              </a:ext>
            </a:extLst>
          </p:cNvPr>
          <p:cNvGrpSpPr/>
          <p:nvPr/>
        </p:nvGrpSpPr>
        <p:grpSpPr>
          <a:xfrm>
            <a:off x="4680180" y="2635283"/>
            <a:ext cx="4278909" cy="2018490"/>
            <a:chOff x="4713019" y="2596029"/>
            <a:chExt cx="4278909" cy="2018490"/>
          </a:xfrm>
        </p:grpSpPr>
        <p:sp>
          <p:nvSpPr>
            <p:cNvPr id="35" name="Suorakulmio: Pyöristetyt kulmat 34">
              <a:extLst>
                <a:ext uri="{FF2B5EF4-FFF2-40B4-BE49-F238E27FC236}">
                  <a16:creationId xmlns:a16="http://schemas.microsoft.com/office/drawing/2014/main" id="{8A0C01E2-C349-4104-9A5C-BBA6A726B02B}"/>
                </a:ext>
              </a:extLst>
            </p:cNvPr>
            <p:cNvSpPr/>
            <p:nvPr/>
          </p:nvSpPr>
          <p:spPr>
            <a:xfrm>
              <a:off x="4713019" y="2855086"/>
              <a:ext cx="4246069" cy="1759433"/>
            </a:xfrm>
            <a:prstGeom prst="roundRect">
              <a:avLst/>
            </a:prstGeom>
            <a:solidFill>
              <a:schemeClr val="bg1"/>
            </a:solidFill>
            <a:ln w="28575">
              <a:solidFill>
                <a:srgbClr val="00BA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20" name="Tekstiruutu 19">
              <a:extLst>
                <a:ext uri="{FF2B5EF4-FFF2-40B4-BE49-F238E27FC236}">
                  <a16:creationId xmlns:a16="http://schemas.microsoft.com/office/drawing/2014/main" id="{B83F63EB-452B-4F1F-A3E2-890CCA16AA04}"/>
                </a:ext>
              </a:extLst>
            </p:cNvPr>
            <p:cNvSpPr txBox="1"/>
            <p:nvPr/>
          </p:nvSpPr>
          <p:spPr>
            <a:xfrm>
              <a:off x="4745859" y="2949972"/>
              <a:ext cx="4246069" cy="1569660"/>
            </a:xfrm>
            <a:prstGeom prst="rect">
              <a:avLst/>
            </a:prstGeom>
            <a:noFill/>
          </p:spPr>
          <p:txBody>
            <a:bodyPr wrap="square" rtlCol="0">
              <a:spAutoFit/>
            </a:bodyPr>
            <a:lstStyle/>
            <a:p>
              <a:pPr marL="285750" indent="-285750">
                <a:buFont typeface="Arial" panose="020B0604020202020204" pitchFamily="34" charset="0"/>
                <a:buChar char="•"/>
              </a:pPr>
              <a:r>
                <a:rPr lang="fi-FI" sz="1600" dirty="0">
                  <a:solidFill>
                    <a:srgbClr val="06377B"/>
                  </a:solidFill>
                </a:rPr>
                <a:t>Alle 15-vuotias ei ole rikosoikeudellisessa vastuussa ikänsä takia, mutta korvausvastuu hänellä kuitenkin on aiheuttamastaan vahingosta. Tekojen vakavuutta on kuvattava niiden oikeilla rikosnimikkeillä ja tekotavoilla. </a:t>
              </a:r>
            </a:p>
          </p:txBody>
        </p:sp>
        <p:grpSp>
          <p:nvGrpSpPr>
            <p:cNvPr id="32" name="Ryhmä 31">
              <a:extLst>
                <a:ext uri="{FF2B5EF4-FFF2-40B4-BE49-F238E27FC236}">
                  <a16:creationId xmlns:a16="http://schemas.microsoft.com/office/drawing/2014/main" id="{63CE15CE-043B-4660-B1E2-75D55B62686A}"/>
                </a:ext>
              </a:extLst>
            </p:cNvPr>
            <p:cNvGrpSpPr/>
            <p:nvPr/>
          </p:nvGrpSpPr>
          <p:grpSpPr>
            <a:xfrm>
              <a:off x="4903523" y="2596029"/>
              <a:ext cx="1341566" cy="707886"/>
              <a:chOff x="2633367" y="924551"/>
              <a:chExt cx="1949397" cy="876913"/>
            </a:xfrm>
          </p:grpSpPr>
          <p:sp>
            <p:nvSpPr>
              <p:cNvPr id="33" name="Suorakulmio 32">
                <a:extLst>
                  <a:ext uri="{FF2B5EF4-FFF2-40B4-BE49-F238E27FC236}">
                    <a16:creationId xmlns:a16="http://schemas.microsoft.com/office/drawing/2014/main" id="{572484FD-7171-422C-A839-622478E2913F}"/>
                  </a:ext>
                </a:extLst>
              </p:cNvPr>
              <p:cNvSpPr/>
              <p:nvPr/>
            </p:nvSpPr>
            <p:spPr>
              <a:xfrm>
                <a:off x="2688923" y="984576"/>
                <a:ext cx="1893841" cy="3229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4" name="Tekstiruutu 33">
                <a:extLst>
                  <a:ext uri="{FF2B5EF4-FFF2-40B4-BE49-F238E27FC236}">
                    <a16:creationId xmlns:a16="http://schemas.microsoft.com/office/drawing/2014/main" id="{466891E8-26D1-4A99-B81F-44FEFA157AF7}"/>
                  </a:ext>
                </a:extLst>
              </p:cNvPr>
              <p:cNvSpPr txBox="1"/>
              <p:nvPr/>
            </p:nvSpPr>
            <p:spPr>
              <a:xfrm>
                <a:off x="2633367" y="924551"/>
                <a:ext cx="1893841" cy="876913"/>
              </a:xfrm>
              <a:prstGeom prst="rect">
                <a:avLst/>
              </a:prstGeom>
              <a:noFill/>
            </p:spPr>
            <p:txBody>
              <a:bodyPr wrap="square" rtlCol="0">
                <a:spAutoFit/>
              </a:bodyPr>
              <a:lstStyle/>
              <a:p>
                <a:pPr algn="ctr"/>
                <a:r>
                  <a:rPr lang="fi-FI" sz="2000" b="1" dirty="0">
                    <a:solidFill>
                      <a:srgbClr val="06377B"/>
                    </a:solidFill>
                  </a:rPr>
                  <a:t>VASTUU</a:t>
                </a:r>
                <a:endParaRPr lang="fi-FI" sz="1100" b="1" dirty="0">
                  <a:solidFill>
                    <a:srgbClr val="06377B"/>
                  </a:solidFill>
                </a:endParaRPr>
              </a:p>
            </p:txBody>
          </p:sp>
        </p:grpSp>
      </p:grpSp>
      <p:sp>
        <p:nvSpPr>
          <p:cNvPr id="2" name="Päivämäärän paikkamerkki 1">
            <a:extLst>
              <a:ext uri="{FF2B5EF4-FFF2-40B4-BE49-F238E27FC236}">
                <a16:creationId xmlns:a16="http://schemas.microsoft.com/office/drawing/2014/main" id="{1DCABBDF-B74B-4C4F-9F65-DFBA1E769DE8}"/>
              </a:ext>
            </a:extLst>
          </p:cNvPr>
          <p:cNvSpPr>
            <a:spLocks noGrp="1"/>
          </p:cNvSpPr>
          <p:nvPr>
            <p:ph type="dt" sz="half" idx="10"/>
          </p:nvPr>
        </p:nvSpPr>
        <p:spPr>
          <a:xfrm>
            <a:off x="1114427" y="4873506"/>
            <a:ext cx="864096" cy="153421"/>
          </a:xfrm>
        </p:spPr>
        <p:txBody>
          <a:bodyPr/>
          <a:lstStyle/>
          <a:p>
            <a:endParaRPr lang="fi-FI" dirty="0"/>
          </a:p>
        </p:txBody>
      </p:sp>
      <p:sp>
        <p:nvSpPr>
          <p:cNvPr id="3" name="Dian numeron paikkamerkki 2">
            <a:extLst>
              <a:ext uri="{FF2B5EF4-FFF2-40B4-BE49-F238E27FC236}">
                <a16:creationId xmlns:a16="http://schemas.microsoft.com/office/drawing/2014/main" id="{B277F953-1FA1-434B-A514-3ADE2A05A5C5}"/>
              </a:ext>
            </a:extLst>
          </p:cNvPr>
          <p:cNvSpPr>
            <a:spLocks noGrp="1"/>
          </p:cNvSpPr>
          <p:nvPr>
            <p:ph type="sldNum" sz="quarter" idx="12"/>
          </p:nvPr>
        </p:nvSpPr>
        <p:spPr/>
        <p:txBody>
          <a:bodyPr/>
          <a:lstStyle/>
          <a:p>
            <a:fld id="{0EA9D7C9-68B7-4D90-AC4C-0579D8239218}" type="slidenum">
              <a:rPr lang="fi-FI" smtClean="0"/>
              <a:pPr/>
              <a:t>2</a:t>
            </a:fld>
            <a:endParaRPr lang="fi-FI"/>
          </a:p>
        </p:txBody>
      </p:sp>
    </p:spTree>
    <p:extLst>
      <p:ext uri="{BB962C8B-B14F-4D97-AF65-F5344CB8AC3E}">
        <p14:creationId xmlns:p14="http://schemas.microsoft.com/office/powerpoint/2010/main" val="1737716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tsikko 5">
            <a:extLst>
              <a:ext uri="{FF2B5EF4-FFF2-40B4-BE49-F238E27FC236}">
                <a16:creationId xmlns:a16="http://schemas.microsoft.com/office/drawing/2014/main" id="{AC5F68C7-7FC9-40F0-AA84-DD6FD1D448B7}"/>
              </a:ext>
            </a:extLst>
          </p:cNvPr>
          <p:cNvSpPr>
            <a:spLocks noGrp="1"/>
          </p:cNvSpPr>
          <p:nvPr>
            <p:ph type="title"/>
          </p:nvPr>
        </p:nvSpPr>
        <p:spPr>
          <a:xfrm>
            <a:off x="540000" y="111950"/>
            <a:ext cx="8064000" cy="959304"/>
          </a:xfrm>
        </p:spPr>
        <p:txBody>
          <a:bodyPr>
            <a:normAutofit/>
          </a:bodyPr>
          <a:lstStyle/>
          <a:p>
            <a:r>
              <a:rPr lang="fi-FI" sz="2800" dirty="0"/>
              <a:t>Ilmoitusvelvollisuuden täyttyminen &amp; ilmoitusalttius</a:t>
            </a:r>
          </a:p>
        </p:txBody>
      </p:sp>
      <p:grpSp>
        <p:nvGrpSpPr>
          <p:cNvPr id="24" name="Ryhmä 23">
            <a:extLst>
              <a:ext uri="{FF2B5EF4-FFF2-40B4-BE49-F238E27FC236}">
                <a16:creationId xmlns:a16="http://schemas.microsoft.com/office/drawing/2014/main" id="{9F6EC77B-3CD9-4644-A9AF-D27D34B3E25A}"/>
              </a:ext>
            </a:extLst>
          </p:cNvPr>
          <p:cNvGrpSpPr/>
          <p:nvPr/>
        </p:nvGrpSpPr>
        <p:grpSpPr>
          <a:xfrm>
            <a:off x="300085" y="1289915"/>
            <a:ext cx="3356382" cy="3368574"/>
            <a:chOff x="323528" y="1235970"/>
            <a:chExt cx="3816423" cy="4342255"/>
          </a:xfrm>
        </p:grpSpPr>
        <p:grpSp>
          <p:nvGrpSpPr>
            <p:cNvPr id="9" name="Ryhmä 8">
              <a:extLst>
                <a:ext uri="{FF2B5EF4-FFF2-40B4-BE49-F238E27FC236}">
                  <a16:creationId xmlns:a16="http://schemas.microsoft.com/office/drawing/2014/main" id="{4A66073F-08D8-4F4D-8D86-E99600CC5597}"/>
                </a:ext>
              </a:extLst>
            </p:cNvPr>
            <p:cNvGrpSpPr/>
            <p:nvPr/>
          </p:nvGrpSpPr>
          <p:grpSpPr>
            <a:xfrm>
              <a:off x="323528" y="1484882"/>
              <a:ext cx="3816423" cy="4093343"/>
              <a:chOff x="2463020" y="917314"/>
              <a:chExt cx="4655277" cy="4471140"/>
            </a:xfrm>
          </p:grpSpPr>
          <p:sp>
            <p:nvSpPr>
              <p:cNvPr id="10" name="Suorakulmio: Pyöristetyt kulmat 9">
                <a:extLst>
                  <a:ext uri="{FF2B5EF4-FFF2-40B4-BE49-F238E27FC236}">
                    <a16:creationId xmlns:a16="http://schemas.microsoft.com/office/drawing/2014/main" id="{E1CA2E39-5AA9-4ECB-9D2C-B742664F7560}"/>
                  </a:ext>
                </a:extLst>
              </p:cNvPr>
              <p:cNvSpPr/>
              <p:nvPr/>
            </p:nvSpPr>
            <p:spPr>
              <a:xfrm>
                <a:off x="2463020" y="917314"/>
                <a:ext cx="4655277" cy="4471140"/>
              </a:xfrm>
              <a:prstGeom prst="roundRect">
                <a:avLst/>
              </a:prstGeom>
              <a:solidFill>
                <a:schemeClr val="bg1"/>
              </a:solidFill>
              <a:ln w="28575">
                <a:solidFill>
                  <a:srgbClr val="0637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4" name="Tekstiruutu 13">
                <a:extLst>
                  <a:ext uri="{FF2B5EF4-FFF2-40B4-BE49-F238E27FC236}">
                    <a16:creationId xmlns:a16="http://schemas.microsoft.com/office/drawing/2014/main" id="{F93B2873-09BB-4827-910B-F821F472B1DA}"/>
                  </a:ext>
                </a:extLst>
              </p:cNvPr>
              <p:cNvSpPr txBox="1"/>
              <p:nvPr/>
            </p:nvSpPr>
            <p:spPr>
              <a:xfrm>
                <a:off x="2535028" y="1282874"/>
                <a:ext cx="4583269" cy="3943542"/>
              </a:xfrm>
              <a:prstGeom prst="rect">
                <a:avLst/>
              </a:prstGeom>
              <a:noFill/>
            </p:spPr>
            <p:txBody>
              <a:bodyPr wrap="square" rtlCol="0">
                <a:spAutoFit/>
              </a:bodyPr>
              <a:lstStyle/>
              <a:p>
                <a:pPr marL="285750" indent="-285750">
                  <a:buFont typeface="Arial" panose="020B0604020202020204" pitchFamily="34" charset="0"/>
                  <a:buChar char="•"/>
                </a:pPr>
                <a:r>
                  <a:rPr lang="fi-FI" sz="1600" dirty="0">
                    <a:solidFill>
                      <a:srgbClr val="06377B"/>
                    </a:solidFill>
                  </a:rPr>
                  <a:t>Virkatoimintaan kuuluu </a:t>
                </a:r>
                <a:r>
                  <a:rPr lang="fi-FI" sz="1600" b="1" dirty="0">
                    <a:solidFill>
                      <a:srgbClr val="06377B"/>
                    </a:solidFill>
                  </a:rPr>
                  <a:t>harkintavallan</a:t>
                </a:r>
                <a:r>
                  <a:rPr lang="fi-FI" sz="1600" dirty="0">
                    <a:solidFill>
                      <a:srgbClr val="06377B"/>
                    </a:solidFill>
                  </a:rPr>
                  <a:t> käyttäminen. </a:t>
                </a:r>
              </a:p>
              <a:p>
                <a:pPr lvl="1"/>
                <a:br>
                  <a:rPr lang="fi-FI" sz="1600" dirty="0">
                    <a:solidFill>
                      <a:srgbClr val="06377B"/>
                    </a:solidFill>
                  </a:rPr>
                </a:br>
                <a:r>
                  <a:rPr lang="fi-FI" sz="1600" dirty="0">
                    <a:solidFill>
                      <a:srgbClr val="06377B"/>
                    </a:solidFill>
                  </a:rPr>
                  <a:t>Tavanomaiset, vähäiset kahnaukset lasten välillä, joihin puututaan koulujen tukitoimilla ja/tai perusopetuslain ojentamis- ja kurinpidollisilla toimilla, eivät aiheuta ilmoitusvelvollisuutta poliisille.</a:t>
                </a:r>
              </a:p>
              <a:p>
                <a:endParaRPr lang="fi-FI" sz="1600" dirty="0">
                  <a:solidFill>
                    <a:srgbClr val="06377B"/>
                  </a:solidFill>
                </a:endParaRPr>
              </a:p>
            </p:txBody>
          </p:sp>
        </p:grpSp>
        <p:grpSp>
          <p:nvGrpSpPr>
            <p:cNvPr id="23" name="Ryhmä 22">
              <a:extLst>
                <a:ext uri="{FF2B5EF4-FFF2-40B4-BE49-F238E27FC236}">
                  <a16:creationId xmlns:a16="http://schemas.microsoft.com/office/drawing/2014/main" id="{EF1C9936-9A30-479C-9478-9E469CB38DE0}"/>
                </a:ext>
              </a:extLst>
            </p:cNvPr>
            <p:cNvGrpSpPr/>
            <p:nvPr/>
          </p:nvGrpSpPr>
          <p:grpSpPr>
            <a:xfrm>
              <a:off x="851762" y="1235970"/>
              <a:ext cx="2664296" cy="515761"/>
              <a:chOff x="851762" y="1235970"/>
              <a:chExt cx="2664296" cy="515761"/>
            </a:xfrm>
          </p:grpSpPr>
          <p:sp>
            <p:nvSpPr>
              <p:cNvPr id="21" name="Suorakulmio 20">
                <a:extLst>
                  <a:ext uri="{FF2B5EF4-FFF2-40B4-BE49-F238E27FC236}">
                    <a16:creationId xmlns:a16="http://schemas.microsoft.com/office/drawing/2014/main" id="{43D49CC4-721D-4B3A-BFC4-972D28C29E10}"/>
                  </a:ext>
                </a:extLst>
              </p:cNvPr>
              <p:cNvSpPr/>
              <p:nvPr/>
            </p:nvSpPr>
            <p:spPr>
              <a:xfrm>
                <a:off x="851762" y="1308277"/>
                <a:ext cx="2664296" cy="3229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2" name="Tekstiruutu 21">
                <a:extLst>
                  <a:ext uri="{FF2B5EF4-FFF2-40B4-BE49-F238E27FC236}">
                    <a16:creationId xmlns:a16="http://schemas.microsoft.com/office/drawing/2014/main" id="{2D94ABE6-3856-4E27-8D53-EB6DFF0DD0DE}"/>
                  </a:ext>
                </a:extLst>
              </p:cNvPr>
              <p:cNvSpPr txBox="1"/>
              <p:nvPr/>
            </p:nvSpPr>
            <p:spPr>
              <a:xfrm>
                <a:off x="881852" y="1235970"/>
                <a:ext cx="2604113" cy="515761"/>
              </a:xfrm>
              <a:prstGeom prst="rect">
                <a:avLst/>
              </a:prstGeom>
              <a:noFill/>
            </p:spPr>
            <p:txBody>
              <a:bodyPr wrap="square" rtlCol="0">
                <a:spAutoFit/>
              </a:bodyPr>
              <a:lstStyle/>
              <a:p>
                <a:pPr algn="ctr"/>
                <a:r>
                  <a:rPr lang="fi-FI" sz="2000" b="1" dirty="0">
                    <a:solidFill>
                      <a:srgbClr val="06377B"/>
                    </a:solidFill>
                  </a:rPr>
                  <a:t>HARKINTAVALTA</a:t>
                </a:r>
                <a:endParaRPr lang="fi-FI" sz="1100" b="1" dirty="0">
                  <a:solidFill>
                    <a:srgbClr val="06377B"/>
                  </a:solidFill>
                </a:endParaRPr>
              </a:p>
            </p:txBody>
          </p:sp>
        </p:grpSp>
      </p:grpSp>
      <p:grpSp>
        <p:nvGrpSpPr>
          <p:cNvPr id="15" name="Ryhmä 14">
            <a:extLst>
              <a:ext uri="{FF2B5EF4-FFF2-40B4-BE49-F238E27FC236}">
                <a16:creationId xmlns:a16="http://schemas.microsoft.com/office/drawing/2014/main" id="{FF2B3A46-F9C7-4524-927B-D6C5C8B399EE}"/>
              </a:ext>
            </a:extLst>
          </p:cNvPr>
          <p:cNvGrpSpPr/>
          <p:nvPr/>
        </p:nvGrpSpPr>
        <p:grpSpPr>
          <a:xfrm>
            <a:off x="4060451" y="1386412"/>
            <a:ext cx="4917088" cy="3434223"/>
            <a:chOff x="2463020" y="917314"/>
            <a:chExt cx="4655277" cy="3138494"/>
          </a:xfrm>
        </p:grpSpPr>
        <p:sp>
          <p:nvSpPr>
            <p:cNvPr id="16" name="Suorakulmio: Pyöristetyt kulmat 15">
              <a:extLst>
                <a:ext uri="{FF2B5EF4-FFF2-40B4-BE49-F238E27FC236}">
                  <a16:creationId xmlns:a16="http://schemas.microsoft.com/office/drawing/2014/main" id="{BA2D8CEE-F1CF-4D2B-AABF-DD376E351D66}"/>
                </a:ext>
              </a:extLst>
            </p:cNvPr>
            <p:cNvSpPr/>
            <p:nvPr/>
          </p:nvSpPr>
          <p:spPr>
            <a:xfrm>
              <a:off x="2463020" y="917314"/>
              <a:ext cx="4655277" cy="3138494"/>
            </a:xfrm>
            <a:prstGeom prst="roundRect">
              <a:avLst/>
            </a:prstGeom>
            <a:noFill/>
            <a:ln w="28575">
              <a:solidFill>
                <a:srgbClr val="00BA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7" name="Tekstiruutu 16">
              <a:extLst>
                <a:ext uri="{FF2B5EF4-FFF2-40B4-BE49-F238E27FC236}">
                  <a16:creationId xmlns:a16="http://schemas.microsoft.com/office/drawing/2014/main" id="{2C20657B-E61D-46C3-8B9E-191AC5C41825}"/>
                </a:ext>
              </a:extLst>
            </p:cNvPr>
            <p:cNvSpPr txBox="1"/>
            <p:nvPr/>
          </p:nvSpPr>
          <p:spPr>
            <a:xfrm>
              <a:off x="2564100" y="1121611"/>
              <a:ext cx="4464849" cy="534419"/>
            </a:xfrm>
            <a:prstGeom prst="rect">
              <a:avLst/>
            </a:prstGeom>
            <a:noFill/>
          </p:spPr>
          <p:txBody>
            <a:bodyPr wrap="square" rtlCol="0">
              <a:spAutoFit/>
            </a:bodyPr>
            <a:lstStyle/>
            <a:p>
              <a:pPr marL="285750" indent="-285750">
                <a:buFont typeface="Arial" panose="020B0604020202020204" pitchFamily="34" charset="0"/>
                <a:buChar char="•"/>
              </a:pPr>
              <a:r>
                <a:rPr lang="fi-FI" sz="1600" dirty="0">
                  <a:solidFill>
                    <a:srgbClr val="06377B"/>
                  </a:solidFill>
                </a:rPr>
                <a:t>Ilmoitusvelvollisuutta pohdittaessa on aina syytä huomioida </a:t>
              </a:r>
              <a:r>
                <a:rPr lang="fi-FI" sz="1600" b="1" dirty="0">
                  <a:solidFill>
                    <a:srgbClr val="06377B"/>
                  </a:solidFill>
                </a:rPr>
                <a:t>lapsen ikä ja kehitystaso</a:t>
              </a:r>
              <a:r>
                <a:rPr lang="fi-FI" sz="1600" dirty="0">
                  <a:solidFill>
                    <a:srgbClr val="06377B"/>
                  </a:solidFill>
                </a:rPr>
                <a:t>.</a:t>
              </a:r>
            </a:p>
          </p:txBody>
        </p:sp>
      </p:grpSp>
      <p:grpSp>
        <p:nvGrpSpPr>
          <p:cNvPr id="29" name="Ryhmä 28">
            <a:extLst>
              <a:ext uri="{FF2B5EF4-FFF2-40B4-BE49-F238E27FC236}">
                <a16:creationId xmlns:a16="http://schemas.microsoft.com/office/drawing/2014/main" id="{1E454428-CCA0-41B6-BCE0-E2DC0987DF31}"/>
              </a:ext>
            </a:extLst>
          </p:cNvPr>
          <p:cNvGrpSpPr/>
          <p:nvPr/>
        </p:nvGrpSpPr>
        <p:grpSpPr>
          <a:xfrm>
            <a:off x="4427984" y="1025558"/>
            <a:ext cx="1296144" cy="428565"/>
            <a:chOff x="2636136" y="886082"/>
            <a:chExt cx="1946628" cy="421481"/>
          </a:xfrm>
        </p:grpSpPr>
        <p:sp>
          <p:nvSpPr>
            <p:cNvPr id="30" name="Suorakulmio 29">
              <a:extLst>
                <a:ext uri="{FF2B5EF4-FFF2-40B4-BE49-F238E27FC236}">
                  <a16:creationId xmlns:a16="http://schemas.microsoft.com/office/drawing/2014/main" id="{DCD5393F-2B0C-461E-9AC1-106596A93FCA}"/>
                </a:ext>
              </a:extLst>
            </p:cNvPr>
            <p:cNvSpPr/>
            <p:nvPr/>
          </p:nvSpPr>
          <p:spPr>
            <a:xfrm>
              <a:off x="2688923" y="984576"/>
              <a:ext cx="1893841" cy="3229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1" name="Tekstiruutu 30">
              <a:extLst>
                <a:ext uri="{FF2B5EF4-FFF2-40B4-BE49-F238E27FC236}">
                  <a16:creationId xmlns:a16="http://schemas.microsoft.com/office/drawing/2014/main" id="{16E396E5-E1F6-4953-8D6B-17E57C4C50FC}"/>
                </a:ext>
              </a:extLst>
            </p:cNvPr>
            <p:cNvSpPr txBox="1"/>
            <p:nvPr/>
          </p:nvSpPr>
          <p:spPr>
            <a:xfrm>
              <a:off x="2636136" y="886082"/>
              <a:ext cx="1893841" cy="324076"/>
            </a:xfrm>
            <a:prstGeom prst="rect">
              <a:avLst/>
            </a:prstGeom>
            <a:noFill/>
          </p:spPr>
          <p:txBody>
            <a:bodyPr wrap="square" rtlCol="0">
              <a:spAutoFit/>
            </a:bodyPr>
            <a:lstStyle/>
            <a:p>
              <a:pPr algn="ctr"/>
              <a:endParaRPr lang="fi-FI" sz="1100" b="1" dirty="0">
                <a:solidFill>
                  <a:srgbClr val="06377B"/>
                </a:solidFill>
              </a:endParaRPr>
            </a:p>
          </p:txBody>
        </p:sp>
      </p:grpSp>
      <p:sp>
        <p:nvSpPr>
          <p:cNvPr id="20" name="Tekstiruutu 19">
            <a:extLst>
              <a:ext uri="{FF2B5EF4-FFF2-40B4-BE49-F238E27FC236}">
                <a16:creationId xmlns:a16="http://schemas.microsoft.com/office/drawing/2014/main" id="{B83F63EB-452B-4F1F-A3E2-890CCA16AA04}"/>
              </a:ext>
            </a:extLst>
          </p:cNvPr>
          <p:cNvSpPr txBox="1"/>
          <p:nvPr/>
        </p:nvSpPr>
        <p:spPr>
          <a:xfrm>
            <a:off x="4167216" y="2249453"/>
            <a:ext cx="4753796" cy="2308324"/>
          </a:xfrm>
          <a:prstGeom prst="rect">
            <a:avLst/>
          </a:prstGeom>
          <a:noFill/>
        </p:spPr>
        <p:txBody>
          <a:bodyPr wrap="square" rtlCol="0">
            <a:spAutoFit/>
          </a:bodyPr>
          <a:lstStyle/>
          <a:p>
            <a:pPr marL="285750" indent="-285750">
              <a:buFont typeface="Arial" panose="020B0604020202020204" pitchFamily="34" charset="0"/>
              <a:buChar char="•"/>
            </a:pPr>
            <a:r>
              <a:rPr lang="fi-FI" sz="1600" b="1" dirty="0">
                <a:solidFill>
                  <a:srgbClr val="06377B"/>
                </a:solidFill>
              </a:rPr>
              <a:t>Lastensuojelulain 25§ mukaisesti </a:t>
            </a:r>
            <a:r>
              <a:rPr lang="fi-FI" sz="1600" dirty="0">
                <a:solidFill>
                  <a:srgbClr val="06377B"/>
                </a:solidFill>
              </a:rPr>
              <a:t>lasten ja nuorten kanssa työskentelevien on tehtävä rikosilmoitus poliisille tietoon tulleesta lapseen kohdistuneesta seksuaalirikoksesta tai henkeen ja terveyteen kohdistuneesta rikoksesta, josta voi seurata kaksi vuotta vankeutta. Epäselvissä tilanteissa konsultoidaan viranomaisia (poliisi, nuorten oikeusedustus, lastensuojelu). </a:t>
            </a:r>
          </a:p>
        </p:txBody>
      </p:sp>
      <p:sp>
        <p:nvSpPr>
          <p:cNvPr id="25" name="Tekstiruutu 24">
            <a:extLst>
              <a:ext uri="{FF2B5EF4-FFF2-40B4-BE49-F238E27FC236}">
                <a16:creationId xmlns:a16="http://schemas.microsoft.com/office/drawing/2014/main" id="{0D6A22BC-5ECB-46C0-985C-A84C0D8456E8}"/>
              </a:ext>
            </a:extLst>
          </p:cNvPr>
          <p:cNvSpPr txBox="1"/>
          <p:nvPr/>
        </p:nvSpPr>
        <p:spPr>
          <a:xfrm>
            <a:off x="4060451" y="1157007"/>
            <a:ext cx="2099826" cy="400110"/>
          </a:xfrm>
          <a:prstGeom prst="rect">
            <a:avLst/>
          </a:prstGeom>
          <a:noFill/>
        </p:spPr>
        <p:txBody>
          <a:bodyPr wrap="square" rtlCol="0">
            <a:spAutoFit/>
          </a:bodyPr>
          <a:lstStyle/>
          <a:p>
            <a:pPr algn="ctr"/>
            <a:r>
              <a:rPr lang="fi-FI" sz="2000" b="1" dirty="0" err="1">
                <a:solidFill>
                  <a:srgbClr val="06377B"/>
                </a:solidFill>
              </a:rPr>
              <a:t>Huom</a:t>
            </a:r>
            <a:r>
              <a:rPr lang="fi-FI" sz="2000" b="1" dirty="0">
                <a:solidFill>
                  <a:srgbClr val="06377B"/>
                </a:solidFill>
              </a:rPr>
              <a:t>!</a:t>
            </a:r>
            <a:endParaRPr lang="fi-FI" sz="1100" b="1" dirty="0">
              <a:solidFill>
                <a:srgbClr val="06377B"/>
              </a:solidFill>
            </a:endParaRPr>
          </a:p>
        </p:txBody>
      </p:sp>
      <p:sp>
        <p:nvSpPr>
          <p:cNvPr id="2" name="Päivämäärän paikkamerkki 1">
            <a:extLst>
              <a:ext uri="{FF2B5EF4-FFF2-40B4-BE49-F238E27FC236}">
                <a16:creationId xmlns:a16="http://schemas.microsoft.com/office/drawing/2014/main" id="{7011AA51-B6BD-4B53-A91E-5218822C02CC}"/>
              </a:ext>
            </a:extLst>
          </p:cNvPr>
          <p:cNvSpPr>
            <a:spLocks noGrp="1"/>
          </p:cNvSpPr>
          <p:nvPr>
            <p:ph type="dt" sz="half" idx="10"/>
          </p:nvPr>
        </p:nvSpPr>
        <p:spPr/>
        <p:txBody>
          <a:bodyPr/>
          <a:lstStyle/>
          <a:p>
            <a:endParaRPr lang="fi-FI" dirty="0"/>
          </a:p>
        </p:txBody>
      </p:sp>
      <p:sp>
        <p:nvSpPr>
          <p:cNvPr id="3" name="Dian numeron paikkamerkki 2">
            <a:extLst>
              <a:ext uri="{FF2B5EF4-FFF2-40B4-BE49-F238E27FC236}">
                <a16:creationId xmlns:a16="http://schemas.microsoft.com/office/drawing/2014/main" id="{B804E865-A797-4E85-B52E-94B523E62CEA}"/>
              </a:ext>
            </a:extLst>
          </p:cNvPr>
          <p:cNvSpPr>
            <a:spLocks noGrp="1"/>
          </p:cNvSpPr>
          <p:nvPr>
            <p:ph type="sldNum" sz="quarter" idx="12"/>
          </p:nvPr>
        </p:nvSpPr>
        <p:spPr/>
        <p:txBody>
          <a:bodyPr/>
          <a:lstStyle/>
          <a:p>
            <a:fld id="{0EA9D7C9-68B7-4D90-AC4C-0579D8239218}" type="slidenum">
              <a:rPr lang="fi-FI" smtClean="0"/>
              <a:pPr/>
              <a:t>3</a:t>
            </a:fld>
            <a:endParaRPr lang="fi-FI"/>
          </a:p>
        </p:txBody>
      </p:sp>
    </p:spTree>
    <p:extLst>
      <p:ext uri="{BB962C8B-B14F-4D97-AF65-F5344CB8AC3E}">
        <p14:creationId xmlns:p14="http://schemas.microsoft.com/office/powerpoint/2010/main" val="1967489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tsikko 5">
            <a:extLst>
              <a:ext uri="{FF2B5EF4-FFF2-40B4-BE49-F238E27FC236}">
                <a16:creationId xmlns:a16="http://schemas.microsoft.com/office/drawing/2014/main" id="{AC5F68C7-7FC9-40F0-AA84-DD6FD1D448B7}"/>
              </a:ext>
            </a:extLst>
          </p:cNvPr>
          <p:cNvSpPr>
            <a:spLocks noGrp="1"/>
          </p:cNvSpPr>
          <p:nvPr>
            <p:ph type="title"/>
          </p:nvPr>
        </p:nvSpPr>
        <p:spPr>
          <a:xfrm>
            <a:off x="467544" y="414073"/>
            <a:ext cx="8064000" cy="630764"/>
          </a:xfrm>
        </p:spPr>
        <p:txBody>
          <a:bodyPr>
            <a:noAutofit/>
          </a:bodyPr>
          <a:lstStyle/>
          <a:p>
            <a:br>
              <a:rPr lang="fi-FI" sz="2800" dirty="0"/>
            </a:br>
            <a:r>
              <a:rPr lang="fi-FI" sz="2800" dirty="0"/>
              <a:t>Harkinta iän mukaan</a:t>
            </a:r>
          </a:p>
        </p:txBody>
      </p:sp>
      <p:grpSp>
        <p:nvGrpSpPr>
          <p:cNvPr id="24" name="Ryhmä 23">
            <a:extLst>
              <a:ext uri="{FF2B5EF4-FFF2-40B4-BE49-F238E27FC236}">
                <a16:creationId xmlns:a16="http://schemas.microsoft.com/office/drawing/2014/main" id="{9F6EC77B-3CD9-4644-A9AF-D27D34B3E25A}"/>
              </a:ext>
            </a:extLst>
          </p:cNvPr>
          <p:cNvGrpSpPr/>
          <p:nvPr/>
        </p:nvGrpSpPr>
        <p:grpSpPr>
          <a:xfrm>
            <a:off x="320532" y="1165845"/>
            <a:ext cx="4032448" cy="3643517"/>
            <a:chOff x="323528" y="1222915"/>
            <a:chExt cx="4032448" cy="3502327"/>
          </a:xfrm>
        </p:grpSpPr>
        <p:grpSp>
          <p:nvGrpSpPr>
            <p:cNvPr id="9" name="Ryhmä 8">
              <a:extLst>
                <a:ext uri="{FF2B5EF4-FFF2-40B4-BE49-F238E27FC236}">
                  <a16:creationId xmlns:a16="http://schemas.microsoft.com/office/drawing/2014/main" id="{4A66073F-08D8-4F4D-8D86-E99600CC5597}"/>
                </a:ext>
              </a:extLst>
            </p:cNvPr>
            <p:cNvGrpSpPr/>
            <p:nvPr/>
          </p:nvGrpSpPr>
          <p:grpSpPr>
            <a:xfrm>
              <a:off x="323528" y="1484882"/>
              <a:ext cx="4032448" cy="3240360"/>
              <a:chOff x="2463020" y="917314"/>
              <a:chExt cx="4918785" cy="3539430"/>
            </a:xfrm>
          </p:grpSpPr>
          <p:sp>
            <p:nvSpPr>
              <p:cNvPr id="10" name="Suorakulmio: Pyöristetyt kulmat 9">
                <a:extLst>
                  <a:ext uri="{FF2B5EF4-FFF2-40B4-BE49-F238E27FC236}">
                    <a16:creationId xmlns:a16="http://schemas.microsoft.com/office/drawing/2014/main" id="{E1CA2E39-5AA9-4ECB-9D2C-B742664F7560}"/>
                  </a:ext>
                </a:extLst>
              </p:cNvPr>
              <p:cNvSpPr/>
              <p:nvPr/>
            </p:nvSpPr>
            <p:spPr>
              <a:xfrm>
                <a:off x="2463020" y="917314"/>
                <a:ext cx="4918785" cy="3539430"/>
              </a:xfrm>
              <a:prstGeom prst="roundRect">
                <a:avLst/>
              </a:prstGeom>
              <a:solidFill>
                <a:schemeClr val="bg1"/>
              </a:solidFill>
              <a:ln w="28575">
                <a:solidFill>
                  <a:srgbClr val="0637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4" name="Tekstiruutu 13">
                <a:extLst>
                  <a:ext uri="{FF2B5EF4-FFF2-40B4-BE49-F238E27FC236}">
                    <a16:creationId xmlns:a16="http://schemas.microsoft.com/office/drawing/2014/main" id="{F93B2873-09BB-4827-910B-F821F472B1DA}"/>
                  </a:ext>
                </a:extLst>
              </p:cNvPr>
              <p:cNvSpPr txBox="1"/>
              <p:nvPr/>
            </p:nvSpPr>
            <p:spPr>
              <a:xfrm>
                <a:off x="2505609" y="1179768"/>
                <a:ext cx="4876196" cy="2940715"/>
              </a:xfrm>
              <a:prstGeom prst="rect">
                <a:avLst/>
              </a:prstGeom>
              <a:noFill/>
            </p:spPr>
            <p:txBody>
              <a:bodyPr wrap="square" rtlCol="0">
                <a:spAutoFit/>
              </a:bodyPr>
              <a:lstStyle/>
              <a:p>
                <a:pPr marL="285750" indent="-285750">
                  <a:buFont typeface="Arial" panose="020B0604020202020204" pitchFamily="34" charset="0"/>
                  <a:buChar char="•"/>
                </a:pPr>
                <a:r>
                  <a:rPr lang="fi-FI" sz="1600" dirty="0">
                    <a:solidFill>
                      <a:srgbClr val="06377B"/>
                    </a:solidFill>
                  </a:rPr>
                  <a:t>Lähtökohtaisesti 1-3 luokkalaisten rikollisien tekojen käsittelyyn koulujen keinot ovat ensisijaisia asioiden selvittämiseen ja niiden käsittelyyn.</a:t>
                </a:r>
              </a:p>
              <a:p>
                <a:pPr marL="285750" indent="-285750">
                  <a:buFont typeface="Arial" panose="020B0604020202020204" pitchFamily="34" charset="0"/>
                  <a:buChar char="•"/>
                </a:pPr>
                <a:endParaRPr lang="fi-FI" sz="1600" dirty="0">
                  <a:solidFill>
                    <a:srgbClr val="06377B"/>
                  </a:solidFill>
                </a:endParaRPr>
              </a:p>
              <a:p>
                <a:pPr marL="285750" indent="-285750">
                  <a:buFont typeface="Arial" panose="020B0604020202020204" pitchFamily="34" charset="0"/>
                  <a:buChar char="•"/>
                </a:pPr>
                <a:r>
                  <a:rPr lang="fi-FI" sz="1600" dirty="0">
                    <a:solidFill>
                      <a:srgbClr val="06377B"/>
                    </a:solidFill>
                  </a:rPr>
                  <a:t>Koulujen harkitessa kuitenkin rikosilmoituksen tekemistä 1-3 luokan oppilaasta </a:t>
                </a:r>
                <a:r>
                  <a:rPr lang="fi-FI" sz="1600" b="1" dirty="0">
                    <a:solidFill>
                      <a:srgbClr val="06377B"/>
                    </a:solidFill>
                  </a:rPr>
                  <a:t>on hyvä arvioida oppilaan ikää, kehitystasoa ja mahdollisia erityisvaikeuksia sosiaalisissa suhteissa ja käyttäytymisessä</a:t>
                </a:r>
                <a:r>
                  <a:rPr lang="fi-FI" sz="1600" dirty="0">
                    <a:solidFill>
                      <a:srgbClr val="06377B"/>
                    </a:solidFill>
                  </a:rPr>
                  <a:t>. </a:t>
                </a:r>
              </a:p>
            </p:txBody>
          </p:sp>
        </p:grpSp>
        <p:grpSp>
          <p:nvGrpSpPr>
            <p:cNvPr id="23" name="Ryhmä 22">
              <a:extLst>
                <a:ext uri="{FF2B5EF4-FFF2-40B4-BE49-F238E27FC236}">
                  <a16:creationId xmlns:a16="http://schemas.microsoft.com/office/drawing/2014/main" id="{EF1C9936-9A30-479C-9478-9E469CB38DE0}"/>
                </a:ext>
              </a:extLst>
            </p:cNvPr>
            <p:cNvGrpSpPr/>
            <p:nvPr/>
          </p:nvGrpSpPr>
          <p:grpSpPr>
            <a:xfrm>
              <a:off x="851762" y="1222915"/>
              <a:ext cx="2664296" cy="408350"/>
              <a:chOff x="851762" y="1222915"/>
              <a:chExt cx="2664296" cy="408350"/>
            </a:xfrm>
          </p:grpSpPr>
          <p:sp>
            <p:nvSpPr>
              <p:cNvPr id="21" name="Suorakulmio 20">
                <a:extLst>
                  <a:ext uri="{FF2B5EF4-FFF2-40B4-BE49-F238E27FC236}">
                    <a16:creationId xmlns:a16="http://schemas.microsoft.com/office/drawing/2014/main" id="{43D49CC4-721D-4B3A-BFC4-972D28C29E10}"/>
                  </a:ext>
                </a:extLst>
              </p:cNvPr>
              <p:cNvSpPr/>
              <p:nvPr/>
            </p:nvSpPr>
            <p:spPr>
              <a:xfrm>
                <a:off x="851762" y="1308277"/>
                <a:ext cx="2664296" cy="3229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2" name="Tekstiruutu 21">
                <a:extLst>
                  <a:ext uri="{FF2B5EF4-FFF2-40B4-BE49-F238E27FC236}">
                    <a16:creationId xmlns:a16="http://schemas.microsoft.com/office/drawing/2014/main" id="{2D94ABE6-3856-4E27-8D53-EB6DFF0DD0DE}"/>
                  </a:ext>
                </a:extLst>
              </p:cNvPr>
              <p:cNvSpPr txBox="1"/>
              <p:nvPr/>
            </p:nvSpPr>
            <p:spPr>
              <a:xfrm>
                <a:off x="1007603" y="1222915"/>
                <a:ext cx="2448272" cy="400110"/>
              </a:xfrm>
              <a:prstGeom prst="rect">
                <a:avLst/>
              </a:prstGeom>
              <a:noFill/>
            </p:spPr>
            <p:txBody>
              <a:bodyPr wrap="square" rtlCol="0">
                <a:spAutoFit/>
              </a:bodyPr>
              <a:lstStyle/>
              <a:p>
                <a:pPr algn="ctr"/>
                <a:r>
                  <a:rPr lang="fi-FI" sz="2000" b="1" dirty="0">
                    <a:solidFill>
                      <a:srgbClr val="06377B"/>
                    </a:solidFill>
                  </a:rPr>
                  <a:t>TOIMINTAMALLI</a:t>
                </a:r>
                <a:endParaRPr lang="fi-FI" sz="1100" b="1" dirty="0">
                  <a:solidFill>
                    <a:srgbClr val="06377B"/>
                  </a:solidFill>
                </a:endParaRPr>
              </a:p>
            </p:txBody>
          </p:sp>
        </p:grpSp>
      </p:grpSp>
      <p:grpSp>
        <p:nvGrpSpPr>
          <p:cNvPr id="2" name="Ryhmä 1">
            <a:extLst>
              <a:ext uri="{FF2B5EF4-FFF2-40B4-BE49-F238E27FC236}">
                <a16:creationId xmlns:a16="http://schemas.microsoft.com/office/drawing/2014/main" id="{01BFE435-1FC7-424B-A75F-0AC733089B47}"/>
              </a:ext>
            </a:extLst>
          </p:cNvPr>
          <p:cNvGrpSpPr/>
          <p:nvPr/>
        </p:nvGrpSpPr>
        <p:grpSpPr>
          <a:xfrm>
            <a:off x="4716016" y="1320071"/>
            <a:ext cx="4246069" cy="3285844"/>
            <a:chOff x="4713020" y="1205549"/>
            <a:chExt cx="4246069" cy="3285844"/>
          </a:xfrm>
        </p:grpSpPr>
        <p:grpSp>
          <p:nvGrpSpPr>
            <p:cNvPr id="15" name="Ryhmä 14">
              <a:extLst>
                <a:ext uri="{FF2B5EF4-FFF2-40B4-BE49-F238E27FC236}">
                  <a16:creationId xmlns:a16="http://schemas.microsoft.com/office/drawing/2014/main" id="{FF2B3A46-F9C7-4524-927B-D6C5C8B399EE}"/>
                </a:ext>
              </a:extLst>
            </p:cNvPr>
            <p:cNvGrpSpPr/>
            <p:nvPr/>
          </p:nvGrpSpPr>
          <p:grpSpPr>
            <a:xfrm>
              <a:off x="4713020" y="1444405"/>
              <a:ext cx="4246069" cy="3046988"/>
              <a:chOff x="2463020" y="917314"/>
              <a:chExt cx="4655277" cy="3138494"/>
            </a:xfrm>
          </p:grpSpPr>
          <p:sp>
            <p:nvSpPr>
              <p:cNvPr id="16" name="Suorakulmio: Pyöristetyt kulmat 15">
                <a:extLst>
                  <a:ext uri="{FF2B5EF4-FFF2-40B4-BE49-F238E27FC236}">
                    <a16:creationId xmlns:a16="http://schemas.microsoft.com/office/drawing/2014/main" id="{BA2D8CEE-F1CF-4D2B-AABF-DD376E351D66}"/>
                  </a:ext>
                </a:extLst>
              </p:cNvPr>
              <p:cNvSpPr/>
              <p:nvPr/>
            </p:nvSpPr>
            <p:spPr>
              <a:xfrm>
                <a:off x="2463020" y="917314"/>
                <a:ext cx="4655277" cy="3138494"/>
              </a:xfrm>
              <a:prstGeom prst="roundRect">
                <a:avLst/>
              </a:prstGeom>
              <a:solidFill>
                <a:schemeClr val="bg1"/>
              </a:solidFill>
              <a:ln w="28575">
                <a:solidFill>
                  <a:srgbClr val="00BA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7" name="Tekstiruutu 16">
                <a:extLst>
                  <a:ext uri="{FF2B5EF4-FFF2-40B4-BE49-F238E27FC236}">
                    <a16:creationId xmlns:a16="http://schemas.microsoft.com/office/drawing/2014/main" id="{2C20657B-E61D-46C3-8B9E-191AC5C41825}"/>
                  </a:ext>
                </a:extLst>
              </p:cNvPr>
              <p:cNvSpPr txBox="1"/>
              <p:nvPr/>
            </p:nvSpPr>
            <p:spPr>
              <a:xfrm>
                <a:off x="2537304" y="1126741"/>
                <a:ext cx="4429017" cy="2884879"/>
              </a:xfrm>
              <a:prstGeom prst="rect">
                <a:avLst/>
              </a:prstGeom>
              <a:noFill/>
            </p:spPr>
            <p:txBody>
              <a:bodyPr wrap="square" rtlCol="0">
                <a:spAutoFit/>
              </a:bodyPr>
              <a:lstStyle/>
              <a:p>
                <a:pPr marL="285750" indent="-285750">
                  <a:buFont typeface="Arial" panose="020B0604020202020204" pitchFamily="34" charset="0"/>
                  <a:buChar char="•"/>
                </a:pPr>
                <a:r>
                  <a:rPr lang="fi-FI" sz="1600" dirty="0">
                    <a:solidFill>
                      <a:srgbClr val="06377B"/>
                    </a:solidFill>
                  </a:rPr>
                  <a:t>Tekoa on myöskin hyvä arvioida laajemmin, liittyykö tekoon esim. pidempään jatkunutta toiselle vahingollista toimintaa (kiusaamista) tai kahdenkeskistä pidempään jatkunutta kärhämää, edeltääkö välittömästi ennen tekoa toisen myötävaikutus tapahtumaan. </a:t>
                </a:r>
              </a:p>
              <a:p>
                <a:endParaRPr lang="fi-FI" sz="1600" dirty="0">
                  <a:solidFill>
                    <a:srgbClr val="06377B"/>
                  </a:solidFill>
                </a:endParaRPr>
              </a:p>
              <a:p>
                <a:pPr marL="285750" indent="-285750">
                  <a:buFont typeface="Arial" panose="020B0604020202020204" pitchFamily="34" charset="0"/>
                  <a:buChar char="•"/>
                </a:pPr>
                <a:r>
                  <a:rPr lang="fi-FI" sz="1600" b="1" dirty="0">
                    <a:solidFill>
                      <a:srgbClr val="06377B"/>
                    </a:solidFill>
                  </a:rPr>
                  <a:t>Tarvittaessa matalalla kynnyksellä lastensuojeluilmoitus. </a:t>
                </a:r>
              </a:p>
            </p:txBody>
          </p:sp>
        </p:grpSp>
        <p:grpSp>
          <p:nvGrpSpPr>
            <p:cNvPr id="29" name="Ryhmä 28">
              <a:extLst>
                <a:ext uri="{FF2B5EF4-FFF2-40B4-BE49-F238E27FC236}">
                  <a16:creationId xmlns:a16="http://schemas.microsoft.com/office/drawing/2014/main" id="{1E454428-CCA0-41B6-BCE0-E2DC0987DF31}"/>
                </a:ext>
              </a:extLst>
            </p:cNvPr>
            <p:cNvGrpSpPr/>
            <p:nvPr/>
          </p:nvGrpSpPr>
          <p:grpSpPr>
            <a:xfrm>
              <a:off x="4831390" y="1205549"/>
              <a:ext cx="1062215" cy="400110"/>
              <a:chOff x="2540104" y="883067"/>
              <a:chExt cx="2191475" cy="495647"/>
            </a:xfrm>
          </p:grpSpPr>
          <p:sp>
            <p:nvSpPr>
              <p:cNvPr id="30" name="Suorakulmio 29">
                <a:extLst>
                  <a:ext uri="{FF2B5EF4-FFF2-40B4-BE49-F238E27FC236}">
                    <a16:creationId xmlns:a16="http://schemas.microsoft.com/office/drawing/2014/main" id="{DCD5393F-2B0C-461E-9AC1-106596A93FCA}"/>
                  </a:ext>
                </a:extLst>
              </p:cNvPr>
              <p:cNvSpPr/>
              <p:nvPr/>
            </p:nvSpPr>
            <p:spPr>
              <a:xfrm>
                <a:off x="2688923" y="984576"/>
                <a:ext cx="1893841" cy="3229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1" name="Tekstiruutu 30">
                <a:extLst>
                  <a:ext uri="{FF2B5EF4-FFF2-40B4-BE49-F238E27FC236}">
                    <a16:creationId xmlns:a16="http://schemas.microsoft.com/office/drawing/2014/main" id="{16E396E5-E1F6-4953-8D6B-17E57C4C50FC}"/>
                  </a:ext>
                </a:extLst>
              </p:cNvPr>
              <p:cNvSpPr txBox="1"/>
              <p:nvPr/>
            </p:nvSpPr>
            <p:spPr>
              <a:xfrm>
                <a:off x="2540104" y="883067"/>
                <a:ext cx="2191475" cy="495647"/>
              </a:xfrm>
              <a:prstGeom prst="rect">
                <a:avLst/>
              </a:prstGeom>
              <a:noFill/>
            </p:spPr>
            <p:txBody>
              <a:bodyPr wrap="square" rtlCol="0">
                <a:spAutoFit/>
              </a:bodyPr>
              <a:lstStyle/>
              <a:p>
                <a:pPr algn="ctr"/>
                <a:r>
                  <a:rPr lang="fi-FI" sz="2000" b="1" dirty="0" err="1">
                    <a:solidFill>
                      <a:srgbClr val="06377B"/>
                    </a:solidFill>
                  </a:rPr>
                  <a:t>Huom</a:t>
                </a:r>
                <a:r>
                  <a:rPr lang="fi-FI" sz="2000" b="1" dirty="0">
                    <a:solidFill>
                      <a:srgbClr val="06377B"/>
                    </a:solidFill>
                  </a:rPr>
                  <a:t>!</a:t>
                </a:r>
                <a:endParaRPr lang="fi-FI" sz="1100" b="1" dirty="0">
                  <a:solidFill>
                    <a:srgbClr val="06377B"/>
                  </a:solidFill>
                </a:endParaRPr>
              </a:p>
            </p:txBody>
          </p:sp>
        </p:grpSp>
      </p:grpSp>
      <p:sp>
        <p:nvSpPr>
          <p:cNvPr id="3" name="Päivämäärän paikkamerkki 2">
            <a:extLst>
              <a:ext uri="{FF2B5EF4-FFF2-40B4-BE49-F238E27FC236}">
                <a16:creationId xmlns:a16="http://schemas.microsoft.com/office/drawing/2014/main" id="{62530399-D9DF-4D86-977C-78C648E0C475}"/>
              </a:ext>
            </a:extLst>
          </p:cNvPr>
          <p:cNvSpPr>
            <a:spLocks noGrp="1"/>
          </p:cNvSpPr>
          <p:nvPr>
            <p:ph type="dt" sz="half" idx="10"/>
          </p:nvPr>
        </p:nvSpPr>
        <p:spPr/>
        <p:txBody>
          <a:bodyPr/>
          <a:lstStyle/>
          <a:p>
            <a:endParaRPr lang="fi-FI" dirty="0"/>
          </a:p>
        </p:txBody>
      </p:sp>
      <p:sp>
        <p:nvSpPr>
          <p:cNvPr id="4" name="Dian numeron paikkamerkki 3">
            <a:extLst>
              <a:ext uri="{FF2B5EF4-FFF2-40B4-BE49-F238E27FC236}">
                <a16:creationId xmlns:a16="http://schemas.microsoft.com/office/drawing/2014/main" id="{5CBD1372-C811-4350-AAB8-CDB1D636A8C1}"/>
              </a:ext>
            </a:extLst>
          </p:cNvPr>
          <p:cNvSpPr>
            <a:spLocks noGrp="1"/>
          </p:cNvSpPr>
          <p:nvPr>
            <p:ph type="sldNum" sz="quarter" idx="12"/>
          </p:nvPr>
        </p:nvSpPr>
        <p:spPr/>
        <p:txBody>
          <a:bodyPr/>
          <a:lstStyle/>
          <a:p>
            <a:fld id="{0EA9D7C9-68B7-4D90-AC4C-0579D8239218}" type="slidenum">
              <a:rPr lang="fi-FI" smtClean="0"/>
              <a:pPr/>
              <a:t>4</a:t>
            </a:fld>
            <a:endParaRPr lang="fi-FI"/>
          </a:p>
        </p:txBody>
      </p:sp>
    </p:spTree>
    <p:extLst>
      <p:ext uri="{BB962C8B-B14F-4D97-AF65-F5344CB8AC3E}">
        <p14:creationId xmlns:p14="http://schemas.microsoft.com/office/powerpoint/2010/main" val="26978905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tsikko 5">
            <a:extLst>
              <a:ext uri="{FF2B5EF4-FFF2-40B4-BE49-F238E27FC236}">
                <a16:creationId xmlns:a16="http://schemas.microsoft.com/office/drawing/2014/main" id="{AC5F68C7-7FC9-40F0-AA84-DD6FD1D448B7}"/>
              </a:ext>
            </a:extLst>
          </p:cNvPr>
          <p:cNvSpPr>
            <a:spLocks noGrp="1"/>
          </p:cNvSpPr>
          <p:nvPr>
            <p:ph type="title"/>
          </p:nvPr>
        </p:nvSpPr>
        <p:spPr>
          <a:xfrm>
            <a:off x="467544" y="334138"/>
            <a:ext cx="8064000" cy="630764"/>
          </a:xfrm>
        </p:spPr>
        <p:txBody>
          <a:bodyPr>
            <a:normAutofit fontScale="90000"/>
          </a:bodyPr>
          <a:lstStyle/>
          <a:p>
            <a:br>
              <a:rPr lang="fi-FI" sz="2800" dirty="0">
                <a:solidFill>
                  <a:srgbClr val="00BAF2"/>
                </a:solidFill>
              </a:rPr>
            </a:br>
            <a:r>
              <a:rPr lang="fi-FI" sz="2800" dirty="0"/>
              <a:t>Lainvastaisiin tekoihin puuttuminen</a:t>
            </a:r>
          </a:p>
        </p:txBody>
      </p:sp>
      <p:grpSp>
        <p:nvGrpSpPr>
          <p:cNvPr id="8" name="Ryhmä 7">
            <a:extLst>
              <a:ext uri="{FF2B5EF4-FFF2-40B4-BE49-F238E27FC236}">
                <a16:creationId xmlns:a16="http://schemas.microsoft.com/office/drawing/2014/main" id="{52A4F74A-C594-4AA1-A366-04AE59FC2B72}"/>
              </a:ext>
            </a:extLst>
          </p:cNvPr>
          <p:cNvGrpSpPr/>
          <p:nvPr/>
        </p:nvGrpSpPr>
        <p:grpSpPr>
          <a:xfrm>
            <a:off x="184458" y="1328867"/>
            <a:ext cx="8516879" cy="1458907"/>
            <a:chOff x="173744" y="1645254"/>
            <a:chExt cx="8516879" cy="1458907"/>
          </a:xfrm>
        </p:grpSpPr>
        <p:sp>
          <p:nvSpPr>
            <p:cNvPr id="51" name="Ellipsi 50">
              <a:extLst>
                <a:ext uri="{FF2B5EF4-FFF2-40B4-BE49-F238E27FC236}">
                  <a16:creationId xmlns:a16="http://schemas.microsoft.com/office/drawing/2014/main" id="{414055C2-1408-4C1D-B045-3D0C18AEE750}"/>
                </a:ext>
              </a:extLst>
            </p:cNvPr>
            <p:cNvSpPr/>
            <p:nvPr/>
          </p:nvSpPr>
          <p:spPr>
            <a:xfrm rot="636531" flipV="1">
              <a:off x="7264938" y="1701024"/>
              <a:ext cx="1425685" cy="1342163"/>
            </a:xfrm>
            <a:prstGeom prst="ellipse">
              <a:avLst/>
            </a:prstGeom>
            <a:ln w="9525">
              <a:solidFill>
                <a:srgbClr val="00BAF2"/>
              </a:solidFill>
            </a:ln>
          </p:spPr>
          <p:style>
            <a:lnRef idx="2">
              <a:schemeClr val="accent1"/>
            </a:lnRef>
            <a:fillRef idx="1">
              <a:schemeClr val="lt1"/>
            </a:fillRef>
            <a:effectRef idx="0">
              <a:schemeClr val="accent1"/>
            </a:effectRef>
            <a:fontRef idx="minor">
              <a:schemeClr val="dk2">
                <a:hueOff val="0"/>
                <a:satOff val="0"/>
                <a:lumOff val="0"/>
                <a:alphaOff val="0"/>
              </a:schemeClr>
            </a:fontRef>
          </p:style>
          <p:txBody>
            <a:bodyPr/>
            <a:lstStyle/>
            <a:p>
              <a:endParaRPr lang="fi-FI"/>
            </a:p>
          </p:txBody>
        </p:sp>
        <p:sp>
          <p:nvSpPr>
            <p:cNvPr id="3" name="Tekstiruutu 2">
              <a:extLst>
                <a:ext uri="{FF2B5EF4-FFF2-40B4-BE49-F238E27FC236}">
                  <a16:creationId xmlns:a16="http://schemas.microsoft.com/office/drawing/2014/main" id="{94DB6353-B451-4F6B-9C29-FE2570889F58}"/>
                </a:ext>
              </a:extLst>
            </p:cNvPr>
            <p:cNvSpPr txBox="1"/>
            <p:nvPr/>
          </p:nvSpPr>
          <p:spPr>
            <a:xfrm>
              <a:off x="384822" y="2143190"/>
              <a:ext cx="1224136" cy="461665"/>
            </a:xfrm>
            <a:prstGeom prst="rect">
              <a:avLst/>
            </a:prstGeom>
            <a:noFill/>
          </p:spPr>
          <p:txBody>
            <a:bodyPr wrap="square" rtlCol="0">
              <a:spAutoFit/>
            </a:bodyPr>
            <a:lstStyle/>
            <a:p>
              <a:pPr algn="ctr"/>
              <a:r>
                <a:rPr lang="fi-FI" sz="1200" b="1" dirty="0">
                  <a:solidFill>
                    <a:srgbClr val="002D61"/>
                  </a:solidFill>
                </a:rPr>
                <a:t>KOULUN TOIMINTA</a:t>
              </a:r>
            </a:p>
          </p:txBody>
        </p:sp>
        <p:sp>
          <p:nvSpPr>
            <p:cNvPr id="18" name="Tekstiruutu 17">
              <a:extLst>
                <a:ext uri="{FF2B5EF4-FFF2-40B4-BE49-F238E27FC236}">
                  <a16:creationId xmlns:a16="http://schemas.microsoft.com/office/drawing/2014/main" id="{FC184A52-D35D-4693-BCD6-DBB35BB4BD58}"/>
                </a:ext>
              </a:extLst>
            </p:cNvPr>
            <p:cNvSpPr txBox="1"/>
            <p:nvPr/>
          </p:nvSpPr>
          <p:spPr>
            <a:xfrm>
              <a:off x="2329038" y="1995686"/>
              <a:ext cx="2088232" cy="646331"/>
            </a:xfrm>
            <a:prstGeom prst="rect">
              <a:avLst/>
            </a:prstGeom>
            <a:noFill/>
          </p:spPr>
          <p:txBody>
            <a:bodyPr wrap="square" rtlCol="0">
              <a:spAutoFit/>
            </a:bodyPr>
            <a:lstStyle/>
            <a:p>
              <a:pPr lvl="0" algn="ctr"/>
              <a:r>
                <a:rPr lang="fi-FI" sz="1200" b="1" dirty="0">
                  <a:solidFill>
                    <a:schemeClr val="tx2"/>
                  </a:solidFill>
                </a:rPr>
                <a:t>LASTENSUOJELU-ILMOITUS / RIKOSILMOITUS</a:t>
              </a:r>
            </a:p>
          </p:txBody>
        </p:sp>
        <p:sp>
          <p:nvSpPr>
            <p:cNvPr id="19" name="Tekstiruutu 18">
              <a:extLst>
                <a:ext uri="{FF2B5EF4-FFF2-40B4-BE49-F238E27FC236}">
                  <a16:creationId xmlns:a16="http://schemas.microsoft.com/office/drawing/2014/main" id="{835D536B-26A8-4768-9B3D-9FBFD7AB7E12}"/>
                </a:ext>
              </a:extLst>
            </p:cNvPr>
            <p:cNvSpPr txBox="1"/>
            <p:nvPr/>
          </p:nvSpPr>
          <p:spPr>
            <a:xfrm>
              <a:off x="4561286" y="2002774"/>
              <a:ext cx="2088232" cy="646331"/>
            </a:xfrm>
            <a:prstGeom prst="rect">
              <a:avLst/>
            </a:prstGeom>
            <a:noFill/>
          </p:spPr>
          <p:txBody>
            <a:bodyPr wrap="square" rtlCol="0">
              <a:spAutoFit/>
            </a:bodyPr>
            <a:lstStyle/>
            <a:p>
              <a:pPr lvl="0" algn="ctr"/>
              <a:r>
                <a:rPr lang="fi-FI" sz="1200" b="1" dirty="0">
                  <a:solidFill>
                    <a:schemeClr val="tx2"/>
                  </a:solidFill>
                </a:rPr>
                <a:t>ASIAN </a:t>
              </a:r>
            </a:p>
            <a:p>
              <a:pPr lvl="0" algn="ctr"/>
              <a:r>
                <a:rPr lang="fi-FI" sz="1200" b="1" dirty="0">
                  <a:solidFill>
                    <a:schemeClr val="tx2"/>
                  </a:solidFill>
                </a:rPr>
                <a:t>VIREILLETULO / ILMOITUS</a:t>
              </a:r>
            </a:p>
          </p:txBody>
        </p:sp>
        <p:sp>
          <p:nvSpPr>
            <p:cNvPr id="20" name="Tekstiruutu 19">
              <a:extLst>
                <a:ext uri="{FF2B5EF4-FFF2-40B4-BE49-F238E27FC236}">
                  <a16:creationId xmlns:a16="http://schemas.microsoft.com/office/drawing/2014/main" id="{12D56683-8A46-44E0-A683-19057C498611}"/>
                </a:ext>
              </a:extLst>
            </p:cNvPr>
            <p:cNvSpPr txBox="1"/>
            <p:nvPr/>
          </p:nvSpPr>
          <p:spPr>
            <a:xfrm>
              <a:off x="7325956" y="2085103"/>
              <a:ext cx="1224136" cy="461665"/>
            </a:xfrm>
            <a:prstGeom prst="rect">
              <a:avLst/>
            </a:prstGeom>
            <a:noFill/>
          </p:spPr>
          <p:txBody>
            <a:bodyPr wrap="square" rtlCol="0">
              <a:spAutoFit/>
            </a:bodyPr>
            <a:lstStyle/>
            <a:p>
              <a:pPr algn="ctr"/>
              <a:r>
                <a:rPr lang="fi-FI" sz="1200" b="1" dirty="0">
                  <a:solidFill>
                    <a:srgbClr val="002D61"/>
                  </a:solidFill>
                </a:rPr>
                <a:t>TOIMEN-PITEET</a:t>
              </a:r>
            </a:p>
          </p:txBody>
        </p:sp>
        <p:grpSp>
          <p:nvGrpSpPr>
            <p:cNvPr id="4" name="Ryhmä 3">
              <a:extLst>
                <a:ext uri="{FF2B5EF4-FFF2-40B4-BE49-F238E27FC236}">
                  <a16:creationId xmlns:a16="http://schemas.microsoft.com/office/drawing/2014/main" id="{4101C289-B3D8-40F6-9D52-F0C06D17D790}"/>
                </a:ext>
              </a:extLst>
            </p:cNvPr>
            <p:cNvGrpSpPr/>
            <p:nvPr/>
          </p:nvGrpSpPr>
          <p:grpSpPr>
            <a:xfrm>
              <a:off x="304456" y="1645254"/>
              <a:ext cx="1405428" cy="620802"/>
              <a:chOff x="304456" y="1645254"/>
              <a:chExt cx="1405428" cy="620802"/>
            </a:xfrm>
          </p:grpSpPr>
          <p:sp>
            <p:nvSpPr>
              <p:cNvPr id="25" name="Ellipsi 24">
                <a:extLst>
                  <a:ext uri="{FF2B5EF4-FFF2-40B4-BE49-F238E27FC236}">
                    <a16:creationId xmlns:a16="http://schemas.microsoft.com/office/drawing/2014/main" id="{294ED200-7FBA-4D3F-8650-F44AC170FCD4}"/>
                  </a:ext>
                </a:extLst>
              </p:cNvPr>
              <p:cNvSpPr/>
              <p:nvPr/>
            </p:nvSpPr>
            <p:spPr>
              <a:xfrm>
                <a:off x="304456" y="1992300"/>
                <a:ext cx="107778" cy="107778"/>
              </a:xfrm>
              <a:prstGeom prst="ellipse">
                <a:avLst/>
              </a:prstGeom>
              <a:ln w="9525">
                <a:solidFill>
                  <a:srgbClr val="00BAF2"/>
                </a:solidFill>
              </a:ln>
            </p:spPr>
            <p:style>
              <a:lnRef idx="2">
                <a:schemeClr val="accent1"/>
              </a:lnRef>
              <a:fillRef idx="1">
                <a:schemeClr val="lt1"/>
              </a:fillRef>
              <a:effectRef idx="0">
                <a:schemeClr val="accent1"/>
              </a:effectRef>
              <a:fontRef idx="minor">
                <a:schemeClr val="dk2">
                  <a:hueOff val="0"/>
                  <a:satOff val="0"/>
                  <a:lumOff val="0"/>
                  <a:alphaOff val="0"/>
                </a:schemeClr>
              </a:fontRef>
            </p:style>
            <p:txBody>
              <a:bodyPr/>
              <a:lstStyle/>
              <a:p>
                <a:endParaRPr lang="fi-FI"/>
              </a:p>
            </p:txBody>
          </p:sp>
          <p:sp>
            <p:nvSpPr>
              <p:cNvPr id="26" name="Ellipsi 25">
                <a:extLst>
                  <a:ext uri="{FF2B5EF4-FFF2-40B4-BE49-F238E27FC236}">
                    <a16:creationId xmlns:a16="http://schemas.microsoft.com/office/drawing/2014/main" id="{8D7D0BE2-522B-4CA5-B6F7-E6024FC2F0A3}"/>
                  </a:ext>
                </a:extLst>
              </p:cNvPr>
              <p:cNvSpPr/>
              <p:nvPr/>
            </p:nvSpPr>
            <p:spPr>
              <a:xfrm>
                <a:off x="379901" y="1841410"/>
                <a:ext cx="107778" cy="107778"/>
              </a:xfrm>
              <a:prstGeom prst="ellipse">
                <a:avLst/>
              </a:prstGeom>
              <a:ln w="9525">
                <a:solidFill>
                  <a:srgbClr val="00BAF2"/>
                </a:solidFill>
              </a:ln>
            </p:spPr>
            <p:style>
              <a:lnRef idx="2">
                <a:schemeClr val="accent1"/>
              </a:lnRef>
              <a:fillRef idx="1">
                <a:schemeClr val="lt1"/>
              </a:fillRef>
              <a:effectRef idx="0">
                <a:schemeClr val="accent1"/>
              </a:effectRef>
              <a:fontRef idx="minor">
                <a:schemeClr val="dk2">
                  <a:hueOff val="0"/>
                  <a:satOff val="0"/>
                  <a:lumOff val="0"/>
                  <a:alphaOff val="0"/>
                </a:schemeClr>
              </a:fontRef>
            </p:style>
            <p:txBody>
              <a:bodyPr/>
              <a:lstStyle/>
              <a:p>
                <a:endParaRPr lang="fi-FI"/>
              </a:p>
            </p:txBody>
          </p:sp>
          <p:sp>
            <p:nvSpPr>
              <p:cNvPr id="27" name="Ellipsi 26">
                <a:extLst>
                  <a:ext uri="{FF2B5EF4-FFF2-40B4-BE49-F238E27FC236}">
                    <a16:creationId xmlns:a16="http://schemas.microsoft.com/office/drawing/2014/main" id="{43ACBF13-D74A-40A8-88BE-C1DBC1A8E12E}"/>
                  </a:ext>
                </a:extLst>
              </p:cNvPr>
              <p:cNvSpPr/>
              <p:nvPr/>
            </p:nvSpPr>
            <p:spPr>
              <a:xfrm>
                <a:off x="560968" y="1871588"/>
                <a:ext cx="169365" cy="169365"/>
              </a:xfrm>
              <a:prstGeom prst="ellipse">
                <a:avLst/>
              </a:prstGeom>
              <a:ln w="9525">
                <a:solidFill>
                  <a:srgbClr val="00BAF2"/>
                </a:solidFill>
              </a:ln>
            </p:spPr>
            <p:style>
              <a:lnRef idx="2">
                <a:schemeClr val="accent1"/>
              </a:lnRef>
              <a:fillRef idx="1">
                <a:schemeClr val="lt1"/>
              </a:fillRef>
              <a:effectRef idx="0">
                <a:schemeClr val="accent1"/>
              </a:effectRef>
              <a:fontRef idx="minor">
                <a:schemeClr val="dk2">
                  <a:hueOff val="0"/>
                  <a:satOff val="0"/>
                  <a:lumOff val="0"/>
                  <a:alphaOff val="0"/>
                </a:schemeClr>
              </a:fontRef>
            </p:style>
            <p:txBody>
              <a:bodyPr/>
              <a:lstStyle/>
              <a:p>
                <a:endParaRPr lang="fi-FI"/>
              </a:p>
            </p:txBody>
          </p:sp>
          <p:sp>
            <p:nvSpPr>
              <p:cNvPr id="28" name="Ellipsi 27">
                <a:extLst>
                  <a:ext uri="{FF2B5EF4-FFF2-40B4-BE49-F238E27FC236}">
                    <a16:creationId xmlns:a16="http://schemas.microsoft.com/office/drawing/2014/main" id="{AE144AA0-44ED-4040-9822-9BEDBA61B768}"/>
                  </a:ext>
                </a:extLst>
              </p:cNvPr>
              <p:cNvSpPr/>
              <p:nvPr/>
            </p:nvSpPr>
            <p:spPr>
              <a:xfrm>
                <a:off x="711858" y="1705610"/>
                <a:ext cx="107778" cy="107778"/>
              </a:xfrm>
              <a:prstGeom prst="ellipse">
                <a:avLst/>
              </a:prstGeom>
              <a:ln w="9525">
                <a:solidFill>
                  <a:srgbClr val="00BAF2"/>
                </a:solidFill>
              </a:ln>
            </p:spPr>
            <p:style>
              <a:lnRef idx="2">
                <a:schemeClr val="accent1"/>
              </a:lnRef>
              <a:fillRef idx="1">
                <a:schemeClr val="lt1"/>
              </a:fillRef>
              <a:effectRef idx="0">
                <a:schemeClr val="accent1"/>
              </a:effectRef>
              <a:fontRef idx="minor">
                <a:schemeClr val="dk2">
                  <a:hueOff val="0"/>
                  <a:satOff val="0"/>
                  <a:lumOff val="0"/>
                  <a:alphaOff val="0"/>
                </a:schemeClr>
              </a:fontRef>
            </p:style>
            <p:txBody>
              <a:bodyPr/>
              <a:lstStyle/>
              <a:p>
                <a:endParaRPr lang="fi-FI"/>
              </a:p>
            </p:txBody>
          </p:sp>
          <p:sp>
            <p:nvSpPr>
              <p:cNvPr id="32" name="Ellipsi 31">
                <a:extLst>
                  <a:ext uri="{FF2B5EF4-FFF2-40B4-BE49-F238E27FC236}">
                    <a16:creationId xmlns:a16="http://schemas.microsoft.com/office/drawing/2014/main" id="{BDC2B692-4100-475C-937D-6DF0A673CF5C}"/>
                  </a:ext>
                </a:extLst>
              </p:cNvPr>
              <p:cNvSpPr/>
              <p:nvPr/>
            </p:nvSpPr>
            <p:spPr>
              <a:xfrm>
                <a:off x="908014" y="1645254"/>
                <a:ext cx="107778" cy="107778"/>
              </a:xfrm>
              <a:prstGeom prst="ellipse">
                <a:avLst/>
              </a:prstGeom>
              <a:ln w="9525">
                <a:solidFill>
                  <a:srgbClr val="00BAF2"/>
                </a:solidFill>
              </a:ln>
            </p:spPr>
            <p:style>
              <a:lnRef idx="2">
                <a:schemeClr val="accent1"/>
              </a:lnRef>
              <a:fillRef idx="1">
                <a:schemeClr val="lt1"/>
              </a:fillRef>
              <a:effectRef idx="0">
                <a:schemeClr val="accent1"/>
              </a:effectRef>
              <a:fontRef idx="minor">
                <a:schemeClr val="dk2">
                  <a:hueOff val="0"/>
                  <a:satOff val="0"/>
                  <a:lumOff val="0"/>
                  <a:alphaOff val="0"/>
                </a:schemeClr>
              </a:fontRef>
            </p:style>
            <p:txBody>
              <a:bodyPr/>
              <a:lstStyle/>
              <a:p>
                <a:endParaRPr lang="fi-FI"/>
              </a:p>
            </p:txBody>
          </p:sp>
          <p:sp>
            <p:nvSpPr>
              <p:cNvPr id="33" name="Ellipsi 32">
                <a:extLst>
                  <a:ext uri="{FF2B5EF4-FFF2-40B4-BE49-F238E27FC236}">
                    <a16:creationId xmlns:a16="http://schemas.microsoft.com/office/drawing/2014/main" id="{613932FF-5E5F-4571-822D-6B412B6A5441}"/>
                  </a:ext>
                </a:extLst>
              </p:cNvPr>
              <p:cNvSpPr/>
              <p:nvPr/>
            </p:nvSpPr>
            <p:spPr>
              <a:xfrm>
                <a:off x="1149437" y="1750877"/>
                <a:ext cx="107778" cy="107778"/>
              </a:xfrm>
              <a:prstGeom prst="ellipse">
                <a:avLst/>
              </a:prstGeom>
              <a:ln w="9525">
                <a:solidFill>
                  <a:srgbClr val="00BAF2"/>
                </a:solidFill>
              </a:ln>
            </p:spPr>
            <p:style>
              <a:lnRef idx="2">
                <a:schemeClr val="accent1"/>
              </a:lnRef>
              <a:fillRef idx="1">
                <a:schemeClr val="lt1"/>
              </a:fillRef>
              <a:effectRef idx="0">
                <a:schemeClr val="accent1"/>
              </a:effectRef>
              <a:fontRef idx="minor">
                <a:schemeClr val="dk2">
                  <a:hueOff val="0"/>
                  <a:satOff val="0"/>
                  <a:lumOff val="0"/>
                  <a:alphaOff val="0"/>
                </a:schemeClr>
              </a:fontRef>
            </p:style>
            <p:txBody>
              <a:bodyPr/>
              <a:lstStyle/>
              <a:p>
                <a:endParaRPr lang="fi-FI"/>
              </a:p>
            </p:txBody>
          </p:sp>
          <p:sp>
            <p:nvSpPr>
              <p:cNvPr id="34" name="Ellipsi 33">
                <a:extLst>
                  <a:ext uri="{FF2B5EF4-FFF2-40B4-BE49-F238E27FC236}">
                    <a16:creationId xmlns:a16="http://schemas.microsoft.com/office/drawing/2014/main" id="{00CF24FC-F6F5-4B1E-A476-B70A20626A7B}"/>
                  </a:ext>
                </a:extLst>
              </p:cNvPr>
              <p:cNvSpPr/>
              <p:nvPr/>
            </p:nvSpPr>
            <p:spPr>
              <a:xfrm>
                <a:off x="1300327" y="1826321"/>
                <a:ext cx="169365" cy="169365"/>
              </a:xfrm>
              <a:prstGeom prst="ellipse">
                <a:avLst/>
              </a:prstGeom>
              <a:ln w="9525">
                <a:solidFill>
                  <a:srgbClr val="00BAF2"/>
                </a:solidFill>
              </a:ln>
            </p:spPr>
            <p:style>
              <a:lnRef idx="2">
                <a:schemeClr val="accent1"/>
              </a:lnRef>
              <a:fillRef idx="1">
                <a:schemeClr val="lt1"/>
              </a:fillRef>
              <a:effectRef idx="0">
                <a:schemeClr val="accent1"/>
              </a:effectRef>
              <a:fontRef idx="minor">
                <a:schemeClr val="dk2">
                  <a:hueOff val="0"/>
                  <a:satOff val="0"/>
                  <a:lumOff val="0"/>
                  <a:alphaOff val="0"/>
                </a:schemeClr>
              </a:fontRef>
            </p:style>
            <p:txBody>
              <a:bodyPr/>
              <a:lstStyle/>
              <a:p>
                <a:endParaRPr lang="fi-FI"/>
              </a:p>
            </p:txBody>
          </p:sp>
          <p:sp>
            <p:nvSpPr>
              <p:cNvPr id="35" name="Ellipsi 34">
                <a:extLst>
                  <a:ext uri="{FF2B5EF4-FFF2-40B4-BE49-F238E27FC236}">
                    <a16:creationId xmlns:a16="http://schemas.microsoft.com/office/drawing/2014/main" id="{9B603ED4-2C1F-4A64-A418-97007B5DD864}"/>
                  </a:ext>
                </a:extLst>
              </p:cNvPr>
              <p:cNvSpPr/>
              <p:nvPr/>
            </p:nvSpPr>
            <p:spPr>
              <a:xfrm>
                <a:off x="1511572" y="1992300"/>
                <a:ext cx="107778" cy="107778"/>
              </a:xfrm>
              <a:prstGeom prst="ellipse">
                <a:avLst/>
              </a:prstGeom>
              <a:ln w="9525">
                <a:solidFill>
                  <a:srgbClr val="00BAF2"/>
                </a:solidFill>
              </a:ln>
            </p:spPr>
            <p:style>
              <a:lnRef idx="2">
                <a:schemeClr val="accent1"/>
              </a:lnRef>
              <a:fillRef idx="1">
                <a:schemeClr val="lt1"/>
              </a:fillRef>
              <a:effectRef idx="0">
                <a:schemeClr val="accent1"/>
              </a:effectRef>
              <a:fontRef idx="minor">
                <a:schemeClr val="dk2">
                  <a:hueOff val="0"/>
                  <a:satOff val="0"/>
                  <a:lumOff val="0"/>
                  <a:alphaOff val="0"/>
                </a:schemeClr>
              </a:fontRef>
            </p:style>
            <p:txBody>
              <a:bodyPr/>
              <a:lstStyle/>
              <a:p>
                <a:endParaRPr lang="fi-FI"/>
              </a:p>
            </p:txBody>
          </p:sp>
          <p:sp>
            <p:nvSpPr>
              <p:cNvPr id="36" name="Ellipsi 35">
                <a:extLst>
                  <a:ext uri="{FF2B5EF4-FFF2-40B4-BE49-F238E27FC236}">
                    <a16:creationId xmlns:a16="http://schemas.microsoft.com/office/drawing/2014/main" id="{256A610A-9B57-4E7B-973A-7B69427BD736}"/>
                  </a:ext>
                </a:extLst>
              </p:cNvPr>
              <p:cNvSpPr/>
              <p:nvPr/>
            </p:nvSpPr>
            <p:spPr>
              <a:xfrm>
                <a:off x="1602106" y="2158278"/>
                <a:ext cx="107778" cy="107778"/>
              </a:xfrm>
              <a:prstGeom prst="ellipse">
                <a:avLst/>
              </a:prstGeom>
              <a:ln w="9525">
                <a:solidFill>
                  <a:srgbClr val="00BAF2"/>
                </a:solidFill>
              </a:ln>
            </p:spPr>
            <p:style>
              <a:lnRef idx="2">
                <a:schemeClr val="accent1"/>
              </a:lnRef>
              <a:fillRef idx="1">
                <a:schemeClr val="lt1"/>
              </a:fillRef>
              <a:effectRef idx="0">
                <a:schemeClr val="accent1"/>
              </a:effectRef>
              <a:fontRef idx="minor">
                <a:schemeClr val="dk2">
                  <a:hueOff val="0"/>
                  <a:satOff val="0"/>
                  <a:lumOff val="0"/>
                  <a:alphaOff val="0"/>
                </a:schemeClr>
              </a:fontRef>
            </p:style>
            <p:txBody>
              <a:bodyPr/>
              <a:lstStyle/>
              <a:p>
                <a:endParaRPr lang="fi-FI"/>
              </a:p>
            </p:txBody>
          </p:sp>
          <p:sp>
            <p:nvSpPr>
              <p:cNvPr id="37" name="Ellipsi 36">
                <a:extLst>
                  <a:ext uri="{FF2B5EF4-FFF2-40B4-BE49-F238E27FC236}">
                    <a16:creationId xmlns:a16="http://schemas.microsoft.com/office/drawing/2014/main" id="{2EA0BF9A-07E1-407A-A523-904C98D611C3}"/>
                  </a:ext>
                </a:extLst>
              </p:cNvPr>
              <p:cNvSpPr/>
              <p:nvPr/>
            </p:nvSpPr>
            <p:spPr>
              <a:xfrm>
                <a:off x="817480" y="1841410"/>
                <a:ext cx="277144" cy="277144"/>
              </a:xfrm>
              <a:prstGeom prst="ellipse">
                <a:avLst/>
              </a:prstGeom>
              <a:ln w="9525">
                <a:solidFill>
                  <a:srgbClr val="00BAF2"/>
                </a:solidFill>
              </a:ln>
            </p:spPr>
            <p:style>
              <a:lnRef idx="2">
                <a:schemeClr val="accent1"/>
              </a:lnRef>
              <a:fillRef idx="1">
                <a:schemeClr val="lt1"/>
              </a:fillRef>
              <a:effectRef idx="0">
                <a:schemeClr val="accent1"/>
              </a:effectRef>
              <a:fontRef idx="minor">
                <a:schemeClr val="dk2">
                  <a:hueOff val="0"/>
                  <a:satOff val="0"/>
                  <a:lumOff val="0"/>
                  <a:alphaOff val="0"/>
                </a:schemeClr>
              </a:fontRef>
            </p:style>
            <p:txBody>
              <a:bodyPr/>
              <a:lstStyle/>
              <a:p>
                <a:endParaRPr lang="fi-FI"/>
              </a:p>
            </p:txBody>
          </p:sp>
        </p:grpSp>
        <p:grpSp>
          <p:nvGrpSpPr>
            <p:cNvPr id="38" name="Ryhmä 37">
              <a:extLst>
                <a:ext uri="{FF2B5EF4-FFF2-40B4-BE49-F238E27FC236}">
                  <a16:creationId xmlns:a16="http://schemas.microsoft.com/office/drawing/2014/main" id="{F5F214A3-3378-41C1-A772-41074FE769E0}"/>
                </a:ext>
              </a:extLst>
            </p:cNvPr>
            <p:cNvGrpSpPr/>
            <p:nvPr/>
          </p:nvGrpSpPr>
          <p:grpSpPr>
            <a:xfrm rot="1028097" flipV="1">
              <a:off x="173744" y="2543715"/>
              <a:ext cx="1405428" cy="560446"/>
              <a:chOff x="304456" y="1705610"/>
              <a:chExt cx="1405428" cy="560446"/>
            </a:xfrm>
          </p:grpSpPr>
          <p:sp>
            <p:nvSpPr>
              <p:cNvPr id="39" name="Ellipsi 38">
                <a:extLst>
                  <a:ext uri="{FF2B5EF4-FFF2-40B4-BE49-F238E27FC236}">
                    <a16:creationId xmlns:a16="http://schemas.microsoft.com/office/drawing/2014/main" id="{E2D8EDCA-BAE1-4199-96D8-75331C2C619D}"/>
                  </a:ext>
                </a:extLst>
              </p:cNvPr>
              <p:cNvSpPr/>
              <p:nvPr/>
            </p:nvSpPr>
            <p:spPr>
              <a:xfrm>
                <a:off x="304456" y="1992300"/>
                <a:ext cx="107778" cy="107778"/>
              </a:xfrm>
              <a:prstGeom prst="ellipse">
                <a:avLst/>
              </a:prstGeom>
              <a:ln w="9525">
                <a:solidFill>
                  <a:srgbClr val="00BAF2"/>
                </a:solidFill>
              </a:ln>
            </p:spPr>
            <p:style>
              <a:lnRef idx="2">
                <a:schemeClr val="accent1"/>
              </a:lnRef>
              <a:fillRef idx="1">
                <a:schemeClr val="lt1"/>
              </a:fillRef>
              <a:effectRef idx="0">
                <a:schemeClr val="accent1"/>
              </a:effectRef>
              <a:fontRef idx="minor">
                <a:schemeClr val="dk2">
                  <a:hueOff val="0"/>
                  <a:satOff val="0"/>
                  <a:lumOff val="0"/>
                  <a:alphaOff val="0"/>
                </a:schemeClr>
              </a:fontRef>
            </p:style>
            <p:txBody>
              <a:bodyPr/>
              <a:lstStyle/>
              <a:p>
                <a:endParaRPr lang="fi-FI"/>
              </a:p>
            </p:txBody>
          </p:sp>
          <p:sp>
            <p:nvSpPr>
              <p:cNvPr id="40" name="Ellipsi 39">
                <a:extLst>
                  <a:ext uri="{FF2B5EF4-FFF2-40B4-BE49-F238E27FC236}">
                    <a16:creationId xmlns:a16="http://schemas.microsoft.com/office/drawing/2014/main" id="{4D98D883-7A4E-4CB7-B28B-D231E8B9CA48}"/>
                  </a:ext>
                </a:extLst>
              </p:cNvPr>
              <p:cNvSpPr/>
              <p:nvPr/>
            </p:nvSpPr>
            <p:spPr>
              <a:xfrm>
                <a:off x="379901" y="1841410"/>
                <a:ext cx="107778" cy="107778"/>
              </a:xfrm>
              <a:prstGeom prst="ellipse">
                <a:avLst/>
              </a:prstGeom>
              <a:ln w="9525">
                <a:solidFill>
                  <a:srgbClr val="00BAF2"/>
                </a:solidFill>
              </a:ln>
            </p:spPr>
            <p:style>
              <a:lnRef idx="2">
                <a:schemeClr val="accent1"/>
              </a:lnRef>
              <a:fillRef idx="1">
                <a:schemeClr val="lt1"/>
              </a:fillRef>
              <a:effectRef idx="0">
                <a:schemeClr val="accent1"/>
              </a:effectRef>
              <a:fontRef idx="minor">
                <a:schemeClr val="dk2">
                  <a:hueOff val="0"/>
                  <a:satOff val="0"/>
                  <a:lumOff val="0"/>
                  <a:alphaOff val="0"/>
                </a:schemeClr>
              </a:fontRef>
            </p:style>
            <p:txBody>
              <a:bodyPr/>
              <a:lstStyle/>
              <a:p>
                <a:endParaRPr lang="fi-FI"/>
              </a:p>
            </p:txBody>
          </p:sp>
          <p:sp>
            <p:nvSpPr>
              <p:cNvPr id="41" name="Ellipsi 40">
                <a:extLst>
                  <a:ext uri="{FF2B5EF4-FFF2-40B4-BE49-F238E27FC236}">
                    <a16:creationId xmlns:a16="http://schemas.microsoft.com/office/drawing/2014/main" id="{E0A148B3-D4B8-4796-A647-8A34AD83A5AA}"/>
                  </a:ext>
                </a:extLst>
              </p:cNvPr>
              <p:cNvSpPr/>
              <p:nvPr/>
            </p:nvSpPr>
            <p:spPr>
              <a:xfrm>
                <a:off x="560968" y="1871588"/>
                <a:ext cx="169365" cy="169365"/>
              </a:xfrm>
              <a:prstGeom prst="ellipse">
                <a:avLst/>
              </a:prstGeom>
              <a:ln w="9525">
                <a:solidFill>
                  <a:srgbClr val="00BAF2"/>
                </a:solidFill>
              </a:ln>
            </p:spPr>
            <p:style>
              <a:lnRef idx="2">
                <a:schemeClr val="accent1"/>
              </a:lnRef>
              <a:fillRef idx="1">
                <a:schemeClr val="lt1"/>
              </a:fillRef>
              <a:effectRef idx="0">
                <a:schemeClr val="accent1"/>
              </a:effectRef>
              <a:fontRef idx="minor">
                <a:schemeClr val="dk2">
                  <a:hueOff val="0"/>
                  <a:satOff val="0"/>
                  <a:lumOff val="0"/>
                  <a:alphaOff val="0"/>
                </a:schemeClr>
              </a:fontRef>
            </p:style>
            <p:txBody>
              <a:bodyPr/>
              <a:lstStyle/>
              <a:p>
                <a:endParaRPr lang="fi-FI"/>
              </a:p>
            </p:txBody>
          </p:sp>
          <p:sp>
            <p:nvSpPr>
              <p:cNvPr id="42" name="Ellipsi 41">
                <a:extLst>
                  <a:ext uri="{FF2B5EF4-FFF2-40B4-BE49-F238E27FC236}">
                    <a16:creationId xmlns:a16="http://schemas.microsoft.com/office/drawing/2014/main" id="{4DE0EF02-B6A9-4909-B304-63EFD91CABA9}"/>
                  </a:ext>
                </a:extLst>
              </p:cNvPr>
              <p:cNvSpPr/>
              <p:nvPr/>
            </p:nvSpPr>
            <p:spPr>
              <a:xfrm>
                <a:off x="711858" y="1705610"/>
                <a:ext cx="107778" cy="107778"/>
              </a:xfrm>
              <a:prstGeom prst="ellipse">
                <a:avLst/>
              </a:prstGeom>
              <a:ln w="9525">
                <a:solidFill>
                  <a:srgbClr val="00BAF2"/>
                </a:solidFill>
              </a:ln>
            </p:spPr>
            <p:style>
              <a:lnRef idx="2">
                <a:schemeClr val="accent1"/>
              </a:lnRef>
              <a:fillRef idx="1">
                <a:schemeClr val="lt1"/>
              </a:fillRef>
              <a:effectRef idx="0">
                <a:schemeClr val="accent1"/>
              </a:effectRef>
              <a:fontRef idx="minor">
                <a:schemeClr val="dk2">
                  <a:hueOff val="0"/>
                  <a:satOff val="0"/>
                  <a:lumOff val="0"/>
                  <a:alphaOff val="0"/>
                </a:schemeClr>
              </a:fontRef>
            </p:style>
            <p:txBody>
              <a:bodyPr/>
              <a:lstStyle/>
              <a:p>
                <a:endParaRPr lang="fi-FI"/>
              </a:p>
            </p:txBody>
          </p:sp>
          <p:sp>
            <p:nvSpPr>
              <p:cNvPr id="43" name="Ellipsi 42">
                <a:extLst>
                  <a:ext uri="{FF2B5EF4-FFF2-40B4-BE49-F238E27FC236}">
                    <a16:creationId xmlns:a16="http://schemas.microsoft.com/office/drawing/2014/main" id="{D9436E3F-7BE9-49AE-934A-CA4C78D7E9F3}"/>
                  </a:ext>
                </a:extLst>
              </p:cNvPr>
              <p:cNvSpPr/>
              <p:nvPr/>
            </p:nvSpPr>
            <p:spPr>
              <a:xfrm>
                <a:off x="1217664" y="2060975"/>
                <a:ext cx="107778" cy="107778"/>
              </a:xfrm>
              <a:prstGeom prst="ellipse">
                <a:avLst/>
              </a:prstGeom>
              <a:ln w="9525">
                <a:solidFill>
                  <a:srgbClr val="00BAF2"/>
                </a:solidFill>
              </a:ln>
            </p:spPr>
            <p:style>
              <a:lnRef idx="2">
                <a:schemeClr val="accent1"/>
              </a:lnRef>
              <a:fillRef idx="1">
                <a:schemeClr val="lt1"/>
              </a:fillRef>
              <a:effectRef idx="0">
                <a:schemeClr val="accent1"/>
              </a:effectRef>
              <a:fontRef idx="minor">
                <a:schemeClr val="dk2">
                  <a:hueOff val="0"/>
                  <a:satOff val="0"/>
                  <a:lumOff val="0"/>
                  <a:alphaOff val="0"/>
                </a:schemeClr>
              </a:fontRef>
            </p:style>
            <p:txBody>
              <a:bodyPr/>
              <a:lstStyle/>
              <a:p>
                <a:endParaRPr lang="fi-FI"/>
              </a:p>
            </p:txBody>
          </p:sp>
          <p:sp>
            <p:nvSpPr>
              <p:cNvPr id="44" name="Ellipsi 43">
                <a:extLst>
                  <a:ext uri="{FF2B5EF4-FFF2-40B4-BE49-F238E27FC236}">
                    <a16:creationId xmlns:a16="http://schemas.microsoft.com/office/drawing/2014/main" id="{558DC601-98ED-4FA4-979F-0036FC9D2D51}"/>
                  </a:ext>
                </a:extLst>
              </p:cNvPr>
              <p:cNvSpPr/>
              <p:nvPr/>
            </p:nvSpPr>
            <p:spPr>
              <a:xfrm>
                <a:off x="1149437" y="1750877"/>
                <a:ext cx="107778" cy="107778"/>
              </a:xfrm>
              <a:prstGeom prst="ellipse">
                <a:avLst/>
              </a:prstGeom>
              <a:ln w="9525">
                <a:solidFill>
                  <a:srgbClr val="00BAF2"/>
                </a:solidFill>
              </a:ln>
            </p:spPr>
            <p:style>
              <a:lnRef idx="2">
                <a:schemeClr val="accent1"/>
              </a:lnRef>
              <a:fillRef idx="1">
                <a:schemeClr val="lt1"/>
              </a:fillRef>
              <a:effectRef idx="0">
                <a:schemeClr val="accent1"/>
              </a:effectRef>
              <a:fontRef idx="minor">
                <a:schemeClr val="dk2">
                  <a:hueOff val="0"/>
                  <a:satOff val="0"/>
                  <a:lumOff val="0"/>
                  <a:alphaOff val="0"/>
                </a:schemeClr>
              </a:fontRef>
            </p:style>
            <p:txBody>
              <a:bodyPr/>
              <a:lstStyle/>
              <a:p>
                <a:endParaRPr lang="fi-FI"/>
              </a:p>
            </p:txBody>
          </p:sp>
          <p:sp>
            <p:nvSpPr>
              <p:cNvPr id="45" name="Ellipsi 44">
                <a:extLst>
                  <a:ext uri="{FF2B5EF4-FFF2-40B4-BE49-F238E27FC236}">
                    <a16:creationId xmlns:a16="http://schemas.microsoft.com/office/drawing/2014/main" id="{6BF18237-F9D4-4AB8-895F-D4CB6F658BA1}"/>
                  </a:ext>
                </a:extLst>
              </p:cNvPr>
              <p:cNvSpPr/>
              <p:nvPr/>
            </p:nvSpPr>
            <p:spPr>
              <a:xfrm>
                <a:off x="1300327" y="1826321"/>
                <a:ext cx="169365" cy="169365"/>
              </a:xfrm>
              <a:prstGeom prst="ellipse">
                <a:avLst/>
              </a:prstGeom>
              <a:ln w="9525">
                <a:solidFill>
                  <a:srgbClr val="00BAF2"/>
                </a:solidFill>
              </a:ln>
            </p:spPr>
            <p:style>
              <a:lnRef idx="2">
                <a:schemeClr val="accent1"/>
              </a:lnRef>
              <a:fillRef idx="1">
                <a:schemeClr val="lt1"/>
              </a:fillRef>
              <a:effectRef idx="0">
                <a:schemeClr val="accent1"/>
              </a:effectRef>
              <a:fontRef idx="minor">
                <a:schemeClr val="dk2">
                  <a:hueOff val="0"/>
                  <a:satOff val="0"/>
                  <a:lumOff val="0"/>
                  <a:alphaOff val="0"/>
                </a:schemeClr>
              </a:fontRef>
            </p:style>
            <p:txBody>
              <a:bodyPr/>
              <a:lstStyle/>
              <a:p>
                <a:endParaRPr lang="fi-FI"/>
              </a:p>
            </p:txBody>
          </p:sp>
          <p:sp>
            <p:nvSpPr>
              <p:cNvPr id="46" name="Ellipsi 45">
                <a:extLst>
                  <a:ext uri="{FF2B5EF4-FFF2-40B4-BE49-F238E27FC236}">
                    <a16:creationId xmlns:a16="http://schemas.microsoft.com/office/drawing/2014/main" id="{D6165316-ABAF-43C6-BF5D-B0D7ADE925BF}"/>
                  </a:ext>
                </a:extLst>
              </p:cNvPr>
              <p:cNvSpPr/>
              <p:nvPr/>
            </p:nvSpPr>
            <p:spPr>
              <a:xfrm>
                <a:off x="1511572" y="1992300"/>
                <a:ext cx="107778" cy="107778"/>
              </a:xfrm>
              <a:prstGeom prst="ellipse">
                <a:avLst/>
              </a:prstGeom>
              <a:ln w="9525">
                <a:solidFill>
                  <a:srgbClr val="00BAF2"/>
                </a:solidFill>
              </a:ln>
            </p:spPr>
            <p:style>
              <a:lnRef idx="2">
                <a:schemeClr val="accent1"/>
              </a:lnRef>
              <a:fillRef idx="1">
                <a:schemeClr val="lt1"/>
              </a:fillRef>
              <a:effectRef idx="0">
                <a:schemeClr val="accent1"/>
              </a:effectRef>
              <a:fontRef idx="minor">
                <a:schemeClr val="dk2">
                  <a:hueOff val="0"/>
                  <a:satOff val="0"/>
                  <a:lumOff val="0"/>
                  <a:alphaOff val="0"/>
                </a:schemeClr>
              </a:fontRef>
            </p:style>
            <p:txBody>
              <a:bodyPr/>
              <a:lstStyle/>
              <a:p>
                <a:endParaRPr lang="fi-FI"/>
              </a:p>
            </p:txBody>
          </p:sp>
          <p:sp>
            <p:nvSpPr>
              <p:cNvPr id="47" name="Ellipsi 46">
                <a:extLst>
                  <a:ext uri="{FF2B5EF4-FFF2-40B4-BE49-F238E27FC236}">
                    <a16:creationId xmlns:a16="http://schemas.microsoft.com/office/drawing/2014/main" id="{F39E51BB-29AF-419A-894A-1F986F59197C}"/>
                  </a:ext>
                </a:extLst>
              </p:cNvPr>
              <p:cNvSpPr/>
              <p:nvPr/>
            </p:nvSpPr>
            <p:spPr>
              <a:xfrm>
                <a:off x="1602106" y="2158278"/>
                <a:ext cx="107778" cy="107778"/>
              </a:xfrm>
              <a:prstGeom prst="ellipse">
                <a:avLst/>
              </a:prstGeom>
              <a:ln w="9525">
                <a:solidFill>
                  <a:srgbClr val="00BAF2"/>
                </a:solidFill>
              </a:ln>
            </p:spPr>
            <p:style>
              <a:lnRef idx="2">
                <a:schemeClr val="accent1"/>
              </a:lnRef>
              <a:fillRef idx="1">
                <a:schemeClr val="lt1"/>
              </a:fillRef>
              <a:effectRef idx="0">
                <a:schemeClr val="accent1"/>
              </a:effectRef>
              <a:fontRef idx="minor">
                <a:schemeClr val="dk2">
                  <a:hueOff val="0"/>
                  <a:satOff val="0"/>
                  <a:lumOff val="0"/>
                  <a:alphaOff val="0"/>
                </a:schemeClr>
              </a:fontRef>
            </p:style>
            <p:txBody>
              <a:bodyPr/>
              <a:lstStyle/>
              <a:p>
                <a:endParaRPr lang="fi-FI"/>
              </a:p>
            </p:txBody>
          </p:sp>
          <p:sp>
            <p:nvSpPr>
              <p:cNvPr id="48" name="Ellipsi 47">
                <a:extLst>
                  <a:ext uri="{FF2B5EF4-FFF2-40B4-BE49-F238E27FC236}">
                    <a16:creationId xmlns:a16="http://schemas.microsoft.com/office/drawing/2014/main" id="{B33AB75D-87CF-4AF3-9A62-C70C79A5EC98}"/>
                  </a:ext>
                </a:extLst>
              </p:cNvPr>
              <p:cNvSpPr/>
              <p:nvPr/>
            </p:nvSpPr>
            <p:spPr>
              <a:xfrm>
                <a:off x="876725" y="1797975"/>
                <a:ext cx="277144" cy="277144"/>
              </a:xfrm>
              <a:prstGeom prst="ellipse">
                <a:avLst/>
              </a:prstGeom>
              <a:ln w="9525">
                <a:solidFill>
                  <a:srgbClr val="00BAF2"/>
                </a:solidFill>
              </a:ln>
            </p:spPr>
            <p:style>
              <a:lnRef idx="2">
                <a:schemeClr val="accent1"/>
              </a:lnRef>
              <a:fillRef idx="1">
                <a:schemeClr val="lt1"/>
              </a:fillRef>
              <a:effectRef idx="0">
                <a:schemeClr val="accent1"/>
              </a:effectRef>
              <a:fontRef idx="minor">
                <a:schemeClr val="dk2">
                  <a:hueOff val="0"/>
                  <a:satOff val="0"/>
                  <a:lumOff val="0"/>
                  <a:alphaOff val="0"/>
                </a:schemeClr>
              </a:fontRef>
            </p:style>
            <p:txBody>
              <a:bodyPr/>
              <a:lstStyle/>
              <a:p>
                <a:endParaRPr lang="fi-FI"/>
              </a:p>
            </p:txBody>
          </p:sp>
        </p:grpSp>
        <p:sp>
          <p:nvSpPr>
            <p:cNvPr id="5" name="Nuoli: Nuolenkärki 4">
              <a:extLst>
                <a:ext uri="{FF2B5EF4-FFF2-40B4-BE49-F238E27FC236}">
                  <a16:creationId xmlns:a16="http://schemas.microsoft.com/office/drawing/2014/main" id="{E8575334-5543-4989-873D-5EAACF0162C0}"/>
                </a:ext>
              </a:extLst>
            </p:cNvPr>
            <p:cNvSpPr/>
            <p:nvPr/>
          </p:nvSpPr>
          <p:spPr>
            <a:xfrm>
              <a:off x="6505502" y="1900506"/>
              <a:ext cx="576064" cy="975194"/>
            </a:xfrm>
            <a:prstGeom prst="chevron">
              <a:avLst>
                <a:gd name="adj" fmla="val 57937"/>
              </a:avLst>
            </a:prstGeom>
            <a:solidFill>
              <a:srgbClr val="00BA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chemeClr val="tx1"/>
                </a:solidFill>
              </a:endParaRPr>
            </a:p>
          </p:txBody>
        </p:sp>
        <p:sp>
          <p:nvSpPr>
            <p:cNvPr id="49" name="Nuoli: Nuolenkärki 48">
              <a:extLst>
                <a:ext uri="{FF2B5EF4-FFF2-40B4-BE49-F238E27FC236}">
                  <a16:creationId xmlns:a16="http://schemas.microsoft.com/office/drawing/2014/main" id="{50076CC4-7E29-42BC-8591-ED0D942267C2}"/>
                </a:ext>
              </a:extLst>
            </p:cNvPr>
            <p:cNvSpPr/>
            <p:nvPr/>
          </p:nvSpPr>
          <p:spPr>
            <a:xfrm>
              <a:off x="4273254" y="1911003"/>
              <a:ext cx="576064" cy="975194"/>
            </a:xfrm>
            <a:prstGeom prst="chevron">
              <a:avLst>
                <a:gd name="adj" fmla="val 57937"/>
              </a:avLst>
            </a:prstGeom>
            <a:solidFill>
              <a:srgbClr val="00BA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chemeClr val="tx1"/>
                </a:solidFill>
              </a:endParaRPr>
            </a:p>
          </p:txBody>
        </p:sp>
        <p:sp>
          <p:nvSpPr>
            <p:cNvPr id="50" name="Nuoli: Nuolenkärki 49">
              <a:extLst>
                <a:ext uri="{FF2B5EF4-FFF2-40B4-BE49-F238E27FC236}">
                  <a16:creationId xmlns:a16="http://schemas.microsoft.com/office/drawing/2014/main" id="{6E94C585-3865-4D4A-B7E9-BBC7F94AC1A6}"/>
                </a:ext>
              </a:extLst>
            </p:cNvPr>
            <p:cNvSpPr/>
            <p:nvPr/>
          </p:nvSpPr>
          <p:spPr>
            <a:xfrm>
              <a:off x="1968998" y="1911003"/>
              <a:ext cx="576064" cy="975194"/>
            </a:xfrm>
            <a:prstGeom prst="chevron">
              <a:avLst>
                <a:gd name="adj" fmla="val 57937"/>
              </a:avLst>
            </a:prstGeom>
            <a:solidFill>
              <a:srgbClr val="00BA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chemeClr val="tx1"/>
                </a:solidFill>
              </a:endParaRPr>
            </a:p>
          </p:txBody>
        </p:sp>
      </p:grpSp>
      <p:grpSp>
        <p:nvGrpSpPr>
          <p:cNvPr id="12" name="Ryhmä 11">
            <a:extLst>
              <a:ext uri="{FF2B5EF4-FFF2-40B4-BE49-F238E27FC236}">
                <a16:creationId xmlns:a16="http://schemas.microsoft.com/office/drawing/2014/main" id="{95A3587A-FF9B-4B90-AEF2-42A55AAD5B0A}"/>
              </a:ext>
            </a:extLst>
          </p:cNvPr>
          <p:cNvGrpSpPr/>
          <p:nvPr/>
        </p:nvGrpSpPr>
        <p:grpSpPr>
          <a:xfrm>
            <a:off x="59113" y="2763837"/>
            <a:ext cx="2352647" cy="2184177"/>
            <a:chOff x="59113" y="2763837"/>
            <a:chExt cx="2352647" cy="2184177"/>
          </a:xfrm>
        </p:grpSpPr>
        <p:sp>
          <p:nvSpPr>
            <p:cNvPr id="7" name="Suorakulmio 6">
              <a:extLst>
                <a:ext uri="{FF2B5EF4-FFF2-40B4-BE49-F238E27FC236}">
                  <a16:creationId xmlns:a16="http://schemas.microsoft.com/office/drawing/2014/main" id="{B2E8D2AC-22C3-40D4-BF5B-022F5FBEB4DF}"/>
                </a:ext>
              </a:extLst>
            </p:cNvPr>
            <p:cNvSpPr/>
            <p:nvPr/>
          </p:nvSpPr>
          <p:spPr>
            <a:xfrm>
              <a:off x="90769" y="2865831"/>
              <a:ext cx="2320991" cy="2031325"/>
            </a:xfrm>
            <a:prstGeom prst="rect">
              <a:avLst/>
            </a:prstGeom>
          </p:spPr>
          <p:txBody>
            <a:bodyPr wrap="square">
              <a:spAutoFit/>
            </a:bodyPr>
            <a:lstStyle/>
            <a:p>
              <a:pPr marL="171450" indent="-171450">
                <a:buFont typeface="Arial" panose="020B0604020202020204" pitchFamily="34" charset="0"/>
                <a:buChar char="•"/>
              </a:pPr>
              <a:r>
                <a:rPr lang="fi-FI" sz="1050" dirty="0">
                  <a:solidFill>
                    <a:srgbClr val="002060"/>
                  </a:solidFill>
                </a:rPr>
                <a:t>Koulussa selvitetään tilanne (Lainvastaisten tekojen toimintamallin mukainen prosessi huomioiden)</a:t>
              </a:r>
            </a:p>
            <a:p>
              <a:pPr marL="171450" indent="-171450">
                <a:buFont typeface="Arial" panose="020B0604020202020204" pitchFamily="34" charset="0"/>
                <a:buChar char="•"/>
              </a:pPr>
              <a:r>
                <a:rPr lang="fi-FI" sz="1050" dirty="0">
                  <a:solidFill>
                    <a:srgbClr val="002060"/>
                  </a:solidFill>
                </a:rPr>
                <a:t>Mahdollinen konsultaatio</a:t>
              </a:r>
            </a:p>
            <a:p>
              <a:pPr marL="171450" indent="-171450">
                <a:buFont typeface="Arial" panose="020B0604020202020204" pitchFamily="34" charset="0"/>
                <a:buChar char="•"/>
              </a:pPr>
              <a:r>
                <a:rPr lang="fi-FI" sz="1050" dirty="0">
                  <a:solidFill>
                    <a:srgbClr val="002060"/>
                  </a:solidFill>
                </a:rPr>
                <a:t>Jos koulun toimintamalli ei ole riittävä, tehdään lastensuojeluilmoitus ja tarvittaessa myös rikosilmoitus</a:t>
              </a:r>
            </a:p>
            <a:p>
              <a:pPr marL="171450" indent="-171450">
                <a:buFont typeface="Arial" panose="020B0604020202020204" pitchFamily="34" charset="0"/>
                <a:buChar char="•"/>
              </a:pPr>
              <a:r>
                <a:rPr lang="fi-FI" sz="1050" dirty="0">
                  <a:solidFill>
                    <a:srgbClr val="002060"/>
                  </a:solidFill>
                </a:rPr>
                <a:t>Koulu voi ohjata selvät korvausasiat suoraan sovittelutoimistoon.</a:t>
              </a:r>
            </a:p>
          </p:txBody>
        </p:sp>
        <p:sp>
          <p:nvSpPr>
            <p:cNvPr id="11" name="Suorakulmio: Pyöristetyt kulmat 10">
              <a:extLst>
                <a:ext uri="{FF2B5EF4-FFF2-40B4-BE49-F238E27FC236}">
                  <a16:creationId xmlns:a16="http://schemas.microsoft.com/office/drawing/2014/main" id="{39ECE4D6-297E-4AC9-8712-D21471CE4FE7}"/>
                </a:ext>
              </a:extLst>
            </p:cNvPr>
            <p:cNvSpPr/>
            <p:nvPr/>
          </p:nvSpPr>
          <p:spPr>
            <a:xfrm>
              <a:off x="59113" y="2763837"/>
              <a:ext cx="2136623" cy="2184177"/>
            </a:xfrm>
            <a:prstGeom prst="roundRect">
              <a:avLst/>
            </a:prstGeom>
            <a:noFill/>
            <a:ln w="9525">
              <a:solidFill>
                <a:srgbClr val="002D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grpSp>
        <p:nvGrpSpPr>
          <p:cNvPr id="55" name="Ryhmä 54">
            <a:extLst>
              <a:ext uri="{FF2B5EF4-FFF2-40B4-BE49-F238E27FC236}">
                <a16:creationId xmlns:a16="http://schemas.microsoft.com/office/drawing/2014/main" id="{A9D2CB93-AB0C-42C0-A623-91684F45E712}"/>
              </a:ext>
            </a:extLst>
          </p:cNvPr>
          <p:cNvGrpSpPr/>
          <p:nvPr/>
        </p:nvGrpSpPr>
        <p:grpSpPr>
          <a:xfrm>
            <a:off x="2353346" y="2763835"/>
            <a:ext cx="2352647" cy="2184177"/>
            <a:chOff x="59113" y="2763837"/>
            <a:chExt cx="2352647" cy="2184177"/>
          </a:xfrm>
        </p:grpSpPr>
        <p:sp>
          <p:nvSpPr>
            <p:cNvPr id="56" name="Suorakulmio 55">
              <a:extLst>
                <a:ext uri="{FF2B5EF4-FFF2-40B4-BE49-F238E27FC236}">
                  <a16:creationId xmlns:a16="http://schemas.microsoft.com/office/drawing/2014/main" id="{E0E77C11-C5E3-41C5-B0B6-78872E2CCF7F}"/>
                </a:ext>
              </a:extLst>
            </p:cNvPr>
            <p:cNvSpPr/>
            <p:nvPr/>
          </p:nvSpPr>
          <p:spPr>
            <a:xfrm>
              <a:off x="90769" y="2865831"/>
              <a:ext cx="2320991" cy="1384995"/>
            </a:xfrm>
            <a:prstGeom prst="rect">
              <a:avLst/>
            </a:prstGeom>
          </p:spPr>
          <p:txBody>
            <a:bodyPr wrap="square">
              <a:spAutoFit/>
            </a:bodyPr>
            <a:lstStyle/>
            <a:p>
              <a:pPr marL="171450" indent="-171450">
                <a:buFont typeface="Arial" panose="020B0604020202020204" pitchFamily="34" charset="0"/>
                <a:buChar char="•"/>
              </a:pPr>
              <a:r>
                <a:rPr lang="fi-FI" sz="1050" dirty="0">
                  <a:solidFill>
                    <a:srgbClr val="002060"/>
                  </a:solidFill>
                </a:rPr>
                <a:t>Yhteydenotto puhelimitse huoltajiin ilmoituksen teosta. Ilmoituksessa tulee olla tarkat tiedot tapahtumasta ja muut tarvittavat tiedot </a:t>
              </a:r>
            </a:p>
            <a:p>
              <a:endParaRPr lang="fi-FI" sz="1050" dirty="0">
                <a:solidFill>
                  <a:srgbClr val="002060"/>
                </a:solidFill>
              </a:endParaRPr>
            </a:p>
            <a:p>
              <a:pPr marL="171450" indent="-171450">
                <a:buFont typeface="Arial" panose="020B0604020202020204" pitchFamily="34" charset="0"/>
                <a:buChar char="•"/>
              </a:pPr>
              <a:r>
                <a:rPr lang="fi-FI" sz="1050" dirty="0">
                  <a:solidFill>
                    <a:srgbClr val="002060"/>
                  </a:solidFill>
                </a:rPr>
                <a:t>Ilmoituksessa tulee olla huoltajien yhteystiedot </a:t>
              </a:r>
            </a:p>
          </p:txBody>
        </p:sp>
        <p:sp>
          <p:nvSpPr>
            <p:cNvPr id="57" name="Suorakulmio: Pyöristetyt kulmat 56">
              <a:extLst>
                <a:ext uri="{FF2B5EF4-FFF2-40B4-BE49-F238E27FC236}">
                  <a16:creationId xmlns:a16="http://schemas.microsoft.com/office/drawing/2014/main" id="{A2E2E008-1388-42C8-92AA-C5D4C6ED2F47}"/>
                </a:ext>
              </a:extLst>
            </p:cNvPr>
            <p:cNvSpPr/>
            <p:nvPr/>
          </p:nvSpPr>
          <p:spPr>
            <a:xfrm>
              <a:off x="59113" y="2763837"/>
              <a:ext cx="2136623" cy="2184177"/>
            </a:xfrm>
            <a:prstGeom prst="roundRect">
              <a:avLst/>
            </a:prstGeom>
            <a:noFill/>
            <a:ln w="9525">
              <a:solidFill>
                <a:srgbClr val="002D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grpSp>
        <p:nvGrpSpPr>
          <p:cNvPr id="58" name="Ryhmä 57">
            <a:extLst>
              <a:ext uri="{FF2B5EF4-FFF2-40B4-BE49-F238E27FC236}">
                <a16:creationId xmlns:a16="http://schemas.microsoft.com/office/drawing/2014/main" id="{DCD1C8BD-F57A-4C14-BA55-A4C431612234}"/>
              </a:ext>
            </a:extLst>
          </p:cNvPr>
          <p:cNvGrpSpPr/>
          <p:nvPr/>
        </p:nvGrpSpPr>
        <p:grpSpPr>
          <a:xfrm>
            <a:off x="6942295" y="2763834"/>
            <a:ext cx="2179217" cy="2184177"/>
            <a:chOff x="59113" y="2763837"/>
            <a:chExt cx="2179217" cy="2184177"/>
          </a:xfrm>
        </p:grpSpPr>
        <p:sp>
          <p:nvSpPr>
            <p:cNvPr id="59" name="Suorakulmio 58">
              <a:extLst>
                <a:ext uri="{FF2B5EF4-FFF2-40B4-BE49-F238E27FC236}">
                  <a16:creationId xmlns:a16="http://schemas.microsoft.com/office/drawing/2014/main" id="{0D020D49-69EF-4F92-9C90-082D1EF2DB15}"/>
                </a:ext>
              </a:extLst>
            </p:cNvPr>
            <p:cNvSpPr/>
            <p:nvPr/>
          </p:nvSpPr>
          <p:spPr>
            <a:xfrm>
              <a:off x="90769" y="2865831"/>
              <a:ext cx="2147561" cy="1708160"/>
            </a:xfrm>
            <a:prstGeom prst="rect">
              <a:avLst/>
            </a:prstGeom>
          </p:spPr>
          <p:txBody>
            <a:bodyPr wrap="square">
              <a:spAutoFit/>
            </a:bodyPr>
            <a:lstStyle/>
            <a:p>
              <a:pPr marL="171450" indent="-171450">
                <a:buFont typeface="Arial" panose="020B0604020202020204" pitchFamily="34" charset="0"/>
                <a:buChar char="•"/>
              </a:pPr>
              <a:r>
                <a:rPr lang="fi-FI" sz="1050" dirty="0">
                  <a:solidFill>
                    <a:srgbClr val="002060"/>
                  </a:solidFill>
                </a:rPr>
                <a:t>Tapahtumaa selvitetään asianosaisten kanssa ja keskustellaan mahdollisista seuraamuksista. </a:t>
              </a:r>
            </a:p>
            <a:p>
              <a:endParaRPr lang="fi-FI" sz="1050" dirty="0">
                <a:solidFill>
                  <a:srgbClr val="002060"/>
                </a:solidFill>
              </a:endParaRPr>
            </a:p>
            <a:p>
              <a:pPr marL="171450" indent="-171450">
                <a:buFont typeface="Arial" panose="020B0604020202020204" pitchFamily="34" charset="0"/>
                <a:buChar char="•"/>
              </a:pPr>
              <a:r>
                <a:rPr lang="fi-FI" sz="1050" dirty="0">
                  <a:solidFill>
                    <a:srgbClr val="002060"/>
                  </a:solidFill>
                </a:rPr>
                <a:t>Tarvittaessa ohjataan </a:t>
              </a:r>
              <a:r>
                <a:rPr lang="fi-FI" sz="1050" dirty="0" err="1">
                  <a:solidFill>
                    <a:srgbClr val="002060"/>
                  </a:solidFill>
                </a:rPr>
                <a:t>hyvinvointipalveluihin</a:t>
              </a:r>
              <a:r>
                <a:rPr lang="fi-FI" sz="1050" dirty="0">
                  <a:solidFill>
                    <a:srgbClr val="002060"/>
                  </a:solidFill>
                </a:rPr>
                <a:t> tai sovittelutoimistoon, sovitaan seurannasta ja päätetään prosessi.</a:t>
              </a:r>
            </a:p>
          </p:txBody>
        </p:sp>
        <p:sp>
          <p:nvSpPr>
            <p:cNvPr id="60" name="Suorakulmio: Pyöristetyt kulmat 59">
              <a:extLst>
                <a:ext uri="{FF2B5EF4-FFF2-40B4-BE49-F238E27FC236}">
                  <a16:creationId xmlns:a16="http://schemas.microsoft.com/office/drawing/2014/main" id="{800C6FB6-00B5-4188-8D7E-E8250A0CEE57}"/>
                </a:ext>
              </a:extLst>
            </p:cNvPr>
            <p:cNvSpPr/>
            <p:nvPr/>
          </p:nvSpPr>
          <p:spPr>
            <a:xfrm>
              <a:off x="59113" y="2763837"/>
              <a:ext cx="2136623" cy="2184177"/>
            </a:xfrm>
            <a:prstGeom prst="roundRect">
              <a:avLst/>
            </a:prstGeom>
            <a:noFill/>
            <a:ln w="9525">
              <a:solidFill>
                <a:srgbClr val="002D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grpSp>
        <p:nvGrpSpPr>
          <p:cNvPr id="61" name="Ryhmä 60">
            <a:extLst>
              <a:ext uri="{FF2B5EF4-FFF2-40B4-BE49-F238E27FC236}">
                <a16:creationId xmlns:a16="http://schemas.microsoft.com/office/drawing/2014/main" id="{23A17664-7F9F-4007-B100-A09A910AF599}"/>
              </a:ext>
            </a:extLst>
          </p:cNvPr>
          <p:cNvGrpSpPr/>
          <p:nvPr/>
        </p:nvGrpSpPr>
        <p:grpSpPr>
          <a:xfrm>
            <a:off x="4648062" y="2763834"/>
            <a:ext cx="2179217" cy="2184177"/>
            <a:chOff x="59113" y="2763837"/>
            <a:chExt cx="2179217" cy="2184177"/>
          </a:xfrm>
        </p:grpSpPr>
        <p:sp>
          <p:nvSpPr>
            <p:cNvPr id="62" name="Suorakulmio 61">
              <a:extLst>
                <a:ext uri="{FF2B5EF4-FFF2-40B4-BE49-F238E27FC236}">
                  <a16:creationId xmlns:a16="http://schemas.microsoft.com/office/drawing/2014/main" id="{3133C88D-C534-433D-B917-A7D0A7F8993F}"/>
                </a:ext>
              </a:extLst>
            </p:cNvPr>
            <p:cNvSpPr/>
            <p:nvPr/>
          </p:nvSpPr>
          <p:spPr>
            <a:xfrm>
              <a:off x="90769" y="2865831"/>
              <a:ext cx="2147561" cy="1869743"/>
            </a:xfrm>
            <a:prstGeom prst="rect">
              <a:avLst/>
            </a:prstGeom>
          </p:spPr>
          <p:txBody>
            <a:bodyPr wrap="square">
              <a:spAutoFit/>
            </a:bodyPr>
            <a:lstStyle/>
            <a:p>
              <a:pPr marL="171450" indent="-171450">
                <a:buFont typeface="Arial" panose="020B0604020202020204" pitchFamily="34" charset="0"/>
                <a:buChar char="•"/>
              </a:pPr>
              <a:r>
                <a:rPr lang="fi-FI" sz="1050" dirty="0">
                  <a:solidFill>
                    <a:srgbClr val="002060"/>
                  </a:solidFill>
                </a:rPr>
                <a:t>Asia otetaan käsittelyyn sosiaalitoimen ja poliisin toimesta</a:t>
              </a:r>
              <a:br>
                <a:rPr lang="fi-FI" sz="1050" dirty="0">
                  <a:solidFill>
                    <a:srgbClr val="002060"/>
                  </a:solidFill>
                </a:rPr>
              </a:br>
              <a:endParaRPr lang="fi-FI" sz="1050" dirty="0">
                <a:solidFill>
                  <a:srgbClr val="002060"/>
                </a:solidFill>
              </a:endParaRPr>
            </a:p>
            <a:p>
              <a:pPr marL="171450" indent="-171450">
                <a:buFont typeface="Arial" panose="020B0604020202020204" pitchFamily="34" charset="0"/>
                <a:buChar char="•"/>
              </a:pPr>
              <a:r>
                <a:rPr lang="fi-FI" sz="1050" dirty="0">
                  <a:solidFill>
                    <a:srgbClr val="002060"/>
                  </a:solidFill>
                </a:rPr>
                <a:t>Sovitaan asianosaisten ja huoltajien kanssa tapaaminen, johon tulevat sosiaalitoimen edustaja, poliisi sekä tarvittaessa koulun edustaja ja/tai muita viranomaisia tarpeen mukaan</a:t>
              </a:r>
              <a:r>
                <a:rPr lang="fi-FI" sz="1050" dirty="0">
                  <a:solidFill>
                    <a:srgbClr val="002D61"/>
                  </a:solidFill>
                </a:rPr>
                <a:t>.</a:t>
              </a:r>
            </a:p>
          </p:txBody>
        </p:sp>
        <p:sp>
          <p:nvSpPr>
            <p:cNvPr id="63" name="Suorakulmio: Pyöristetyt kulmat 62">
              <a:extLst>
                <a:ext uri="{FF2B5EF4-FFF2-40B4-BE49-F238E27FC236}">
                  <a16:creationId xmlns:a16="http://schemas.microsoft.com/office/drawing/2014/main" id="{09300C1A-597F-4ED3-9111-BDD8CD4A835F}"/>
                </a:ext>
              </a:extLst>
            </p:cNvPr>
            <p:cNvSpPr/>
            <p:nvPr/>
          </p:nvSpPr>
          <p:spPr>
            <a:xfrm>
              <a:off x="59113" y="2763837"/>
              <a:ext cx="2136623" cy="2184177"/>
            </a:xfrm>
            <a:prstGeom prst="roundRect">
              <a:avLst/>
            </a:prstGeom>
            <a:noFill/>
            <a:ln w="9525">
              <a:solidFill>
                <a:srgbClr val="002D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sp>
        <p:nvSpPr>
          <p:cNvPr id="2" name="Päivämäärän paikkamerkki 1">
            <a:extLst>
              <a:ext uri="{FF2B5EF4-FFF2-40B4-BE49-F238E27FC236}">
                <a16:creationId xmlns:a16="http://schemas.microsoft.com/office/drawing/2014/main" id="{EC99566F-5A35-4C17-92DE-1B03E475663F}"/>
              </a:ext>
            </a:extLst>
          </p:cNvPr>
          <p:cNvSpPr>
            <a:spLocks noGrp="1"/>
          </p:cNvSpPr>
          <p:nvPr>
            <p:ph type="dt" sz="half" idx="10"/>
          </p:nvPr>
        </p:nvSpPr>
        <p:spPr/>
        <p:txBody>
          <a:bodyPr/>
          <a:lstStyle/>
          <a:p>
            <a:endParaRPr lang="fi-FI" dirty="0"/>
          </a:p>
        </p:txBody>
      </p:sp>
      <p:sp>
        <p:nvSpPr>
          <p:cNvPr id="9" name="Dian numeron paikkamerkki 8">
            <a:extLst>
              <a:ext uri="{FF2B5EF4-FFF2-40B4-BE49-F238E27FC236}">
                <a16:creationId xmlns:a16="http://schemas.microsoft.com/office/drawing/2014/main" id="{095018D4-8A27-452F-B01A-A58DB5DB590C}"/>
              </a:ext>
            </a:extLst>
          </p:cNvPr>
          <p:cNvSpPr>
            <a:spLocks noGrp="1"/>
          </p:cNvSpPr>
          <p:nvPr>
            <p:ph type="sldNum" sz="quarter" idx="12"/>
          </p:nvPr>
        </p:nvSpPr>
        <p:spPr/>
        <p:txBody>
          <a:bodyPr/>
          <a:lstStyle/>
          <a:p>
            <a:fld id="{0EA9D7C9-68B7-4D90-AC4C-0579D8239218}" type="slidenum">
              <a:rPr lang="fi-FI" smtClean="0"/>
              <a:pPr/>
              <a:t>5</a:t>
            </a:fld>
            <a:endParaRPr lang="fi-FI"/>
          </a:p>
        </p:txBody>
      </p:sp>
    </p:spTree>
    <p:extLst>
      <p:ext uri="{BB962C8B-B14F-4D97-AF65-F5344CB8AC3E}">
        <p14:creationId xmlns:p14="http://schemas.microsoft.com/office/powerpoint/2010/main" val="1823774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tsikko 5">
            <a:extLst>
              <a:ext uri="{FF2B5EF4-FFF2-40B4-BE49-F238E27FC236}">
                <a16:creationId xmlns:a16="http://schemas.microsoft.com/office/drawing/2014/main" id="{AC5F68C7-7FC9-40F0-AA84-DD6FD1D448B7}"/>
              </a:ext>
            </a:extLst>
          </p:cNvPr>
          <p:cNvSpPr>
            <a:spLocks noGrp="1"/>
          </p:cNvSpPr>
          <p:nvPr>
            <p:ph type="title"/>
          </p:nvPr>
        </p:nvSpPr>
        <p:spPr>
          <a:xfrm>
            <a:off x="437895" y="179170"/>
            <a:ext cx="8064000" cy="630764"/>
          </a:xfrm>
        </p:spPr>
        <p:txBody>
          <a:bodyPr>
            <a:noAutofit/>
          </a:bodyPr>
          <a:lstStyle/>
          <a:p>
            <a:r>
              <a:rPr lang="fi-FI" sz="2800" dirty="0"/>
              <a:t>Kiusaaminen / rikos</a:t>
            </a:r>
          </a:p>
        </p:txBody>
      </p:sp>
      <p:grpSp>
        <p:nvGrpSpPr>
          <p:cNvPr id="24" name="Ryhmä 23">
            <a:extLst>
              <a:ext uri="{FF2B5EF4-FFF2-40B4-BE49-F238E27FC236}">
                <a16:creationId xmlns:a16="http://schemas.microsoft.com/office/drawing/2014/main" id="{9F6EC77B-3CD9-4644-A9AF-D27D34B3E25A}"/>
              </a:ext>
            </a:extLst>
          </p:cNvPr>
          <p:cNvGrpSpPr/>
          <p:nvPr/>
        </p:nvGrpSpPr>
        <p:grpSpPr>
          <a:xfrm>
            <a:off x="107504" y="1131590"/>
            <a:ext cx="5693417" cy="4091801"/>
            <a:chOff x="248950" y="1295337"/>
            <a:chExt cx="4107026" cy="3839259"/>
          </a:xfrm>
        </p:grpSpPr>
        <p:grpSp>
          <p:nvGrpSpPr>
            <p:cNvPr id="9" name="Ryhmä 8">
              <a:extLst>
                <a:ext uri="{FF2B5EF4-FFF2-40B4-BE49-F238E27FC236}">
                  <a16:creationId xmlns:a16="http://schemas.microsoft.com/office/drawing/2014/main" id="{4A66073F-08D8-4F4D-8D86-E99600CC5597}"/>
                </a:ext>
              </a:extLst>
            </p:cNvPr>
            <p:cNvGrpSpPr/>
            <p:nvPr/>
          </p:nvGrpSpPr>
          <p:grpSpPr>
            <a:xfrm>
              <a:off x="323528" y="1484882"/>
              <a:ext cx="4032448" cy="3649714"/>
              <a:chOff x="2463020" y="917314"/>
              <a:chExt cx="4918785" cy="3986565"/>
            </a:xfrm>
          </p:grpSpPr>
          <p:sp>
            <p:nvSpPr>
              <p:cNvPr id="10" name="Suorakulmio: Pyöristetyt kulmat 9">
                <a:extLst>
                  <a:ext uri="{FF2B5EF4-FFF2-40B4-BE49-F238E27FC236}">
                    <a16:creationId xmlns:a16="http://schemas.microsoft.com/office/drawing/2014/main" id="{E1CA2E39-5AA9-4ECB-9D2C-B742664F7560}"/>
                  </a:ext>
                </a:extLst>
              </p:cNvPr>
              <p:cNvSpPr/>
              <p:nvPr/>
            </p:nvSpPr>
            <p:spPr>
              <a:xfrm>
                <a:off x="2463020" y="917314"/>
                <a:ext cx="4918785" cy="3676074"/>
              </a:xfrm>
              <a:prstGeom prst="roundRect">
                <a:avLst/>
              </a:prstGeom>
              <a:solidFill>
                <a:schemeClr val="bg1"/>
              </a:solidFill>
              <a:ln w="28575">
                <a:solidFill>
                  <a:srgbClr val="0637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4" name="Tekstiruutu 13">
                <a:extLst>
                  <a:ext uri="{FF2B5EF4-FFF2-40B4-BE49-F238E27FC236}">
                    <a16:creationId xmlns:a16="http://schemas.microsoft.com/office/drawing/2014/main" id="{F93B2873-09BB-4827-910B-F821F472B1DA}"/>
                  </a:ext>
                </a:extLst>
              </p:cNvPr>
              <p:cNvSpPr txBox="1"/>
              <p:nvPr/>
            </p:nvSpPr>
            <p:spPr>
              <a:xfrm>
                <a:off x="2659733" y="1108288"/>
                <a:ext cx="4525357" cy="3795591"/>
              </a:xfrm>
              <a:prstGeom prst="rect">
                <a:avLst/>
              </a:prstGeom>
              <a:noFill/>
            </p:spPr>
            <p:txBody>
              <a:bodyPr wrap="square" rtlCol="0">
                <a:spAutoFit/>
              </a:bodyPr>
              <a:lstStyle/>
              <a:p>
                <a:pPr fontAlgn="base">
                  <a:lnSpc>
                    <a:spcPct val="107000"/>
                  </a:lnSpc>
                  <a:spcAft>
                    <a:spcPts val="800"/>
                  </a:spcAft>
                </a:pPr>
                <a:r>
                  <a:rPr lang="fi-FI" sz="1600" b="1" dirty="0">
                    <a:solidFill>
                      <a:srgbClr val="002D61"/>
                    </a:solidFill>
                    <a:latin typeface="Arial" panose="020B0604020202020204" pitchFamily="34" charset="0"/>
                    <a:ea typeface="Times New Roman" panose="02020603050405020304" pitchFamily="18" charset="0"/>
                    <a:cs typeface="Times New Roman" panose="02020603050405020304" pitchFamily="18" charset="0"/>
                  </a:rPr>
                  <a:t>Kiusaamiseksi</a:t>
                </a:r>
                <a:r>
                  <a:rPr lang="fi-FI" sz="1600" dirty="0">
                    <a:solidFill>
                      <a:srgbClr val="002D61"/>
                    </a:solidFill>
                    <a:latin typeface="Arial" panose="020B0604020202020204" pitchFamily="34" charset="0"/>
                    <a:ea typeface="Times New Roman" panose="02020603050405020304" pitchFamily="18" charset="0"/>
                    <a:cs typeface="Times New Roman" panose="02020603050405020304" pitchFamily="18" charset="0"/>
                  </a:rPr>
                  <a:t> mielletään runsas joukko tekoja, jotka eivät aina täytä rikoksen tunnusmerkistöä. Teot ovat vakavia eikä niitä saa väheksyä. Tällaisia tekoja ovat esim. eristäminen, vähättely, aliarvioiminen, nimittely, yllyttäminen itsemurhaan sekä erilaiset ilmeet, eleet ja merkit, joilla halvennetaan toista. Tällöin puhutaan henkisestä väkivallasta. </a:t>
                </a:r>
              </a:p>
              <a:p>
                <a:pPr fontAlgn="base">
                  <a:lnSpc>
                    <a:spcPct val="107000"/>
                  </a:lnSpc>
                  <a:spcAft>
                    <a:spcPts val="800"/>
                  </a:spcAft>
                </a:pPr>
                <a:r>
                  <a:rPr lang="fi-FI" sz="1600" dirty="0">
                    <a:solidFill>
                      <a:srgbClr val="002D61"/>
                    </a:solidFill>
                    <a:latin typeface="Arial" panose="020B0604020202020204" pitchFamily="34" charset="0"/>
                    <a:ea typeface="Times New Roman" panose="02020603050405020304" pitchFamily="18" charset="0"/>
                    <a:cs typeface="Times New Roman" panose="02020603050405020304" pitchFamily="18" charset="0"/>
                  </a:rPr>
                  <a:t>Mainitut teot vaarantavat helposti lapsen ja nuoren kasvun ja kehityksen ja niistä voidaan lastensuojelulain velvoittamana tehdä lastensuojeluilmoitus. Henkinen väkivalta voi joissain tapauksissa täyttää RL 21§ pahoinpitelyn tunnusmerkistön.</a:t>
                </a:r>
              </a:p>
              <a:p>
                <a:pPr fontAlgn="base">
                  <a:lnSpc>
                    <a:spcPct val="107000"/>
                  </a:lnSpc>
                  <a:spcAft>
                    <a:spcPts val="800"/>
                  </a:spcAft>
                </a:pPr>
                <a:r>
                  <a:rPr lang="fi-FI" sz="1600" dirty="0">
                    <a:solidFill>
                      <a:srgbClr val="002D61"/>
                    </a:solidFill>
                    <a:latin typeface="Arial" panose="020B0604020202020204" pitchFamily="34" charset="0"/>
                    <a:ea typeface="Times New Roman" panose="02020603050405020304" pitchFamily="18" charset="0"/>
                    <a:cs typeface="Times New Roman" panose="02020603050405020304" pitchFamily="18" charset="0"/>
                  </a:rPr>
                  <a:t> </a:t>
                </a:r>
                <a:endParaRPr lang="fi-FI" sz="1600" dirty="0">
                  <a:solidFill>
                    <a:srgbClr val="002D61"/>
                  </a:solidFill>
                  <a:ea typeface="Calibri" panose="020F0502020204030204" pitchFamily="34" charset="0"/>
                  <a:cs typeface="Times New Roman" panose="02020603050405020304" pitchFamily="18" charset="0"/>
                </a:endParaRPr>
              </a:p>
            </p:txBody>
          </p:sp>
        </p:grpSp>
        <p:grpSp>
          <p:nvGrpSpPr>
            <p:cNvPr id="23" name="Ryhmä 22">
              <a:extLst>
                <a:ext uri="{FF2B5EF4-FFF2-40B4-BE49-F238E27FC236}">
                  <a16:creationId xmlns:a16="http://schemas.microsoft.com/office/drawing/2014/main" id="{EF1C9936-9A30-479C-9478-9E469CB38DE0}"/>
                </a:ext>
              </a:extLst>
            </p:cNvPr>
            <p:cNvGrpSpPr/>
            <p:nvPr/>
          </p:nvGrpSpPr>
          <p:grpSpPr>
            <a:xfrm>
              <a:off x="248950" y="1295337"/>
              <a:ext cx="2448272" cy="384605"/>
              <a:chOff x="248950" y="1295337"/>
              <a:chExt cx="2448272" cy="384605"/>
            </a:xfrm>
          </p:grpSpPr>
          <p:sp>
            <p:nvSpPr>
              <p:cNvPr id="21" name="Suorakulmio 20">
                <a:extLst>
                  <a:ext uri="{FF2B5EF4-FFF2-40B4-BE49-F238E27FC236}">
                    <a16:creationId xmlns:a16="http://schemas.microsoft.com/office/drawing/2014/main" id="{43D49CC4-721D-4B3A-BFC4-972D28C29E10}"/>
                  </a:ext>
                </a:extLst>
              </p:cNvPr>
              <p:cNvSpPr/>
              <p:nvPr/>
            </p:nvSpPr>
            <p:spPr>
              <a:xfrm>
                <a:off x="667954" y="1354594"/>
                <a:ext cx="1610263" cy="3229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2" name="Tekstiruutu 21">
                <a:extLst>
                  <a:ext uri="{FF2B5EF4-FFF2-40B4-BE49-F238E27FC236}">
                    <a16:creationId xmlns:a16="http://schemas.microsoft.com/office/drawing/2014/main" id="{2D94ABE6-3856-4E27-8D53-EB6DFF0DD0DE}"/>
                  </a:ext>
                </a:extLst>
              </p:cNvPr>
              <p:cNvSpPr txBox="1"/>
              <p:nvPr/>
            </p:nvSpPr>
            <p:spPr>
              <a:xfrm>
                <a:off x="248950" y="1295337"/>
                <a:ext cx="2448272" cy="384605"/>
              </a:xfrm>
              <a:prstGeom prst="rect">
                <a:avLst/>
              </a:prstGeom>
              <a:noFill/>
            </p:spPr>
            <p:txBody>
              <a:bodyPr wrap="square" rtlCol="0">
                <a:spAutoFit/>
              </a:bodyPr>
              <a:lstStyle/>
              <a:p>
                <a:pPr algn="ctr"/>
                <a:r>
                  <a:rPr lang="fi-FI" sz="2000" b="1" dirty="0">
                    <a:solidFill>
                      <a:srgbClr val="06377B"/>
                    </a:solidFill>
                  </a:rPr>
                  <a:t>KIUSAAMINEN</a:t>
                </a:r>
                <a:endParaRPr lang="fi-FI" sz="1100" b="1" dirty="0">
                  <a:solidFill>
                    <a:srgbClr val="06377B"/>
                  </a:solidFill>
                </a:endParaRPr>
              </a:p>
            </p:txBody>
          </p:sp>
        </p:grpSp>
      </p:grpSp>
      <p:sp>
        <p:nvSpPr>
          <p:cNvPr id="3" name="Suorakulmio 2">
            <a:extLst>
              <a:ext uri="{FF2B5EF4-FFF2-40B4-BE49-F238E27FC236}">
                <a16:creationId xmlns:a16="http://schemas.microsoft.com/office/drawing/2014/main" id="{6B7F793D-6E9A-483B-AA9E-1A1C27D8A96E}"/>
              </a:ext>
            </a:extLst>
          </p:cNvPr>
          <p:cNvSpPr/>
          <p:nvPr/>
        </p:nvSpPr>
        <p:spPr>
          <a:xfrm>
            <a:off x="6138427" y="2000173"/>
            <a:ext cx="2664296" cy="2050305"/>
          </a:xfrm>
          <a:prstGeom prst="rect">
            <a:avLst/>
          </a:prstGeom>
        </p:spPr>
        <p:txBody>
          <a:bodyPr wrap="square">
            <a:spAutoFit/>
          </a:bodyPr>
          <a:lstStyle/>
          <a:p>
            <a:pPr algn="ctr" fontAlgn="base">
              <a:lnSpc>
                <a:spcPct val="107000"/>
              </a:lnSpc>
              <a:spcAft>
                <a:spcPts val="800"/>
              </a:spcAft>
            </a:pPr>
            <a:r>
              <a:rPr lang="fi-FI" sz="1500" dirty="0">
                <a:solidFill>
                  <a:srgbClr val="002D61"/>
                </a:solidFill>
                <a:latin typeface="Arial" panose="020B0604020202020204" pitchFamily="34" charset="0"/>
                <a:ea typeface="Times New Roman" panose="02020603050405020304" pitchFamily="18" charset="0"/>
                <a:cs typeface="Times New Roman" panose="02020603050405020304" pitchFamily="18" charset="0"/>
              </a:rPr>
              <a:t>Kun kyse on lapsista ja nuorista, on oleellista tunnistaa onko kyseessä tahallinen teko vai vahinko. Leikki vs. rikos. Esimerkiksi leikki- tai pelitilanteiden fyysisessä kontaktissa ei ole aina kyse pahoinpitelystä.</a:t>
            </a:r>
          </a:p>
        </p:txBody>
      </p:sp>
      <p:sp>
        <p:nvSpPr>
          <p:cNvPr id="4" name="Ellipsi 3">
            <a:extLst>
              <a:ext uri="{FF2B5EF4-FFF2-40B4-BE49-F238E27FC236}">
                <a16:creationId xmlns:a16="http://schemas.microsoft.com/office/drawing/2014/main" id="{0CF929E6-2325-43BF-9F71-04F71BD866B8}"/>
              </a:ext>
            </a:extLst>
          </p:cNvPr>
          <p:cNvSpPr/>
          <p:nvPr/>
        </p:nvSpPr>
        <p:spPr>
          <a:xfrm>
            <a:off x="5904655" y="1519941"/>
            <a:ext cx="3131841" cy="3010770"/>
          </a:xfrm>
          <a:prstGeom prst="ellipse">
            <a:avLst/>
          </a:prstGeom>
          <a:noFill/>
          <a:ln w="28575">
            <a:solidFill>
              <a:srgbClr val="00BA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Päivämäärän paikkamerkki 1">
            <a:extLst>
              <a:ext uri="{FF2B5EF4-FFF2-40B4-BE49-F238E27FC236}">
                <a16:creationId xmlns:a16="http://schemas.microsoft.com/office/drawing/2014/main" id="{C6720CB3-74C7-44D2-81F6-7CECBCCB014C}"/>
              </a:ext>
            </a:extLst>
          </p:cNvPr>
          <p:cNvSpPr>
            <a:spLocks noGrp="1"/>
          </p:cNvSpPr>
          <p:nvPr>
            <p:ph type="dt" sz="half" idx="10"/>
          </p:nvPr>
        </p:nvSpPr>
        <p:spPr/>
        <p:txBody>
          <a:bodyPr/>
          <a:lstStyle/>
          <a:p>
            <a:endParaRPr lang="fi-FI" dirty="0"/>
          </a:p>
        </p:txBody>
      </p:sp>
      <p:sp>
        <p:nvSpPr>
          <p:cNvPr id="5" name="Dian numeron paikkamerkki 4">
            <a:extLst>
              <a:ext uri="{FF2B5EF4-FFF2-40B4-BE49-F238E27FC236}">
                <a16:creationId xmlns:a16="http://schemas.microsoft.com/office/drawing/2014/main" id="{535C3B6C-D1B8-456E-BD54-5D9DBEC462F3}"/>
              </a:ext>
            </a:extLst>
          </p:cNvPr>
          <p:cNvSpPr>
            <a:spLocks noGrp="1"/>
          </p:cNvSpPr>
          <p:nvPr>
            <p:ph type="sldNum" sz="quarter" idx="12"/>
          </p:nvPr>
        </p:nvSpPr>
        <p:spPr/>
        <p:txBody>
          <a:bodyPr/>
          <a:lstStyle/>
          <a:p>
            <a:fld id="{0EA9D7C9-68B7-4D90-AC4C-0579D8239218}" type="slidenum">
              <a:rPr lang="fi-FI" smtClean="0"/>
              <a:pPr/>
              <a:t>6</a:t>
            </a:fld>
            <a:endParaRPr lang="fi-FI"/>
          </a:p>
        </p:txBody>
      </p:sp>
    </p:spTree>
    <p:extLst>
      <p:ext uri="{BB962C8B-B14F-4D97-AF65-F5344CB8AC3E}">
        <p14:creationId xmlns:p14="http://schemas.microsoft.com/office/powerpoint/2010/main" val="3115801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tsikko 5">
            <a:extLst>
              <a:ext uri="{FF2B5EF4-FFF2-40B4-BE49-F238E27FC236}">
                <a16:creationId xmlns:a16="http://schemas.microsoft.com/office/drawing/2014/main" id="{AC5F68C7-7FC9-40F0-AA84-DD6FD1D448B7}"/>
              </a:ext>
            </a:extLst>
          </p:cNvPr>
          <p:cNvSpPr>
            <a:spLocks noGrp="1"/>
          </p:cNvSpPr>
          <p:nvPr>
            <p:ph type="title"/>
          </p:nvPr>
        </p:nvSpPr>
        <p:spPr>
          <a:xfrm>
            <a:off x="434447" y="407657"/>
            <a:ext cx="8064000" cy="630764"/>
          </a:xfrm>
        </p:spPr>
        <p:txBody>
          <a:bodyPr>
            <a:noAutofit/>
          </a:bodyPr>
          <a:lstStyle/>
          <a:p>
            <a:r>
              <a:rPr lang="fi-FI" sz="2800" dirty="0"/>
              <a:t>Yleisimpiä oppilaitoksissa tapahtuvia </a:t>
            </a:r>
            <a:r>
              <a:rPr lang="fi-FI" sz="2800" dirty="0">
                <a:solidFill>
                  <a:srgbClr val="00BAF2"/>
                </a:solidFill>
              </a:rPr>
              <a:t>LAINVASTAISIA TEKOJA 1/3</a:t>
            </a:r>
          </a:p>
        </p:txBody>
      </p:sp>
      <p:grpSp>
        <p:nvGrpSpPr>
          <p:cNvPr id="7" name="Ryhmä 6">
            <a:extLst>
              <a:ext uri="{FF2B5EF4-FFF2-40B4-BE49-F238E27FC236}">
                <a16:creationId xmlns:a16="http://schemas.microsoft.com/office/drawing/2014/main" id="{B1B8965A-1734-4825-B5C8-197354F0D1C5}"/>
              </a:ext>
            </a:extLst>
          </p:cNvPr>
          <p:cNvGrpSpPr/>
          <p:nvPr/>
        </p:nvGrpSpPr>
        <p:grpSpPr>
          <a:xfrm>
            <a:off x="142341" y="1326886"/>
            <a:ext cx="2070257" cy="3445309"/>
            <a:chOff x="198151" y="1116011"/>
            <a:chExt cx="2070257" cy="3445309"/>
          </a:xfrm>
        </p:grpSpPr>
        <p:grpSp>
          <p:nvGrpSpPr>
            <p:cNvPr id="2" name="Ryhmä 1">
              <a:extLst>
                <a:ext uri="{FF2B5EF4-FFF2-40B4-BE49-F238E27FC236}">
                  <a16:creationId xmlns:a16="http://schemas.microsoft.com/office/drawing/2014/main" id="{2AE0FE25-02B2-43F5-9D5D-B74B3F5A4E53}"/>
                </a:ext>
              </a:extLst>
            </p:cNvPr>
            <p:cNvGrpSpPr/>
            <p:nvPr/>
          </p:nvGrpSpPr>
          <p:grpSpPr>
            <a:xfrm>
              <a:off x="198151" y="1116011"/>
              <a:ext cx="1989522" cy="3445309"/>
              <a:chOff x="179512" y="1072717"/>
              <a:chExt cx="1989522" cy="2374116"/>
            </a:xfrm>
          </p:grpSpPr>
          <p:sp>
            <p:nvSpPr>
              <p:cNvPr id="10" name="Suorakulmio: Pyöristetyt kulmat 9">
                <a:extLst>
                  <a:ext uri="{FF2B5EF4-FFF2-40B4-BE49-F238E27FC236}">
                    <a16:creationId xmlns:a16="http://schemas.microsoft.com/office/drawing/2014/main" id="{E1CA2E39-5AA9-4ECB-9D2C-B742664F7560}"/>
                  </a:ext>
                </a:extLst>
              </p:cNvPr>
              <p:cNvSpPr/>
              <p:nvPr/>
            </p:nvSpPr>
            <p:spPr>
              <a:xfrm>
                <a:off x="179512" y="1333603"/>
                <a:ext cx="1979610" cy="2113230"/>
              </a:xfrm>
              <a:prstGeom prst="roundRect">
                <a:avLst/>
              </a:prstGeom>
              <a:solidFill>
                <a:schemeClr val="bg1"/>
              </a:solidFill>
              <a:ln w="28575">
                <a:solidFill>
                  <a:srgbClr val="0637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nvGrpSpPr>
              <p:cNvPr id="23" name="Ryhmä 22">
                <a:extLst>
                  <a:ext uri="{FF2B5EF4-FFF2-40B4-BE49-F238E27FC236}">
                    <a16:creationId xmlns:a16="http://schemas.microsoft.com/office/drawing/2014/main" id="{EF1C9936-9A30-479C-9478-9E469CB38DE0}"/>
                  </a:ext>
                </a:extLst>
              </p:cNvPr>
              <p:cNvGrpSpPr/>
              <p:nvPr/>
            </p:nvGrpSpPr>
            <p:grpSpPr>
              <a:xfrm>
                <a:off x="189424" y="1072717"/>
                <a:ext cx="1979610" cy="402960"/>
                <a:chOff x="382340" y="1031481"/>
                <a:chExt cx="4032447" cy="641740"/>
              </a:xfrm>
            </p:grpSpPr>
            <p:sp>
              <p:nvSpPr>
                <p:cNvPr id="21" name="Suorakulmio 20">
                  <a:extLst>
                    <a:ext uri="{FF2B5EF4-FFF2-40B4-BE49-F238E27FC236}">
                      <a16:creationId xmlns:a16="http://schemas.microsoft.com/office/drawing/2014/main" id="{43D49CC4-721D-4B3A-BFC4-972D28C29E10}"/>
                    </a:ext>
                  </a:extLst>
                </p:cNvPr>
                <p:cNvSpPr/>
                <p:nvPr/>
              </p:nvSpPr>
              <p:spPr>
                <a:xfrm>
                  <a:off x="843481" y="1304571"/>
                  <a:ext cx="3051545" cy="28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2" name="Tekstiruutu 21">
                  <a:extLst>
                    <a:ext uri="{FF2B5EF4-FFF2-40B4-BE49-F238E27FC236}">
                      <a16:creationId xmlns:a16="http://schemas.microsoft.com/office/drawing/2014/main" id="{2D94ABE6-3856-4E27-8D53-EB6DFF0DD0DE}"/>
                    </a:ext>
                  </a:extLst>
                </p:cNvPr>
                <p:cNvSpPr txBox="1"/>
                <p:nvPr/>
              </p:nvSpPr>
              <p:spPr>
                <a:xfrm>
                  <a:off x="382340" y="1031481"/>
                  <a:ext cx="4032447" cy="641740"/>
                </a:xfrm>
                <a:prstGeom prst="rect">
                  <a:avLst/>
                </a:prstGeom>
                <a:noFill/>
              </p:spPr>
              <p:txBody>
                <a:bodyPr wrap="square" rtlCol="0">
                  <a:spAutoFit/>
                </a:bodyPr>
                <a:lstStyle/>
                <a:p>
                  <a:pPr algn="ctr"/>
                  <a:r>
                    <a:rPr lang="fi-FI" sz="1600" b="1" dirty="0">
                      <a:solidFill>
                        <a:srgbClr val="06377B"/>
                      </a:solidFill>
                    </a:rPr>
                    <a:t>Pahoinpitely, lievä pahoinpitely</a:t>
                  </a:r>
                  <a:endParaRPr lang="fi-FI" sz="1100" b="1" dirty="0">
                    <a:solidFill>
                      <a:srgbClr val="06377B"/>
                    </a:solidFill>
                  </a:endParaRPr>
                </a:p>
              </p:txBody>
            </p:sp>
          </p:grpSp>
        </p:grpSp>
        <p:sp>
          <p:nvSpPr>
            <p:cNvPr id="5" name="Suorakulmio 4">
              <a:extLst>
                <a:ext uri="{FF2B5EF4-FFF2-40B4-BE49-F238E27FC236}">
                  <a16:creationId xmlns:a16="http://schemas.microsoft.com/office/drawing/2014/main" id="{F46E1972-8014-44DA-B38E-0A67681C3E61}"/>
                </a:ext>
              </a:extLst>
            </p:cNvPr>
            <p:cNvSpPr/>
            <p:nvPr/>
          </p:nvSpPr>
          <p:spPr>
            <a:xfrm>
              <a:off x="306289" y="1700785"/>
              <a:ext cx="1962119" cy="2677656"/>
            </a:xfrm>
            <a:prstGeom prst="rect">
              <a:avLst/>
            </a:prstGeom>
          </p:spPr>
          <p:txBody>
            <a:bodyPr wrap="square">
              <a:spAutoFit/>
            </a:bodyPr>
            <a:lstStyle/>
            <a:p>
              <a:r>
                <a:rPr lang="fi-FI" sz="1200" dirty="0">
                  <a:solidFill>
                    <a:srgbClr val="002D61"/>
                  </a:solidFill>
                </a:rPr>
                <a:t>Lainvastainen teko, joka täyttää pahoinpitelyn tunnusmerkistön on kyseessä silloin, kun oppilas lyö tai potkii toista, kaataa toisen maahan, työntää toisen päin seinää, puree, raapii, vetää toista hiuksista tai muuten aiheuttaa toiselle kipua tai vamman, taikka väkivaltaa käyttämättä vahingoittaa toisen terveyttä. RL 21:5§ </a:t>
              </a:r>
            </a:p>
          </p:txBody>
        </p:sp>
      </p:grpSp>
      <p:grpSp>
        <p:nvGrpSpPr>
          <p:cNvPr id="18" name="Ryhmä 17">
            <a:extLst>
              <a:ext uri="{FF2B5EF4-FFF2-40B4-BE49-F238E27FC236}">
                <a16:creationId xmlns:a16="http://schemas.microsoft.com/office/drawing/2014/main" id="{CB3E6D78-8D12-46E4-A303-0D6B31975760}"/>
              </a:ext>
            </a:extLst>
          </p:cNvPr>
          <p:cNvGrpSpPr/>
          <p:nvPr/>
        </p:nvGrpSpPr>
        <p:grpSpPr>
          <a:xfrm>
            <a:off x="2416730" y="1369524"/>
            <a:ext cx="2459365" cy="1494989"/>
            <a:chOff x="260191" y="1329219"/>
            <a:chExt cx="2459365" cy="1494989"/>
          </a:xfrm>
        </p:grpSpPr>
        <p:grpSp>
          <p:nvGrpSpPr>
            <p:cNvPr id="19" name="Ryhmä 18">
              <a:extLst>
                <a:ext uri="{FF2B5EF4-FFF2-40B4-BE49-F238E27FC236}">
                  <a16:creationId xmlns:a16="http://schemas.microsoft.com/office/drawing/2014/main" id="{8AA07DEE-F568-4C49-85B3-0C7D975578BF}"/>
                </a:ext>
              </a:extLst>
            </p:cNvPr>
            <p:cNvGrpSpPr/>
            <p:nvPr/>
          </p:nvGrpSpPr>
          <p:grpSpPr>
            <a:xfrm>
              <a:off x="260191" y="1329219"/>
              <a:ext cx="2459365" cy="1494989"/>
              <a:chOff x="241552" y="1219636"/>
              <a:chExt cx="2459365" cy="1030177"/>
            </a:xfrm>
          </p:grpSpPr>
          <p:sp>
            <p:nvSpPr>
              <p:cNvPr id="25" name="Suorakulmio: Pyöristetyt kulmat 24">
                <a:extLst>
                  <a:ext uri="{FF2B5EF4-FFF2-40B4-BE49-F238E27FC236}">
                    <a16:creationId xmlns:a16="http://schemas.microsoft.com/office/drawing/2014/main" id="{C3948F79-A7D2-4556-B39F-110E62D9ED92}"/>
                  </a:ext>
                </a:extLst>
              </p:cNvPr>
              <p:cNvSpPr/>
              <p:nvPr/>
            </p:nvSpPr>
            <p:spPr>
              <a:xfrm>
                <a:off x="241552" y="1337315"/>
                <a:ext cx="2459365" cy="912498"/>
              </a:xfrm>
              <a:prstGeom prst="roundRect">
                <a:avLst/>
              </a:prstGeom>
              <a:solidFill>
                <a:schemeClr val="bg1"/>
              </a:solidFill>
              <a:ln w="28575">
                <a:solidFill>
                  <a:srgbClr val="0637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nvGrpSpPr>
              <p:cNvPr id="26" name="Ryhmä 25">
                <a:extLst>
                  <a:ext uri="{FF2B5EF4-FFF2-40B4-BE49-F238E27FC236}">
                    <a16:creationId xmlns:a16="http://schemas.microsoft.com/office/drawing/2014/main" id="{7556459E-FF58-4307-B6FD-6E4D4669FE6D}"/>
                  </a:ext>
                </a:extLst>
              </p:cNvPr>
              <p:cNvGrpSpPr/>
              <p:nvPr/>
            </p:nvGrpSpPr>
            <p:grpSpPr>
              <a:xfrm>
                <a:off x="292205" y="1219636"/>
                <a:ext cx="2297301" cy="233293"/>
                <a:chOff x="591704" y="1265454"/>
                <a:chExt cx="4679581" cy="371534"/>
              </a:xfrm>
            </p:grpSpPr>
            <p:sp>
              <p:nvSpPr>
                <p:cNvPr id="27" name="Suorakulmio 26">
                  <a:extLst>
                    <a:ext uri="{FF2B5EF4-FFF2-40B4-BE49-F238E27FC236}">
                      <a16:creationId xmlns:a16="http://schemas.microsoft.com/office/drawing/2014/main" id="{C7E499BE-2C7B-4623-9B1D-4240AF3C7935}"/>
                    </a:ext>
                  </a:extLst>
                </p:cNvPr>
                <p:cNvSpPr/>
                <p:nvPr/>
              </p:nvSpPr>
              <p:spPr>
                <a:xfrm>
                  <a:off x="843481" y="1304571"/>
                  <a:ext cx="4118749" cy="28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8" name="Tekstiruutu 27">
                  <a:extLst>
                    <a:ext uri="{FF2B5EF4-FFF2-40B4-BE49-F238E27FC236}">
                      <a16:creationId xmlns:a16="http://schemas.microsoft.com/office/drawing/2014/main" id="{B0D6F57D-C0C3-4DA1-9E75-7B483D83C5BB}"/>
                    </a:ext>
                  </a:extLst>
                </p:cNvPr>
                <p:cNvSpPr txBox="1"/>
                <p:nvPr/>
              </p:nvSpPr>
              <p:spPr>
                <a:xfrm>
                  <a:off x="591704" y="1265454"/>
                  <a:ext cx="4679581" cy="371534"/>
                </a:xfrm>
                <a:prstGeom prst="rect">
                  <a:avLst/>
                </a:prstGeom>
                <a:noFill/>
              </p:spPr>
              <p:txBody>
                <a:bodyPr wrap="square" rtlCol="0">
                  <a:spAutoFit/>
                </a:bodyPr>
                <a:lstStyle/>
                <a:p>
                  <a:pPr algn="ctr"/>
                  <a:r>
                    <a:rPr lang="fi-FI" sz="1600" b="1" dirty="0">
                      <a:solidFill>
                        <a:srgbClr val="06377B"/>
                      </a:solidFill>
                    </a:rPr>
                    <a:t>Varkaus tai näpistys</a:t>
                  </a:r>
                  <a:endParaRPr lang="fi-FI" sz="1100" b="1" dirty="0">
                    <a:solidFill>
                      <a:srgbClr val="06377B"/>
                    </a:solidFill>
                  </a:endParaRPr>
                </a:p>
              </p:txBody>
            </p:sp>
          </p:grpSp>
        </p:grpSp>
        <p:sp>
          <p:nvSpPr>
            <p:cNvPr id="20" name="Suorakulmio 19">
              <a:extLst>
                <a:ext uri="{FF2B5EF4-FFF2-40B4-BE49-F238E27FC236}">
                  <a16:creationId xmlns:a16="http://schemas.microsoft.com/office/drawing/2014/main" id="{F4B95638-7167-46F5-A85C-19447A6CF1F5}"/>
                </a:ext>
              </a:extLst>
            </p:cNvPr>
            <p:cNvSpPr/>
            <p:nvPr/>
          </p:nvSpPr>
          <p:spPr>
            <a:xfrm>
              <a:off x="289582" y="1700784"/>
              <a:ext cx="2406025" cy="1015663"/>
            </a:xfrm>
            <a:prstGeom prst="rect">
              <a:avLst/>
            </a:prstGeom>
          </p:spPr>
          <p:txBody>
            <a:bodyPr wrap="square">
              <a:spAutoFit/>
            </a:bodyPr>
            <a:lstStyle/>
            <a:p>
              <a:r>
                <a:rPr lang="fi-FI" sz="1200" dirty="0">
                  <a:solidFill>
                    <a:srgbClr val="002D61"/>
                  </a:solidFill>
                </a:rPr>
                <a:t>Lainvastainen teko, joka täyttää varkauden tai näpistyksen tunnusmerkistön on kyseessä silloin, kun oppilas anastaa toisen omaisuutta. RL 28:1 ja 3§</a:t>
              </a:r>
            </a:p>
          </p:txBody>
        </p:sp>
      </p:grpSp>
      <p:grpSp>
        <p:nvGrpSpPr>
          <p:cNvPr id="29" name="Ryhmä 28">
            <a:extLst>
              <a:ext uri="{FF2B5EF4-FFF2-40B4-BE49-F238E27FC236}">
                <a16:creationId xmlns:a16="http://schemas.microsoft.com/office/drawing/2014/main" id="{DAA491B0-2031-49AB-82E5-4B97FCAA78C2}"/>
              </a:ext>
            </a:extLst>
          </p:cNvPr>
          <p:cNvGrpSpPr/>
          <p:nvPr/>
        </p:nvGrpSpPr>
        <p:grpSpPr>
          <a:xfrm>
            <a:off x="5145869" y="1198526"/>
            <a:ext cx="3816140" cy="1652896"/>
            <a:chOff x="207638" y="1114173"/>
            <a:chExt cx="1989947" cy="1910192"/>
          </a:xfrm>
        </p:grpSpPr>
        <p:grpSp>
          <p:nvGrpSpPr>
            <p:cNvPr id="30" name="Ryhmä 29">
              <a:extLst>
                <a:ext uri="{FF2B5EF4-FFF2-40B4-BE49-F238E27FC236}">
                  <a16:creationId xmlns:a16="http://schemas.microsoft.com/office/drawing/2014/main" id="{E0DCF847-C5F9-4BDA-8334-6A183FE9B83A}"/>
                </a:ext>
              </a:extLst>
            </p:cNvPr>
            <p:cNvGrpSpPr/>
            <p:nvPr/>
          </p:nvGrpSpPr>
          <p:grpSpPr>
            <a:xfrm>
              <a:off x="207638" y="1114173"/>
              <a:ext cx="1989947" cy="1897654"/>
              <a:chOff x="188999" y="1071450"/>
              <a:chExt cx="1989947" cy="1307648"/>
            </a:xfrm>
          </p:grpSpPr>
          <p:sp>
            <p:nvSpPr>
              <p:cNvPr id="32" name="Suorakulmio: Pyöristetyt kulmat 31">
                <a:extLst>
                  <a:ext uri="{FF2B5EF4-FFF2-40B4-BE49-F238E27FC236}">
                    <a16:creationId xmlns:a16="http://schemas.microsoft.com/office/drawing/2014/main" id="{B3937F81-A611-4085-82D4-CD61AA28F996}"/>
                  </a:ext>
                </a:extLst>
              </p:cNvPr>
              <p:cNvSpPr/>
              <p:nvPr/>
            </p:nvSpPr>
            <p:spPr>
              <a:xfrm>
                <a:off x="199336" y="1391663"/>
                <a:ext cx="1979610" cy="987435"/>
              </a:xfrm>
              <a:prstGeom prst="roundRect">
                <a:avLst/>
              </a:prstGeom>
              <a:solidFill>
                <a:schemeClr val="bg1"/>
              </a:solidFill>
              <a:ln w="28575">
                <a:solidFill>
                  <a:srgbClr val="0637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nvGrpSpPr>
              <p:cNvPr id="33" name="Ryhmä 32">
                <a:extLst>
                  <a:ext uri="{FF2B5EF4-FFF2-40B4-BE49-F238E27FC236}">
                    <a16:creationId xmlns:a16="http://schemas.microsoft.com/office/drawing/2014/main" id="{D7D6001B-CAD9-4323-AD19-A3AA0E177735}"/>
                  </a:ext>
                </a:extLst>
              </p:cNvPr>
              <p:cNvGrpSpPr/>
              <p:nvPr/>
            </p:nvGrpSpPr>
            <p:grpSpPr>
              <a:xfrm>
                <a:off x="188999" y="1071450"/>
                <a:ext cx="1979610" cy="379902"/>
                <a:chOff x="381473" y="1029465"/>
                <a:chExt cx="4032447" cy="605019"/>
              </a:xfrm>
            </p:grpSpPr>
            <p:sp>
              <p:nvSpPr>
                <p:cNvPr id="34" name="Suorakulmio 33">
                  <a:extLst>
                    <a:ext uri="{FF2B5EF4-FFF2-40B4-BE49-F238E27FC236}">
                      <a16:creationId xmlns:a16="http://schemas.microsoft.com/office/drawing/2014/main" id="{8CA29396-F749-4719-8AAD-807563848997}"/>
                    </a:ext>
                  </a:extLst>
                </p:cNvPr>
                <p:cNvSpPr/>
                <p:nvPr/>
              </p:nvSpPr>
              <p:spPr>
                <a:xfrm>
                  <a:off x="582425" y="1304571"/>
                  <a:ext cx="3541793" cy="2777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5" name="Tekstiruutu 34">
                  <a:extLst>
                    <a:ext uri="{FF2B5EF4-FFF2-40B4-BE49-F238E27FC236}">
                      <a16:creationId xmlns:a16="http://schemas.microsoft.com/office/drawing/2014/main" id="{43B260BF-3EC0-4300-908D-1370663FE8F8}"/>
                    </a:ext>
                  </a:extLst>
                </p:cNvPr>
                <p:cNvSpPr txBox="1"/>
                <p:nvPr/>
              </p:nvSpPr>
              <p:spPr>
                <a:xfrm>
                  <a:off x="381473" y="1029465"/>
                  <a:ext cx="4032447" cy="605019"/>
                </a:xfrm>
                <a:prstGeom prst="rect">
                  <a:avLst/>
                </a:prstGeom>
                <a:noFill/>
              </p:spPr>
              <p:txBody>
                <a:bodyPr wrap="square" rtlCol="0">
                  <a:spAutoFit/>
                </a:bodyPr>
                <a:lstStyle/>
                <a:p>
                  <a:pPr algn="ctr">
                    <a:lnSpc>
                      <a:spcPts val="1500"/>
                    </a:lnSpc>
                  </a:pPr>
                  <a:r>
                    <a:rPr lang="fi-FI" sz="1600" b="1" dirty="0">
                      <a:solidFill>
                        <a:srgbClr val="06377B"/>
                      </a:solidFill>
                    </a:rPr>
                    <a:t>Toisen vahingoittamiseen </a:t>
                  </a:r>
                  <a:br>
                    <a:rPr lang="fi-FI" sz="1600" b="1" dirty="0">
                      <a:solidFill>
                        <a:srgbClr val="06377B"/>
                      </a:solidFill>
                    </a:rPr>
                  </a:br>
                  <a:r>
                    <a:rPr lang="fi-FI" sz="1600" b="1" dirty="0">
                      <a:solidFill>
                        <a:srgbClr val="06377B"/>
                      </a:solidFill>
                    </a:rPr>
                    <a:t>soveltuvan esineen hallussapito</a:t>
                  </a:r>
                  <a:endParaRPr lang="fi-FI" sz="1100" b="1" dirty="0">
                    <a:solidFill>
                      <a:srgbClr val="06377B"/>
                    </a:solidFill>
                  </a:endParaRPr>
                </a:p>
              </p:txBody>
            </p:sp>
          </p:grpSp>
        </p:grpSp>
        <p:sp>
          <p:nvSpPr>
            <p:cNvPr id="31" name="Suorakulmio 30">
              <a:extLst>
                <a:ext uri="{FF2B5EF4-FFF2-40B4-BE49-F238E27FC236}">
                  <a16:creationId xmlns:a16="http://schemas.microsoft.com/office/drawing/2014/main" id="{A9D8112A-7DB3-4A3D-B169-B7E14E756BD9}"/>
                </a:ext>
              </a:extLst>
            </p:cNvPr>
            <p:cNvSpPr/>
            <p:nvPr/>
          </p:nvSpPr>
          <p:spPr>
            <a:xfrm>
              <a:off x="300503" y="1637187"/>
              <a:ext cx="1865057" cy="1387178"/>
            </a:xfrm>
            <a:prstGeom prst="rect">
              <a:avLst/>
            </a:prstGeom>
          </p:spPr>
          <p:txBody>
            <a:bodyPr wrap="square">
              <a:spAutoFit/>
            </a:bodyPr>
            <a:lstStyle/>
            <a:p>
              <a:r>
                <a:rPr lang="fi-FI" sz="1200" dirty="0">
                  <a:solidFill>
                    <a:srgbClr val="002D61"/>
                  </a:solidFill>
                </a:rPr>
                <a:t>Lainvastainen teko, joka täyttää toisen vahingoittamiseen soveltuvan esineen hallussapidon</a:t>
              </a:r>
              <a:r>
                <a:rPr lang="fi-FI" sz="1200" b="1" dirty="0">
                  <a:solidFill>
                    <a:srgbClr val="002D61"/>
                  </a:solidFill>
                </a:rPr>
                <a:t> </a:t>
              </a:r>
              <a:r>
                <a:rPr lang="fi-FI" sz="1200" dirty="0">
                  <a:solidFill>
                    <a:srgbClr val="002D61"/>
                  </a:solidFill>
                </a:rPr>
                <a:t>tunnusmerkistön on kyseessä silloin, kun oppilas pitää hallussaan esimerkiksi teräasetta, patukkaa tai muuta vastaavaa astaloa. RL 41:6§</a:t>
              </a:r>
            </a:p>
          </p:txBody>
        </p:sp>
      </p:grpSp>
      <p:grpSp>
        <p:nvGrpSpPr>
          <p:cNvPr id="37" name="Ryhmä 36">
            <a:extLst>
              <a:ext uri="{FF2B5EF4-FFF2-40B4-BE49-F238E27FC236}">
                <a16:creationId xmlns:a16="http://schemas.microsoft.com/office/drawing/2014/main" id="{E0E91E0D-F480-4F15-8D6D-38A7D935D81F}"/>
              </a:ext>
            </a:extLst>
          </p:cNvPr>
          <p:cNvGrpSpPr/>
          <p:nvPr/>
        </p:nvGrpSpPr>
        <p:grpSpPr>
          <a:xfrm>
            <a:off x="4131214" y="2916413"/>
            <a:ext cx="4778531" cy="1767831"/>
            <a:chOff x="57245" y="1981343"/>
            <a:chExt cx="2036061" cy="1048697"/>
          </a:xfrm>
        </p:grpSpPr>
        <p:sp>
          <p:nvSpPr>
            <p:cNvPr id="39" name="Suorakulmio: Pyöristetyt kulmat 38">
              <a:extLst>
                <a:ext uri="{FF2B5EF4-FFF2-40B4-BE49-F238E27FC236}">
                  <a16:creationId xmlns:a16="http://schemas.microsoft.com/office/drawing/2014/main" id="{07522C39-6BFA-4DE9-AC16-EA23CFDA0DC8}"/>
                </a:ext>
              </a:extLst>
            </p:cNvPr>
            <p:cNvSpPr/>
            <p:nvPr/>
          </p:nvSpPr>
          <p:spPr>
            <a:xfrm>
              <a:off x="502262" y="2113323"/>
              <a:ext cx="1591044" cy="916717"/>
            </a:xfrm>
            <a:prstGeom prst="roundRect">
              <a:avLst/>
            </a:prstGeom>
            <a:solidFill>
              <a:schemeClr val="bg1"/>
            </a:solidFill>
            <a:ln w="28575">
              <a:solidFill>
                <a:srgbClr val="0637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nvGrpSpPr>
            <p:cNvPr id="40" name="Ryhmä 39">
              <a:extLst>
                <a:ext uri="{FF2B5EF4-FFF2-40B4-BE49-F238E27FC236}">
                  <a16:creationId xmlns:a16="http://schemas.microsoft.com/office/drawing/2014/main" id="{9FA2FDE1-BC30-45ED-A311-C6616C7639B6}"/>
                </a:ext>
              </a:extLst>
            </p:cNvPr>
            <p:cNvGrpSpPr/>
            <p:nvPr/>
          </p:nvGrpSpPr>
          <p:grpSpPr>
            <a:xfrm>
              <a:off x="57245" y="1981343"/>
              <a:ext cx="1979610" cy="233974"/>
              <a:chOff x="113092" y="2478526"/>
              <a:chExt cx="4032447" cy="372619"/>
            </a:xfrm>
          </p:grpSpPr>
          <p:sp>
            <p:nvSpPr>
              <p:cNvPr id="41" name="Suorakulmio 40">
                <a:extLst>
                  <a:ext uri="{FF2B5EF4-FFF2-40B4-BE49-F238E27FC236}">
                    <a16:creationId xmlns:a16="http://schemas.microsoft.com/office/drawing/2014/main" id="{C145A699-B874-471C-B2A4-BAEA1DF5FABE}"/>
                  </a:ext>
                </a:extLst>
              </p:cNvPr>
              <p:cNvSpPr/>
              <p:nvPr/>
            </p:nvSpPr>
            <p:spPr>
              <a:xfrm>
                <a:off x="1254616" y="2601324"/>
                <a:ext cx="1595054" cy="2498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2" name="Tekstiruutu 41">
                <a:extLst>
                  <a:ext uri="{FF2B5EF4-FFF2-40B4-BE49-F238E27FC236}">
                    <a16:creationId xmlns:a16="http://schemas.microsoft.com/office/drawing/2014/main" id="{F9DB0AB8-1D56-4259-B1C7-3C2B2A7BC802}"/>
                  </a:ext>
                </a:extLst>
              </p:cNvPr>
              <p:cNvSpPr txBox="1"/>
              <p:nvPr/>
            </p:nvSpPr>
            <p:spPr>
              <a:xfrm>
                <a:off x="113092" y="2478526"/>
                <a:ext cx="4032447" cy="371534"/>
              </a:xfrm>
              <a:prstGeom prst="rect">
                <a:avLst/>
              </a:prstGeom>
              <a:noFill/>
            </p:spPr>
            <p:txBody>
              <a:bodyPr wrap="square" rtlCol="0">
                <a:spAutoFit/>
              </a:bodyPr>
              <a:lstStyle/>
              <a:p>
                <a:pPr algn="ctr"/>
                <a:r>
                  <a:rPr lang="fi-FI" sz="1600" b="1" dirty="0">
                    <a:solidFill>
                      <a:srgbClr val="06377B"/>
                    </a:solidFill>
                  </a:rPr>
                  <a:t>Laiton uhkaus</a:t>
                </a:r>
                <a:endParaRPr lang="fi-FI" sz="1100" b="1" dirty="0">
                  <a:solidFill>
                    <a:srgbClr val="06377B"/>
                  </a:solidFill>
                </a:endParaRPr>
              </a:p>
            </p:txBody>
          </p:sp>
        </p:grpSp>
      </p:grpSp>
      <p:sp>
        <p:nvSpPr>
          <p:cNvPr id="38" name="Suorakulmio 37">
            <a:extLst>
              <a:ext uri="{FF2B5EF4-FFF2-40B4-BE49-F238E27FC236}">
                <a16:creationId xmlns:a16="http://schemas.microsoft.com/office/drawing/2014/main" id="{AA1CD6CB-B18C-4012-8410-A22CCFD0A580}"/>
              </a:ext>
            </a:extLst>
          </p:cNvPr>
          <p:cNvSpPr/>
          <p:nvPr/>
        </p:nvSpPr>
        <p:spPr>
          <a:xfrm>
            <a:off x="5338677" y="3426981"/>
            <a:ext cx="3452505" cy="1200329"/>
          </a:xfrm>
          <a:prstGeom prst="rect">
            <a:avLst/>
          </a:prstGeom>
        </p:spPr>
        <p:txBody>
          <a:bodyPr wrap="square">
            <a:spAutoFit/>
          </a:bodyPr>
          <a:lstStyle/>
          <a:p>
            <a:r>
              <a:rPr lang="fi-FI" sz="1200" dirty="0">
                <a:solidFill>
                  <a:srgbClr val="002D61"/>
                </a:solidFill>
              </a:rPr>
              <a:t>Lainvastainen teko, joka täyttää laittoman uhkauksen tunnusmerkistön on kyseessä silloin, kun oppilas uhkaa toisen henkeä tai terveyttä rikoksella ja uhkauksen perusteella uhattu kokee oman turvallisuutensa tai omaisuutensa olevan vakavassa vaarassa. RL 25:7§</a:t>
            </a:r>
          </a:p>
        </p:txBody>
      </p:sp>
      <p:grpSp>
        <p:nvGrpSpPr>
          <p:cNvPr id="43" name="Ryhmä 42">
            <a:extLst>
              <a:ext uri="{FF2B5EF4-FFF2-40B4-BE49-F238E27FC236}">
                <a16:creationId xmlns:a16="http://schemas.microsoft.com/office/drawing/2014/main" id="{1AEC491C-C70B-4D7B-ABB2-B21463D7D0DD}"/>
              </a:ext>
            </a:extLst>
          </p:cNvPr>
          <p:cNvGrpSpPr/>
          <p:nvPr/>
        </p:nvGrpSpPr>
        <p:grpSpPr>
          <a:xfrm>
            <a:off x="2069630" y="2940941"/>
            <a:ext cx="2916383" cy="1921816"/>
            <a:chOff x="68792" y="1228831"/>
            <a:chExt cx="2205296" cy="2652809"/>
          </a:xfrm>
        </p:grpSpPr>
        <p:grpSp>
          <p:nvGrpSpPr>
            <p:cNvPr id="44" name="Ryhmä 43">
              <a:extLst>
                <a:ext uri="{FF2B5EF4-FFF2-40B4-BE49-F238E27FC236}">
                  <a16:creationId xmlns:a16="http://schemas.microsoft.com/office/drawing/2014/main" id="{5C510F6A-73ED-4D92-9837-1E6C834016DE}"/>
                </a:ext>
              </a:extLst>
            </p:cNvPr>
            <p:cNvGrpSpPr/>
            <p:nvPr/>
          </p:nvGrpSpPr>
          <p:grpSpPr>
            <a:xfrm>
              <a:off x="68792" y="1228831"/>
              <a:ext cx="2158817" cy="2459763"/>
              <a:chOff x="50153" y="1150459"/>
              <a:chExt cx="2158817" cy="1694989"/>
            </a:xfrm>
          </p:grpSpPr>
          <p:sp>
            <p:nvSpPr>
              <p:cNvPr id="46" name="Suorakulmio: Pyöristetyt kulmat 45">
                <a:extLst>
                  <a:ext uri="{FF2B5EF4-FFF2-40B4-BE49-F238E27FC236}">
                    <a16:creationId xmlns:a16="http://schemas.microsoft.com/office/drawing/2014/main" id="{907DC379-A8DB-4342-A222-E15521A6EBA2}"/>
                  </a:ext>
                </a:extLst>
              </p:cNvPr>
              <p:cNvSpPr/>
              <p:nvPr/>
            </p:nvSpPr>
            <p:spPr>
              <a:xfrm>
                <a:off x="229360" y="1337314"/>
                <a:ext cx="1979610" cy="1508134"/>
              </a:xfrm>
              <a:prstGeom prst="roundRect">
                <a:avLst/>
              </a:prstGeom>
              <a:solidFill>
                <a:schemeClr val="bg1"/>
              </a:solidFill>
              <a:ln w="28575">
                <a:solidFill>
                  <a:srgbClr val="0637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nvGrpSpPr>
              <p:cNvPr id="47" name="Ryhmä 46">
                <a:extLst>
                  <a:ext uri="{FF2B5EF4-FFF2-40B4-BE49-F238E27FC236}">
                    <a16:creationId xmlns:a16="http://schemas.microsoft.com/office/drawing/2014/main" id="{3DF6645B-FB96-447D-8D87-EDA4C2F41218}"/>
                  </a:ext>
                </a:extLst>
              </p:cNvPr>
              <p:cNvGrpSpPr/>
              <p:nvPr/>
            </p:nvGrpSpPr>
            <p:grpSpPr>
              <a:xfrm>
                <a:off x="50153" y="1150459"/>
                <a:ext cx="1979610" cy="322029"/>
                <a:chOff x="98647" y="1155285"/>
                <a:chExt cx="4032447" cy="512852"/>
              </a:xfrm>
            </p:grpSpPr>
            <p:sp>
              <p:nvSpPr>
                <p:cNvPr id="48" name="Suorakulmio 47">
                  <a:extLst>
                    <a:ext uri="{FF2B5EF4-FFF2-40B4-BE49-F238E27FC236}">
                      <a16:creationId xmlns:a16="http://schemas.microsoft.com/office/drawing/2014/main" id="{B70E75A4-5261-41B4-872E-CA89CE61FA50}"/>
                    </a:ext>
                  </a:extLst>
                </p:cNvPr>
                <p:cNvSpPr/>
                <p:nvPr/>
              </p:nvSpPr>
              <p:spPr>
                <a:xfrm>
                  <a:off x="843481" y="1304571"/>
                  <a:ext cx="2554437" cy="2917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9" name="Tekstiruutu 48">
                  <a:extLst>
                    <a:ext uri="{FF2B5EF4-FFF2-40B4-BE49-F238E27FC236}">
                      <a16:creationId xmlns:a16="http://schemas.microsoft.com/office/drawing/2014/main" id="{2977F7A0-D5CE-4F29-B5DA-7CF19DC658FC}"/>
                    </a:ext>
                  </a:extLst>
                </p:cNvPr>
                <p:cNvSpPr txBox="1"/>
                <p:nvPr/>
              </p:nvSpPr>
              <p:spPr>
                <a:xfrm>
                  <a:off x="98647" y="1155285"/>
                  <a:ext cx="4032447" cy="512852"/>
                </a:xfrm>
                <a:prstGeom prst="rect">
                  <a:avLst/>
                </a:prstGeom>
                <a:noFill/>
              </p:spPr>
              <p:txBody>
                <a:bodyPr wrap="square" rtlCol="0">
                  <a:spAutoFit/>
                </a:bodyPr>
                <a:lstStyle/>
                <a:p>
                  <a:pPr algn="ctr"/>
                  <a:r>
                    <a:rPr lang="fi-FI" sz="1600" b="1" dirty="0">
                      <a:solidFill>
                        <a:srgbClr val="06377B"/>
                      </a:solidFill>
                    </a:rPr>
                    <a:t>Vahingonteko</a:t>
                  </a:r>
                  <a:endParaRPr lang="fi-FI" sz="1100" b="1" dirty="0">
                    <a:solidFill>
                      <a:srgbClr val="06377B"/>
                    </a:solidFill>
                  </a:endParaRPr>
                </a:p>
              </p:txBody>
            </p:sp>
          </p:grpSp>
        </p:grpSp>
        <p:sp>
          <p:nvSpPr>
            <p:cNvPr id="45" name="Suorakulmio 44">
              <a:extLst>
                <a:ext uri="{FF2B5EF4-FFF2-40B4-BE49-F238E27FC236}">
                  <a16:creationId xmlns:a16="http://schemas.microsoft.com/office/drawing/2014/main" id="{512424FE-74A9-4537-8B14-42C0686F18FF}"/>
                </a:ext>
              </a:extLst>
            </p:cNvPr>
            <p:cNvSpPr/>
            <p:nvPr/>
          </p:nvSpPr>
          <p:spPr>
            <a:xfrm>
              <a:off x="311969" y="1714936"/>
              <a:ext cx="1962119" cy="2166704"/>
            </a:xfrm>
            <a:prstGeom prst="rect">
              <a:avLst/>
            </a:prstGeom>
          </p:spPr>
          <p:txBody>
            <a:bodyPr wrap="square">
              <a:spAutoFit/>
            </a:bodyPr>
            <a:lstStyle/>
            <a:p>
              <a:r>
                <a:rPr lang="fi-FI" sz="1200" dirty="0">
                  <a:solidFill>
                    <a:srgbClr val="002D61"/>
                  </a:solidFill>
                </a:rPr>
                <a:t>Lainvastainen teko, joka täyttää vahingonteon tunnusmerkistön on kyseessä silloin, kun oppilas rikkoo tahallaan toisen omaisuutta tai aiheuttaa niin ikään tahallaan muutoin omaisuusvahingon. </a:t>
              </a:r>
            </a:p>
            <a:p>
              <a:r>
                <a:rPr lang="fi-FI" sz="1200" dirty="0">
                  <a:solidFill>
                    <a:srgbClr val="002D61"/>
                  </a:solidFill>
                </a:rPr>
                <a:t>RL 35:1§</a:t>
              </a:r>
            </a:p>
            <a:p>
              <a:endParaRPr lang="fi-FI" sz="1200" dirty="0">
                <a:solidFill>
                  <a:srgbClr val="002D61"/>
                </a:solidFill>
              </a:endParaRPr>
            </a:p>
          </p:txBody>
        </p:sp>
      </p:grpSp>
      <p:sp>
        <p:nvSpPr>
          <p:cNvPr id="3" name="Päivämäärän paikkamerkki 2">
            <a:extLst>
              <a:ext uri="{FF2B5EF4-FFF2-40B4-BE49-F238E27FC236}">
                <a16:creationId xmlns:a16="http://schemas.microsoft.com/office/drawing/2014/main" id="{3B631096-EDEE-4215-BFD1-1D295B898292}"/>
              </a:ext>
            </a:extLst>
          </p:cNvPr>
          <p:cNvSpPr>
            <a:spLocks noGrp="1"/>
          </p:cNvSpPr>
          <p:nvPr>
            <p:ph type="dt" sz="half" idx="10"/>
          </p:nvPr>
        </p:nvSpPr>
        <p:spPr/>
        <p:txBody>
          <a:bodyPr/>
          <a:lstStyle/>
          <a:p>
            <a:endParaRPr lang="fi-FI" dirty="0"/>
          </a:p>
        </p:txBody>
      </p:sp>
      <p:sp>
        <p:nvSpPr>
          <p:cNvPr id="4" name="Dian numeron paikkamerkki 3">
            <a:extLst>
              <a:ext uri="{FF2B5EF4-FFF2-40B4-BE49-F238E27FC236}">
                <a16:creationId xmlns:a16="http://schemas.microsoft.com/office/drawing/2014/main" id="{7E19DCB0-D096-4103-A854-E4CA44B1B1AE}"/>
              </a:ext>
            </a:extLst>
          </p:cNvPr>
          <p:cNvSpPr>
            <a:spLocks noGrp="1"/>
          </p:cNvSpPr>
          <p:nvPr>
            <p:ph type="sldNum" sz="quarter" idx="12"/>
          </p:nvPr>
        </p:nvSpPr>
        <p:spPr/>
        <p:txBody>
          <a:bodyPr/>
          <a:lstStyle/>
          <a:p>
            <a:fld id="{0EA9D7C9-68B7-4D90-AC4C-0579D8239218}" type="slidenum">
              <a:rPr lang="fi-FI" smtClean="0"/>
              <a:pPr/>
              <a:t>7</a:t>
            </a:fld>
            <a:endParaRPr lang="fi-FI"/>
          </a:p>
        </p:txBody>
      </p:sp>
    </p:spTree>
    <p:extLst>
      <p:ext uri="{BB962C8B-B14F-4D97-AF65-F5344CB8AC3E}">
        <p14:creationId xmlns:p14="http://schemas.microsoft.com/office/powerpoint/2010/main" val="3275275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tsikko 5">
            <a:extLst>
              <a:ext uri="{FF2B5EF4-FFF2-40B4-BE49-F238E27FC236}">
                <a16:creationId xmlns:a16="http://schemas.microsoft.com/office/drawing/2014/main" id="{AC5F68C7-7FC9-40F0-AA84-DD6FD1D448B7}"/>
              </a:ext>
            </a:extLst>
          </p:cNvPr>
          <p:cNvSpPr>
            <a:spLocks noGrp="1"/>
          </p:cNvSpPr>
          <p:nvPr>
            <p:ph type="title"/>
          </p:nvPr>
        </p:nvSpPr>
        <p:spPr>
          <a:xfrm>
            <a:off x="434447" y="407657"/>
            <a:ext cx="8064000" cy="630764"/>
          </a:xfrm>
        </p:spPr>
        <p:txBody>
          <a:bodyPr>
            <a:noAutofit/>
          </a:bodyPr>
          <a:lstStyle/>
          <a:p>
            <a:r>
              <a:rPr lang="fi-FI" sz="2800" dirty="0"/>
              <a:t>Yleisimpiä oppilaitoksissa tapahtuvia </a:t>
            </a:r>
            <a:r>
              <a:rPr lang="fi-FI" sz="2800" dirty="0">
                <a:solidFill>
                  <a:srgbClr val="00BAF2"/>
                </a:solidFill>
              </a:rPr>
              <a:t>LAINVASTAISIA TEKOJA 2/3</a:t>
            </a:r>
          </a:p>
        </p:txBody>
      </p:sp>
      <p:grpSp>
        <p:nvGrpSpPr>
          <p:cNvPr id="7" name="Ryhmä 6">
            <a:extLst>
              <a:ext uri="{FF2B5EF4-FFF2-40B4-BE49-F238E27FC236}">
                <a16:creationId xmlns:a16="http://schemas.microsoft.com/office/drawing/2014/main" id="{B1B8965A-1734-4825-B5C8-197354F0D1C5}"/>
              </a:ext>
            </a:extLst>
          </p:cNvPr>
          <p:cNvGrpSpPr/>
          <p:nvPr/>
        </p:nvGrpSpPr>
        <p:grpSpPr>
          <a:xfrm>
            <a:off x="163113" y="1383222"/>
            <a:ext cx="2363711" cy="2865772"/>
            <a:chOff x="198151" y="1007271"/>
            <a:chExt cx="2363711" cy="2865772"/>
          </a:xfrm>
        </p:grpSpPr>
        <p:grpSp>
          <p:nvGrpSpPr>
            <p:cNvPr id="2" name="Ryhmä 1">
              <a:extLst>
                <a:ext uri="{FF2B5EF4-FFF2-40B4-BE49-F238E27FC236}">
                  <a16:creationId xmlns:a16="http://schemas.microsoft.com/office/drawing/2014/main" id="{2AE0FE25-02B2-43F5-9D5D-B74B3F5A4E53}"/>
                </a:ext>
              </a:extLst>
            </p:cNvPr>
            <p:cNvGrpSpPr/>
            <p:nvPr/>
          </p:nvGrpSpPr>
          <p:grpSpPr>
            <a:xfrm>
              <a:off x="198151" y="1007271"/>
              <a:ext cx="2347172" cy="2865772"/>
              <a:chOff x="179512" y="997785"/>
              <a:chExt cx="2347172" cy="1974764"/>
            </a:xfrm>
          </p:grpSpPr>
          <p:sp>
            <p:nvSpPr>
              <p:cNvPr id="10" name="Suorakulmio: Pyöristetyt kulmat 9">
                <a:extLst>
                  <a:ext uri="{FF2B5EF4-FFF2-40B4-BE49-F238E27FC236}">
                    <a16:creationId xmlns:a16="http://schemas.microsoft.com/office/drawing/2014/main" id="{E1CA2E39-5AA9-4ECB-9D2C-B742664F7560}"/>
                  </a:ext>
                </a:extLst>
              </p:cNvPr>
              <p:cNvSpPr/>
              <p:nvPr/>
            </p:nvSpPr>
            <p:spPr>
              <a:xfrm>
                <a:off x="179512" y="1333605"/>
                <a:ext cx="2347172" cy="1638944"/>
              </a:xfrm>
              <a:prstGeom prst="roundRect">
                <a:avLst/>
              </a:prstGeom>
              <a:solidFill>
                <a:schemeClr val="bg1"/>
              </a:solidFill>
              <a:ln w="28575">
                <a:solidFill>
                  <a:srgbClr val="0637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nvGrpSpPr>
              <p:cNvPr id="23" name="Ryhmä 22">
                <a:extLst>
                  <a:ext uri="{FF2B5EF4-FFF2-40B4-BE49-F238E27FC236}">
                    <a16:creationId xmlns:a16="http://schemas.microsoft.com/office/drawing/2014/main" id="{EF1C9936-9A30-479C-9478-9E469CB38DE0}"/>
                  </a:ext>
                </a:extLst>
              </p:cNvPr>
              <p:cNvGrpSpPr/>
              <p:nvPr/>
            </p:nvGrpSpPr>
            <p:grpSpPr>
              <a:xfrm>
                <a:off x="322569" y="997785"/>
                <a:ext cx="1979610" cy="487796"/>
                <a:chOff x="653555" y="912146"/>
                <a:chExt cx="4032447" cy="776846"/>
              </a:xfrm>
            </p:grpSpPr>
            <p:sp>
              <p:nvSpPr>
                <p:cNvPr id="21" name="Suorakulmio 20">
                  <a:extLst>
                    <a:ext uri="{FF2B5EF4-FFF2-40B4-BE49-F238E27FC236}">
                      <a16:creationId xmlns:a16="http://schemas.microsoft.com/office/drawing/2014/main" id="{43D49CC4-721D-4B3A-BFC4-972D28C29E10}"/>
                    </a:ext>
                  </a:extLst>
                </p:cNvPr>
                <p:cNvSpPr/>
                <p:nvPr/>
              </p:nvSpPr>
              <p:spPr>
                <a:xfrm>
                  <a:off x="843482" y="1304571"/>
                  <a:ext cx="3561670" cy="28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2" name="Tekstiruutu 21">
                  <a:extLst>
                    <a:ext uri="{FF2B5EF4-FFF2-40B4-BE49-F238E27FC236}">
                      <a16:creationId xmlns:a16="http://schemas.microsoft.com/office/drawing/2014/main" id="{2D94ABE6-3856-4E27-8D53-EB6DFF0DD0DE}"/>
                    </a:ext>
                  </a:extLst>
                </p:cNvPr>
                <p:cNvSpPr txBox="1"/>
                <p:nvPr/>
              </p:nvSpPr>
              <p:spPr>
                <a:xfrm>
                  <a:off x="653555" y="912146"/>
                  <a:ext cx="4032447" cy="776846"/>
                </a:xfrm>
                <a:prstGeom prst="rect">
                  <a:avLst/>
                </a:prstGeom>
                <a:noFill/>
              </p:spPr>
              <p:txBody>
                <a:bodyPr wrap="square" rtlCol="0">
                  <a:spAutoFit/>
                </a:bodyPr>
                <a:lstStyle/>
                <a:p>
                  <a:pPr algn="ctr">
                    <a:lnSpc>
                      <a:spcPts val="1600"/>
                    </a:lnSpc>
                  </a:pPr>
                  <a:r>
                    <a:rPr lang="fi-FI" sz="1600" b="1" dirty="0">
                      <a:solidFill>
                        <a:srgbClr val="06377B"/>
                      </a:solidFill>
                    </a:rPr>
                    <a:t>Yksityiselämää loukkaavan tiedon levittäminen</a:t>
                  </a:r>
                  <a:endParaRPr lang="fi-FI" sz="1100" b="1" dirty="0">
                    <a:solidFill>
                      <a:srgbClr val="06377B"/>
                    </a:solidFill>
                  </a:endParaRPr>
                </a:p>
              </p:txBody>
            </p:sp>
          </p:grpSp>
        </p:grpSp>
        <p:sp>
          <p:nvSpPr>
            <p:cNvPr id="5" name="Suorakulmio 4">
              <a:extLst>
                <a:ext uri="{FF2B5EF4-FFF2-40B4-BE49-F238E27FC236}">
                  <a16:creationId xmlns:a16="http://schemas.microsoft.com/office/drawing/2014/main" id="{F46E1972-8014-44DA-B38E-0A67681C3E61}"/>
                </a:ext>
              </a:extLst>
            </p:cNvPr>
            <p:cNvSpPr/>
            <p:nvPr/>
          </p:nvSpPr>
          <p:spPr>
            <a:xfrm>
              <a:off x="201619" y="1787679"/>
              <a:ext cx="2360243" cy="1938992"/>
            </a:xfrm>
            <a:prstGeom prst="rect">
              <a:avLst/>
            </a:prstGeom>
          </p:spPr>
          <p:txBody>
            <a:bodyPr wrap="square">
              <a:spAutoFit/>
            </a:bodyPr>
            <a:lstStyle/>
            <a:p>
              <a:r>
                <a:rPr lang="fi-FI" sz="1200" dirty="0">
                  <a:solidFill>
                    <a:srgbClr val="002D61"/>
                  </a:solidFill>
                </a:rPr>
                <a:t>Lainvastainen teko, joka täyttää yksityiselämää loukkaavan tiedon levittämisen tunnus-merkistön on kyseessä silloin, kun oppilas julkaisee toisesta sosiaalisessa mediassa halventavia tai pilkkaavia kuvia tai muita tietoja tai muulla tavoin julkaisee sellaisia suuren joukon tietoon. RL 24:8§ </a:t>
              </a:r>
            </a:p>
          </p:txBody>
        </p:sp>
      </p:grpSp>
      <p:grpSp>
        <p:nvGrpSpPr>
          <p:cNvPr id="51" name="Ryhmä 50">
            <a:extLst>
              <a:ext uri="{FF2B5EF4-FFF2-40B4-BE49-F238E27FC236}">
                <a16:creationId xmlns:a16="http://schemas.microsoft.com/office/drawing/2014/main" id="{74475EF7-0FDA-478F-AB50-AB644B19F038}"/>
              </a:ext>
            </a:extLst>
          </p:cNvPr>
          <p:cNvGrpSpPr/>
          <p:nvPr/>
        </p:nvGrpSpPr>
        <p:grpSpPr>
          <a:xfrm>
            <a:off x="2716226" y="1609074"/>
            <a:ext cx="2420580" cy="2636313"/>
            <a:chOff x="198151" y="1236730"/>
            <a:chExt cx="2420580" cy="2636313"/>
          </a:xfrm>
        </p:grpSpPr>
        <p:grpSp>
          <p:nvGrpSpPr>
            <p:cNvPr id="54" name="Ryhmä 53">
              <a:extLst>
                <a:ext uri="{FF2B5EF4-FFF2-40B4-BE49-F238E27FC236}">
                  <a16:creationId xmlns:a16="http://schemas.microsoft.com/office/drawing/2014/main" id="{0E73AFEE-1ABE-4248-B387-7FB68CF203F2}"/>
                </a:ext>
              </a:extLst>
            </p:cNvPr>
            <p:cNvGrpSpPr/>
            <p:nvPr/>
          </p:nvGrpSpPr>
          <p:grpSpPr>
            <a:xfrm>
              <a:off x="198151" y="1236730"/>
              <a:ext cx="2347172" cy="2636313"/>
              <a:chOff x="179512" y="1155902"/>
              <a:chExt cx="2347172" cy="1816647"/>
            </a:xfrm>
          </p:grpSpPr>
          <p:sp>
            <p:nvSpPr>
              <p:cNvPr id="56" name="Suorakulmio: Pyöristetyt kulmat 55">
                <a:extLst>
                  <a:ext uri="{FF2B5EF4-FFF2-40B4-BE49-F238E27FC236}">
                    <a16:creationId xmlns:a16="http://schemas.microsoft.com/office/drawing/2014/main" id="{F35347E7-C7F0-40E4-8B3F-197764E74709}"/>
                  </a:ext>
                </a:extLst>
              </p:cNvPr>
              <p:cNvSpPr/>
              <p:nvPr/>
            </p:nvSpPr>
            <p:spPr>
              <a:xfrm>
                <a:off x="179512" y="1333605"/>
                <a:ext cx="2347172" cy="1638944"/>
              </a:xfrm>
              <a:prstGeom prst="roundRect">
                <a:avLst/>
              </a:prstGeom>
              <a:solidFill>
                <a:schemeClr val="bg1"/>
              </a:solidFill>
              <a:ln w="28575">
                <a:solidFill>
                  <a:srgbClr val="0637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nvGrpSpPr>
              <p:cNvPr id="57" name="Ryhmä 56">
                <a:extLst>
                  <a:ext uri="{FF2B5EF4-FFF2-40B4-BE49-F238E27FC236}">
                    <a16:creationId xmlns:a16="http://schemas.microsoft.com/office/drawing/2014/main" id="{BD0226FB-5A10-4FB8-9067-4CF4A2DB271B}"/>
                  </a:ext>
                </a:extLst>
              </p:cNvPr>
              <p:cNvGrpSpPr/>
              <p:nvPr/>
            </p:nvGrpSpPr>
            <p:grpSpPr>
              <a:xfrm>
                <a:off x="311267" y="1155902"/>
                <a:ext cx="1979610" cy="267108"/>
                <a:chOff x="630533" y="1163959"/>
                <a:chExt cx="4032447" cy="425387"/>
              </a:xfrm>
            </p:grpSpPr>
            <p:sp>
              <p:nvSpPr>
                <p:cNvPr id="58" name="Suorakulmio 57">
                  <a:extLst>
                    <a:ext uri="{FF2B5EF4-FFF2-40B4-BE49-F238E27FC236}">
                      <a16:creationId xmlns:a16="http://schemas.microsoft.com/office/drawing/2014/main" id="{138026C3-532A-4A66-B851-57C905AED717}"/>
                    </a:ext>
                  </a:extLst>
                </p:cNvPr>
                <p:cNvSpPr/>
                <p:nvPr/>
              </p:nvSpPr>
              <p:spPr>
                <a:xfrm>
                  <a:off x="843482" y="1304571"/>
                  <a:ext cx="3561670" cy="28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9" name="Tekstiruutu 58">
                  <a:extLst>
                    <a:ext uri="{FF2B5EF4-FFF2-40B4-BE49-F238E27FC236}">
                      <a16:creationId xmlns:a16="http://schemas.microsoft.com/office/drawing/2014/main" id="{3D3F0E81-23FB-4BD2-AB73-61C5FA4CC061}"/>
                    </a:ext>
                  </a:extLst>
                </p:cNvPr>
                <p:cNvSpPr txBox="1"/>
                <p:nvPr/>
              </p:nvSpPr>
              <p:spPr>
                <a:xfrm>
                  <a:off x="630533" y="1163959"/>
                  <a:ext cx="4032447" cy="326499"/>
                </a:xfrm>
                <a:prstGeom prst="rect">
                  <a:avLst/>
                </a:prstGeom>
                <a:noFill/>
              </p:spPr>
              <p:txBody>
                <a:bodyPr wrap="square" rtlCol="0">
                  <a:spAutoFit/>
                </a:bodyPr>
                <a:lstStyle/>
                <a:p>
                  <a:pPr algn="ctr">
                    <a:lnSpc>
                      <a:spcPts val="1600"/>
                    </a:lnSpc>
                  </a:pPr>
                  <a:r>
                    <a:rPr lang="fi-FI" sz="1600" b="1" dirty="0">
                      <a:solidFill>
                        <a:srgbClr val="06377B"/>
                      </a:solidFill>
                    </a:rPr>
                    <a:t>Kunnianloukkaus</a:t>
                  </a:r>
                  <a:endParaRPr lang="fi-FI" sz="1100" b="1" dirty="0">
                    <a:solidFill>
                      <a:srgbClr val="06377B"/>
                    </a:solidFill>
                  </a:endParaRPr>
                </a:p>
              </p:txBody>
            </p:sp>
          </p:grpSp>
        </p:grpSp>
        <p:sp>
          <p:nvSpPr>
            <p:cNvPr id="55" name="Suorakulmio 54">
              <a:extLst>
                <a:ext uri="{FF2B5EF4-FFF2-40B4-BE49-F238E27FC236}">
                  <a16:creationId xmlns:a16="http://schemas.microsoft.com/office/drawing/2014/main" id="{B1D5D0B2-0E35-49AC-AB0A-325E27FD6AE5}"/>
                </a:ext>
              </a:extLst>
            </p:cNvPr>
            <p:cNvSpPr/>
            <p:nvPr/>
          </p:nvSpPr>
          <p:spPr>
            <a:xfrm>
              <a:off x="258488" y="1741169"/>
              <a:ext cx="2360243" cy="1938992"/>
            </a:xfrm>
            <a:prstGeom prst="rect">
              <a:avLst/>
            </a:prstGeom>
          </p:spPr>
          <p:txBody>
            <a:bodyPr wrap="square">
              <a:spAutoFit/>
            </a:bodyPr>
            <a:lstStyle/>
            <a:p>
              <a:r>
                <a:rPr lang="fi-FI" sz="1200" dirty="0">
                  <a:solidFill>
                    <a:srgbClr val="002D61"/>
                  </a:solidFill>
                </a:rPr>
                <a:t>Lainvastainen teko, joka täyttää kunnianloukkauksen tunnus-merkistön on kyseessä silloin, kun oppilas levittää julkisesti perätöntä tietoa, joka on omiaan aiheuttamaan toiselle vahinkoa, kärsimystä tai muuten halventaa häntä taikka muuten julkisesti halventaa toista. </a:t>
              </a:r>
              <a:br>
                <a:rPr lang="fi-FI" sz="1200" dirty="0">
                  <a:solidFill>
                    <a:srgbClr val="002D61"/>
                  </a:solidFill>
                </a:rPr>
              </a:br>
              <a:r>
                <a:rPr lang="fi-FI" sz="1200" dirty="0">
                  <a:solidFill>
                    <a:srgbClr val="002D61"/>
                  </a:solidFill>
                </a:rPr>
                <a:t>RL 24:9§ </a:t>
              </a:r>
            </a:p>
          </p:txBody>
        </p:sp>
      </p:grpSp>
      <p:grpSp>
        <p:nvGrpSpPr>
          <p:cNvPr id="60" name="Ryhmä 59">
            <a:extLst>
              <a:ext uri="{FF2B5EF4-FFF2-40B4-BE49-F238E27FC236}">
                <a16:creationId xmlns:a16="http://schemas.microsoft.com/office/drawing/2014/main" id="{C9005C92-AE0B-4CD5-A057-FE8BFB0D3D9F}"/>
              </a:ext>
            </a:extLst>
          </p:cNvPr>
          <p:cNvGrpSpPr/>
          <p:nvPr/>
        </p:nvGrpSpPr>
        <p:grpSpPr>
          <a:xfrm>
            <a:off x="5361843" y="1210565"/>
            <a:ext cx="3631895" cy="1863272"/>
            <a:chOff x="198151" y="1076941"/>
            <a:chExt cx="2420415" cy="2796101"/>
          </a:xfrm>
        </p:grpSpPr>
        <p:grpSp>
          <p:nvGrpSpPr>
            <p:cNvPr id="61" name="Ryhmä 60">
              <a:extLst>
                <a:ext uri="{FF2B5EF4-FFF2-40B4-BE49-F238E27FC236}">
                  <a16:creationId xmlns:a16="http://schemas.microsoft.com/office/drawing/2014/main" id="{677C1EE9-EE1B-4B4E-8BF5-15FF78CA752D}"/>
                </a:ext>
              </a:extLst>
            </p:cNvPr>
            <p:cNvGrpSpPr/>
            <p:nvPr/>
          </p:nvGrpSpPr>
          <p:grpSpPr>
            <a:xfrm>
              <a:off x="198151" y="1076941"/>
              <a:ext cx="2347172" cy="2796101"/>
              <a:chOff x="179512" y="1045794"/>
              <a:chExt cx="2347172" cy="1926755"/>
            </a:xfrm>
          </p:grpSpPr>
          <p:sp>
            <p:nvSpPr>
              <p:cNvPr id="63" name="Suorakulmio: Pyöristetyt kulmat 62">
                <a:extLst>
                  <a:ext uri="{FF2B5EF4-FFF2-40B4-BE49-F238E27FC236}">
                    <a16:creationId xmlns:a16="http://schemas.microsoft.com/office/drawing/2014/main" id="{AAAAAB27-450A-42DA-90FD-D2E85569CB5E}"/>
                  </a:ext>
                </a:extLst>
              </p:cNvPr>
              <p:cNvSpPr/>
              <p:nvPr/>
            </p:nvSpPr>
            <p:spPr>
              <a:xfrm>
                <a:off x="179512" y="1333605"/>
                <a:ext cx="2347172" cy="1638944"/>
              </a:xfrm>
              <a:prstGeom prst="roundRect">
                <a:avLst/>
              </a:prstGeom>
              <a:solidFill>
                <a:schemeClr val="bg1"/>
              </a:solidFill>
              <a:ln w="28575">
                <a:solidFill>
                  <a:srgbClr val="0637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nvGrpSpPr>
              <p:cNvPr id="64" name="Ryhmä 63">
                <a:extLst>
                  <a:ext uri="{FF2B5EF4-FFF2-40B4-BE49-F238E27FC236}">
                    <a16:creationId xmlns:a16="http://schemas.microsoft.com/office/drawing/2014/main" id="{32213809-D0D5-4661-B156-B12DF12118A3}"/>
                  </a:ext>
                </a:extLst>
              </p:cNvPr>
              <p:cNvGrpSpPr/>
              <p:nvPr/>
            </p:nvGrpSpPr>
            <p:grpSpPr>
              <a:xfrm>
                <a:off x="300251" y="1045794"/>
                <a:ext cx="1979610" cy="519830"/>
                <a:chOff x="608093" y="988605"/>
                <a:chExt cx="4032447" cy="827863"/>
              </a:xfrm>
            </p:grpSpPr>
            <p:sp>
              <p:nvSpPr>
                <p:cNvPr id="65" name="Suorakulmio 64">
                  <a:extLst>
                    <a:ext uri="{FF2B5EF4-FFF2-40B4-BE49-F238E27FC236}">
                      <a16:creationId xmlns:a16="http://schemas.microsoft.com/office/drawing/2014/main" id="{08FD2022-2046-4DD2-8988-143405A11F11}"/>
                    </a:ext>
                  </a:extLst>
                </p:cNvPr>
                <p:cNvSpPr/>
                <p:nvPr/>
              </p:nvSpPr>
              <p:spPr>
                <a:xfrm>
                  <a:off x="843482" y="1304571"/>
                  <a:ext cx="3561670" cy="28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6" name="Tekstiruutu 65">
                  <a:extLst>
                    <a:ext uri="{FF2B5EF4-FFF2-40B4-BE49-F238E27FC236}">
                      <a16:creationId xmlns:a16="http://schemas.microsoft.com/office/drawing/2014/main" id="{10EF7D4F-F921-49B7-A239-41273F34F026}"/>
                    </a:ext>
                  </a:extLst>
                </p:cNvPr>
                <p:cNvSpPr txBox="1"/>
                <p:nvPr/>
              </p:nvSpPr>
              <p:spPr>
                <a:xfrm>
                  <a:off x="608093" y="988605"/>
                  <a:ext cx="4032447" cy="827863"/>
                </a:xfrm>
                <a:prstGeom prst="rect">
                  <a:avLst/>
                </a:prstGeom>
                <a:noFill/>
              </p:spPr>
              <p:txBody>
                <a:bodyPr wrap="square" rtlCol="0">
                  <a:spAutoFit/>
                </a:bodyPr>
                <a:lstStyle/>
                <a:p>
                  <a:pPr algn="ctr">
                    <a:lnSpc>
                      <a:spcPts val="1600"/>
                    </a:lnSpc>
                  </a:pPr>
                  <a:r>
                    <a:rPr lang="fi-FI" sz="1600" b="1" dirty="0">
                      <a:solidFill>
                        <a:srgbClr val="06377B"/>
                      </a:solidFill>
                    </a:rPr>
                    <a:t>Viestintäsalaisuuden loukkaus</a:t>
                  </a:r>
                  <a:endParaRPr lang="fi-FI" sz="1100" b="1" dirty="0">
                    <a:solidFill>
                      <a:srgbClr val="06377B"/>
                    </a:solidFill>
                  </a:endParaRPr>
                </a:p>
              </p:txBody>
            </p:sp>
          </p:grpSp>
        </p:grpSp>
        <p:sp>
          <p:nvSpPr>
            <p:cNvPr id="62" name="Suorakulmio 61">
              <a:extLst>
                <a:ext uri="{FF2B5EF4-FFF2-40B4-BE49-F238E27FC236}">
                  <a16:creationId xmlns:a16="http://schemas.microsoft.com/office/drawing/2014/main" id="{3FBA6E96-D90E-4ED9-83AF-5615EB9A06A9}"/>
                </a:ext>
              </a:extLst>
            </p:cNvPr>
            <p:cNvSpPr/>
            <p:nvPr/>
          </p:nvSpPr>
          <p:spPr>
            <a:xfrm>
              <a:off x="258323" y="1908441"/>
              <a:ext cx="2360243" cy="1801262"/>
            </a:xfrm>
            <a:prstGeom prst="rect">
              <a:avLst/>
            </a:prstGeom>
          </p:spPr>
          <p:txBody>
            <a:bodyPr wrap="square">
              <a:spAutoFit/>
            </a:bodyPr>
            <a:lstStyle/>
            <a:p>
              <a:r>
                <a:rPr lang="fi-FI" sz="1200" dirty="0">
                  <a:solidFill>
                    <a:srgbClr val="002D61"/>
                  </a:solidFill>
                </a:rPr>
                <a:t>Lainvastainen teko, joka täyttää viestintä-salaisuuden loukkauksen tunnusmerkistön on kyseessä silloin, kun oppilas avaa luvatta toisen matkapuhelimen tai tietokoneen ja hankkii tietoa niissä olevista viesteistä, kuvista tai muusta materiaalista. RL 38:3§ </a:t>
              </a:r>
            </a:p>
          </p:txBody>
        </p:sp>
      </p:grpSp>
      <p:grpSp>
        <p:nvGrpSpPr>
          <p:cNvPr id="74" name="Ryhmä 73">
            <a:extLst>
              <a:ext uri="{FF2B5EF4-FFF2-40B4-BE49-F238E27FC236}">
                <a16:creationId xmlns:a16="http://schemas.microsoft.com/office/drawing/2014/main" id="{4DF52B04-5F50-4BB1-8613-2CA1D0BFE575}"/>
              </a:ext>
            </a:extLst>
          </p:cNvPr>
          <p:cNvGrpSpPr/>
          <p:nvPr/>
        </p:nvGrpSpPr>
        <p:grpSpPr>
          <a:xfrm>
            <a:off x="5352295" y="3212901"/>
            <a:ext cx="3641443" cy="1438416"/>
            <a:chOff x="198151" y="1211486"/>
            <a:chExt cx="2426778" cy="2661556"/>
          </a:xfrm>
        </p:grpSpPr>
        <p:grpSp>
          <p:nvGrpSpPr>
            <p:cNvPr id="75" name="Ryhmä 74">
              <a:extLst>
                <a:ext uri="{FF2B5EF4-FFF2-40B4-BE49-F238E27FC236}">
                  <a16:creationId xmlns:a16="http://schemas.microsoft.com/office/drawing/2014/main" id="{DE272A91-D4EB-4609-97B1-45D1A6233596}"/>
                </a:ext>
              </a:extLst>
            </p:cNvPr>
            <p:cNvGrpSpPr/>
            <p:nvPr/>
          </p:nvGrpSpPr>
          <p:grpSpPr>
            <a:xfrm>
              <a:off x="198151" y="1211486"/>
              <a:ext cx="2347172" cy="2661556"/>
              <a:chOff x="179512" y="1138507"/>
              <a:chExt cx="2347172" cy="1834042"/>
            </a:xfrm>
          </p:grpSpPr>
          <p:sp>
            <p:nvSpPr>
              <p:cNvPr id="77" name="Suorakulmio: Pyöristetyt kulmat 76">
                <a:extLst>
                  <a:ext uri="{FF2B5EF4-FFF2-40B4-BE49-F238E27FC236}">
                    <a16:creationId xmlns:a16="http://schemas.microsoft.com/office/drawing/2014/main" id="{6795A007-F409-4715-BF2D-0A421173ED98}"/>
                  </a:ext>
                </a:extLst>
              </p:cNvPr>
              <p:cNvSpPr/>
              <p:nvPr/>
            </p:nvSpPr>
            <p:spPr>
              <a:xfrm>
                <a:off x="179512" y="1333605"/>
                <a:ext cx="2347172" cy="1638944"/>
              </a:xfrm>
              <a:prstGeom prst="roundRect">
                <a:avLst/>
              </a:prstGeom>
              <a:solidFill>
                <a:schemeClr val="bg1"/>
              </a:solidFill>
              <a:ln w="28575">
                <a:solidFill>
                  <a:srgbClr val="0637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nvGrpSpPr>
              <p:cNvPr id="78" name="Ryhmä 77">
                <a:extLst>
                  <a:ext uri="{FF2B5EF4-FFF2-40B4-BE49-F238E27FC236}">
                    <a16:creationId xmlns:a16="http://schemas.microsoft.com/office/drawing/2014/main" id="{27940EF9-81E6-4A48-8B94-F5D034105204}"/>
                  </a:ext>
                </a:extLst>
              </p:cNvPr>
              <p:cNvGrpSpPr/>
              <p:nvPr/>
            </p:nvGrpSpPr>
            <p:grpSpPr>
              <a:xfrm>
                <a:off x="293867" y="1138507"/>
                <a:ext cx="1979610" cy="307653"/>
                <a:chOff x="595088" y="1136256"/>
                <a:chExt cx="4032447" cy="489957"/>
              </a:xfrm>
            </p:grpSpPr>
            <p:sp>
              <p:nvSpPr>
                <p:cNvPr id="79" name="Suorakulmio 78">
                  <a:extLst>
                    <a:ext uri="{FF2B5EF4-FFF2-40B4-BE49-F238E27FC236}">
                      <a16:creationId xmlns:a16="http://schemas.microsoft.com/office/drawing/2014/main" id="{EBB29923-EFA8-4670-B282-075FF5260739}"/>
                    </a:ext>
                  </a:extLst>
                </p:cNvPr>
                <p:cNvSpPr/>
                <p:nvPr/>
              </p:nvSpPr>
              <p:spPr>
                <a:xfrm>
                  <a:off x="843482" y="1304571"/>
                  <a:ext cx="3561670" cy="28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0" name="Tekstiruutu 79">
                  <a:extLst>
                    <a:ext uri="{FF2B5EF4-FFF2-40B4-BE49-F238E27FC236}">
                      <a16:creationId xmlns:a16="http://schemas.microsoft.com/office/drawing/2014/main" id="{2341074B-D500-4F7C-8A04-332DBDDECF8B}"/>
                    </a:ext>
                  </a:extLst>
                </p:cNvPr>
                <p:cNvSpPr txBox="1"/>
                <p:nvPr/>
              </p:nvSpPr>
              <p:spPr>
                <a:xfrm>
                  <a:off x="595088" y="1136256"/>
                  <a:ext cx="4032447" cy="489957"/>
                </a:xfrm>
                <a:prstGeom prst="rect">
                  <a:avLst/>
                </a:prstGeom>
                <a:noFill/>
              </p:spPr>
              <p:txBody>
                <a:bodyPr wrap="square" rtlCol="0">
                  <a:spAutoFit/>
                </a:bodyPr>
                <a:lstStyle/>
                <a:p>
                  <a:pPr algn="ctr">
                    <a:lnSpc>
                      <a:spcPts val="1600"/>
                    </a:lnSpc>
                  </a:pPr>
                  <a:r>
                    <a:rPr lang="fi-FI" sz="1600" b="1" dirty="0">
                      <a:solidFill>
                        <a:srgbClr val="06377B"/>
                      </a:solidFill>
                    </a:rPr>
                    <a:t>Identiteettivarkaus</a:t>
                  </a:r>
                  <a:endParaRPr lang="fi-FI" sz="1100" b="1" dirty="0">
                    <a:solidFill>
                      <a:srgbClr val="06377B"/>
                    </a:solidFill>
                  </a:endParaRPr>
                </a:p>
              </p:txBody>
            </p:sp>
          </p:grpSp>
        </p:grpSp>
        <p:sp>
          <p:nvSpPr>
            <p:cNvPr id="76" name="Suorakulmio 75">
              <a:extLst>
                <a:ext uri="{FF2B5EF4-FFF2-40B4-BE49-F238E27FC236}">
                  <a16:creationId xmlns:a16="http://schemas.microsoft.com/office/drawing/2014/main" id="{3103147B-1C93-45E0-B1A3-5FD76F0C303F}"/>
                </a:ext>
              </a:extLst>
            </p:cNvPr>
            <p:cNvSpPr/>
            <p:nvPr/>
          </p:nvSpPr>
          <p:spPr>
            <a:xfrm>
              <a:off x="203960" y="1782985"/>
              <a:ext cx="2420969" cy="1879320"/>
            </a:xfrm>
            <a:prstGeom prst="rect">
              <a:avLst/>
            </a:prstGeom>
          </p:spPr>
          <p:txBody>
            <a:bodyPr wrap="square">
              <a:spAutoFit/>
            </a:bodyPr>
            <a:lstStyle/>
            <a:p>
              <a:r>
                <a:rPr lang="fi-FI" sz="1200" dirty="0">
                  <a:solidFill>
                    <a:srgbClr val="002D61"/>
                  </a:solidFill>
                </a:rPr>
                <a:t>Lainvastainen teko, joka täyttää identiteetti-varkauden tunnusmerkistön on kyseessä silloin, kun oppilas esiintyy toisen matkapuhelimella tai nettiosoitteella tämän tiedoilla keskusteluryhmissä tai muissa vastaavissa foorumeissa. RL 38:9a§</a:t>
              </a:r>
            </a:p>
          </p:txBody>
        </p:sp>
      </p:grpSp>
      <p:sp>
        <p:nvSpPr>
          <p:cNvPr id="3" name="Päivämäärän paikkamerkki 2">
            <a:extLst>
              <a:ext uri="{FF2B5EF4-FFF2-40B4-BE49-F238E27FC236}">
                <a16:creationId xmlns:a16="http://schemas.microsoft.com/office/drawing/2014/main" id="{1DB941FC-2AE2-4757-AC01-F5168A040B4B}"/>
              </a:ext>
            </a:extLst>
          </p:cNvPr>
          <p:cNvSpPr>
            <a:spLocks noGrp="1"/>
          </p:cNvSpPr>
          <p:nvPr>
            <p:ph type="dt" sz="half" idx="10"/>
          </p:nvPr>
        </p:nvSpPr>
        <p:spPr/>
        <p:txBody>
          <a:bodyPr/>
          <a:lstStyle/>
          <a:p>
            <a:endParaRPr lang="fi-FI" dirty="0"/>
          </a:p>
        </p:txBody>
      </p:sp>
      <p:sp>
        <p:nvSpPr>
          <p:cNvPr id="4" name="Dian numeron paikkamerkki 3">
            <a:extLst>
              <a:ext uri="{FF2B5EF4-FFF2-40B4-BE49-F238E27FC236}">
                <a16:creationId xmlns:a16="http://schemas.microsoft.com/office/drawing/2014/main" id="{9FBAD675-B15C-4477-873B-EB33A3B557A2}"/>
              </a:ext>
            </a:extLst>
          </p:cNvPr>
          <p:cNvSpPr>
            <a:spLocks noGrp="1"/>
          </p:cNvSpPr>
          <p:nvPr>
            <p:ph type="sldNum" sz="quarter" idx="12"/>
          </p:nvPr>
        </p:nvSpPr>
        <p:spPr/>
        <p:txBody>
          <a:bodyPr/>
          <a:lstStyle/>
          <a:p>
            <a:fld id="{0EA9D7C9-68B7-4D90-AC4C-0579D8239218}" type="slidenum">
              <a:rPr lang="fi-FI" smtClean="0"/>
              <a:pPr/>
              <a:t>8</a:t>
            </a:fld>
            <a:endParaRPr lang="fi-FI"/>
          </a:p>
        </p:txBody>
      </p:sp>
    </p:spTree>
    <p:extLst>
      <p:ext uri="{BB962C8B-B14F-4D97-AF65-F5344CB8AC3E}">
        <p14:creationId xmlns:p14="http://schemas.microsoft.com/office/powerpoint/2010/main" val="224803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tsikko 5">
            <a:extLst>
              <a:ext uri="{FF2B5EF4-FFF2-40B4-BE49-F238E27FC236}">
                <a16:creationId xmlns:a16="http://schemas.microsoft.com/office/drawing/2014/main" id="{AC5F68C7-7FC9-40F0-AA84-DD6FD1D448B7}"/>
              </a:ext>
            </a:extLst>
          </p:cNvPr>
          <p:cNvSpPr>
            <a:spLocks noGrp="1"/>
          </p:cNvSpPr>
          <p:nvPr>
            <p:ph type="title"/>
          </p:nvPr>
        </p:nvSpPr>
        <p:spPr>
          <a:xfrm>
            <a:off x="434447" y="407657"/>
            <a:ext cx="8064000" cy="630764"/>
          </a:xfrm>
        </p:spPr>
        <p:txBody>
          <a:bodyPr>
            <a:noAutofit/>
          </a:bodyPr>
          <a:lstStyle/>
          <a:p>
            <a:r>
              <a:rPr lang="fi-FI" sz="2800" dirty="0"/>
              <a:t>Yleisimpiä oppilaitoksissa tapahtuvia </a:t>
            </a:r>
            <a:r>
              <a:rPr lang="fi-FI" sz="2800" dirty="0">
                <a:solidFill>
                  <a:srgbClr val="00BAF2"/>
                </a:solidFill>
              </a:rPr>
              <a:t>LAINVASTAISIA TEKOJA 3/3</a:t>
            </a:r>
          </a:p>
        </p:txBody>
      </p:sp>
      <p:grpSp>
        <p:nvGrpSpPr>
          <p:cNvPr id="7" name="Ryhmä 6">
            <a:extLst>
              <a:ext uri="{FF2B5EF4-FFF2-40B4-BE49-F238E27FC236}">
                <a16:creationId xmlns:a16="http://schemas.microsoft.com/office/drawing/2014/main" id="{B1B8965A-1734-4825-B5C8-197354F0D1C5}"/>
              </a:ext>
            </a:extLst>
          </p:cNvPr>
          <p:cNvGrpSpPr/>
          <p:nvPr/>
        </p:nvGrpSpPr>
        <p:grpSpPr>
          <a:xfrm>
            <a:off x="218722" y="1554337"/>
            <a:ext cx="2419035" cy="2694657"/>
            <a:chOff x="198151" y="1178386"/>
            <a:chExt cx="2419035" cy="2694657"/>
          </a:xfrm>
        </p:grpSpPr>
        <p:grpSp>
          <p:nvGrpSpPr>
            <p:cNvPr id="2" name="Ryhmä 1">
              <a:extLst>
                <a:ext uri="{FF2B5EF4-FFF2-40B4-BE49-F238E27FC236}">
                  <a16:creationId xmlns:a16="http://schemas.microsoft.com/office/drawing/2014/main" id="{2AE0FE25-02B2-43F5-9D5D-B74B3F5A4E53}"/>
                </a:ext>
              </a:extLst>
            </p:cNvPr>
            <p:cNvGrpSpPr/>
            <p:nvPr/>
          </p:nvGrpSpPr>
          <p:grpSpPr>
            <a:xfrm>
              <a:off x="198151" y="1178386"/>
              <a:ext cx="2347172" cy="2694657"/>
              <a:chOff x="179512" y="1115698"/>
              <a:chExt cx="2347172" cy="1856851"/>
            </a:xfrm>
          </p:grpSpPr>
          <p:sp>
            <p:nvSpPr>
              <p:cNvPr id="10" name="Suorakulmio: Pyöristetyt kulmat 9">
                <a:extLst>
                  <a:ext uri="{FF2B5EF4-FFF2-40B4-BE49-F238E27FC236}">
                    <a16:creationId xmlns:a16="http://schemas.microsoft.com/office/drawing/2014/main" id="{E1CA2E39-5AA9-4ECB-9D2C-B742664F7560}"/>
                  </a:ext>
                </a:extLst>
              </p:cNvPr>
              <p:cNvSpPr/>
              <p:nvPr/>
            </p:nvSpPr>
            <p:spPr>
              <a:xfrm>
                <a:off x="179512" y="1333605"/>
                <a:ext cx="2347172" cy="1638944"/>
              </a:xfrm>
              <a:prstGeom prst="roundRect">
                <a:avLst/>
              </a:prstGeom>
              <a:solidFill>
                <a:schemeClr val="bg1"/>
              </a:solidFill>
              <a:ln w="28575">
                <a:solidFill>
                  <a:srgbClr val="0637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nvGrpSpPr>
              <p:cNvPr id="23" name="Ryhmä 22">
                <a:extLst>
                  <a:ext uri="{FF2B5EF4-FFF2-40B4-BE49-F238E27FC236}">
                    <a16:creationId xmlns:a16="http://schemas.microsoft.com/office/drawing/2014/main" id="{EF1C9936-9A30-479C-9478-9E469CB38DE0}"/>
                  </a:ext>
                </a:extLst>
              </p:cNvPr>
              <p:cNvGrpSpPr/>
              <p:nvPr/>
            </p:nvGrpSpPr>
            <p:grpSpPr>
              <a:xfrm>
                <a:off x="300251" y="1115698"/>
                <a:ext cx="1979610" cy="346405"/>
                <a:chOff x="608093" y="1099931"/>
                <a:chExt cx="4032447" cy="551672"/>
              </a:xfrm>
            </p:grpSpPr>
            <p:sp>
              <p:nvSpPr>
                <p:cNvPr id="21" name="Suorakulmio 20">
                  <a:extLst>
                    <a:ext uri="{FF2B5EF4-FFF2-40B4-BE49-F238E27FC236}">
                      <a16:creationId xmlns:a16="http://schemas.microsoft.com/office/drawing/2014/main" id="{43D49CC4-721D-4B3A-BFC4-972D28C29E10}"/>
                    </a:ext>
                  </a:extLst>
                </p:cNvPr>
                <p:cNvSpPr/>
                <p:nvPr/>
              </p:nvSpPr>
              <p:spPr>
                <a:xfrm>
                  <a:off x="843482" y="1304571"/>
                  <a:ext cx="3561670" cy="28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2" name="Tekstiruutu 21">
                  <a:extLst>
                    <a:ext uri="{FF2B5EF4-FFF2-40B4-BE49-F238E27FC236}">
                      <a16:creationId xmlns:a16="http://schemas.microsoft.com/office/drawing/2014/main" id="{2D94ABE6-3856-4E27-8D53-EB6DFF0DD0DE}"/>
                    </a:ext>
                  </a:extLst>
                </p:cNvPr>
                <p:cNvSpPr txBox="1"/>
                <p:nvPr/>
              </p:nvSpPr>
              <p:spPr>
                <a:xfrm>
                  <a:off x="608093" y="1099931"/>
                  <a:ext cx="4032447" cy="551672"/>
                </a:xfrm>
                <a:prstGeom prst="rect">
                  <a:avLst/>
                </a:prstGeom>
                <a:noFill/>
              </p:spPr>
              <p:txBody>
                <a:bodyPr wrap="square" rtlCol="0">
                  <a:spAutoFit/>
                </a:bodyPr>
                <a:lstStyle/>
                <a:p>
                  <a:pPr algn="ctr">
                    <a:lnSpc>
                      <a:spcPts val="1600"/>
                    </a:lnSpc>
                  </a:pPr>
                  <a:r>
                    <a:rPr lang="fi-FI" sz="1600" b="1" dirty="0">
                      <a:solidFill>
                        <a:srgbClr val="06377B"/>
                      </a:solidFill>
                    </a:rPr>
                    <a:t>Viestintärauhan rikkominen</a:t>
                  </a:r>
                  <a:endParaRPr lang="fi-FI" sz="1100" b="1" dirty="0">
                    <a:solidFill>
                      <a:srgbClr val="06377B"/>
                    </a:solidFill>
                  </a:endParaRPr>
                </a:p>
              </p:txBody>
            </p:sp>
          </p:grpSp>
        </p:grpSp>
        <p:sp>
          <p:nvSpPr>
            <p:cNvPr id="5" name="Suorakulmio 4">
              <a:extLst>
                <a:ext uri="{FF2B5EF4-FFF2-40B4-BE49-F238E27FC236}">
                  <a16:creationId xmlns:a16="http://schemas.microsoft.com/office/drawing/2014/main" id="{F46E1972-8014-44DA-B38E-0A67681C3E61}"/>
                </a:ext>
              </a:extLst>
            </p:cNvPr>
            <p:cNvSpPr/>
            <p:nvPr/>
          </p:nvSpPr>
          <p:spPr>
            <a:xfrm>
              <a:off x="256943" y="1692291"/>
              <a:ext cx="2360243" cy="2123658"/>
            </a:xfrm>
            <a:prstGeom prst="rect">
              <a:avLst/>
            </a:prstGeom>
          </p:spPr>
          <p:txBody>
            <a:bodyPr wrap="square">
              <a:spAutoFit/>
            </a:bodyPr>
            <a:lstStyle/>
            <a:p>
              <a:r>
                <a:rPr lang="fi-FI" sz="1200" dirty="0">
                  <a:solidFill>
                    <a:srgbClr val="002D61"/>
                  </a:solidFill>
                </a:rPr>
                <a:t>Lainvastainen teko, joka täyttää viestintärauhan rikkomisen tunnusmerkistön on kyseessä silloin, kun oppilas häirintä-tarkoituksessa, vastoin toisen tahtoa soittaa tai lähettää lukuisia viestejä tälle, tilaa pilapuheluita tai muutoin merkittävästi häiritsee sähköisten viestinten kautta. </a:t>
              </a:r>
              <a:br>
                <a:rPr lang="fi-FI" sz="1200" dirty="0">
                  <a:solidFill>
                    <a:srgbClr val="002D61"/>
                  </a:solidFill>
                </a:rPr>
              </a:br>
              <a:r>
                <a:rPr lang="fi-FI" sz="1200" dirty="0">
                  <a:solidFill>
                    <a:srgbClr val="002D61"/>
                  </a:solidFill>
                </a:rPr>
                <a:t>RL 24:1a§</a:t>
              </a:r>
            </a:p>
          </p:txBody>
        </p:sp>
      </p:grpSp>
      <p:grpSp>
        <p:nvGrpSpPr>
          <p:cNvPr id="51" name="Ryhmä 50">
            <a:extLst>
              <a:ext uri="{FF2B5EF4-FFF2-40B4-BE49-F238E27FC236}">
                <a16:creationId xmlns:a16="http://schemas.microsoft.com/office/drawing/2014/main" id="{74475EF7-0FDA-478F-AB50-AB644B19F038}"/>
              </a:ext>
            </a:extLst>
          </p:cNvPr>
          <p:cNvGrpSpPr/>
          <p:nvPr/>
        </p:nvGrpSpPr>
        <p:grpSpPr>
          <a:xfrm>
            <a:off x="6571825" y="1423166"/>
            <a:ext cx="2487238" cy="2829587"/>
            <a:chOff x="198151" y="1043455"/>
            <a:chExt cx="2487238" cy="2829587"/>
          </a:xfrm>
        </p:grpSpPr>
        <p:grpSp>
          <p:nvGrpSpPr>
            <p:cNvPr id="54" name="Ryhmä 53">
              <a:extLst>
                <a:ext uri="{FF2B5EF4-FFF2-40B4-BE49-F238E27FC236}">
                  <a16:creationId xmlns:a16="http://schemas.microsoft.com/office/drawing/2014/main" id="{0E73AFEE-1ABE-4248-B387-7FB68CF203F2}"/>
                </a:ext>
              </a:extLst>
            </p:cNvPr>
            <p:cNvGrpSpPr/>
            <p:nvPr/>
          </p:nvGrpSpPr>
          <p:grpSpPr>
            <a:xfrm>
              <a:off x="198151" y="1043455"/>
              <a:ext cx="2347172" cy="2829587"/>
              <a:chOff x="179512" y="1022719"/>
              <a:chExt cx="2347172" cy="1949830"/>
            </a:xfrm>
          </p:grpSpPr>
          <p:sp>
            <p:nvSpPr>
              <p:cNvPr id="56" name="Suorakulmio: Pyöristetyt kulmat 55">
                <a:extLst>
                  <a:ext uri="{FF2B5EF4-FFF2-40B4-BE49-F238E27FC236}">
                    <a16:creationId xmlns:a16="http://schemas.microsoft.com/office/drawing/2014/main" id="{F35347E7-C7F0-40E4-8B3F-197764E74709}"/>
                  </a:ext>
                </a:extLst>
              </p:cNvPr>
              <p:cNvSpPr/>
              <p:nvPr/>
            </p:nvSpPr>
            <p:spPr>
              <a:xfrm>
                <a:off x="179512" y="1333605"/>
                <a:ext cx="2347172" cy="1638944"/>
              </a:xfrm>
              <a:prstGeom prst="roundRect">
                <a:avLst/>
              </a:prstGeom>
              <a:solidFill>
                <a:schemeClr val="bg1"/>
              </a:solidFill>
              <a:ln w="28575">
                <a:solidFill>
                  <a:srgbClr val="0637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nvGrpSpPr>
              <p:cNvPr id="57" name="Ryhmä 56">
                <a:extLst>
                  <a:ext uri="{FF2B5EF4-FFF2-40B4-BE49-F238E27FC236}">
                    <a16:creationId xmlns:a16="http://schemas.microsoft.com/office/drawing/2014/main" id="{BD0226FB-5A10-4FB8-9067-4CF4A2DB271B}"/>
                  </a:ext>
                </a:extLst>
              </p:cNvPr>
              <p:cNvGrpSpPr/>
              <p:nvPr/>
            </p:nvGrpSpPr>
            <p:grpSpPr>
              <a:xfrm>
                <a:off x="347311" y="1022719"/>
                <a:ext cx="1979610" cy="487794"/>
                <a:chOff x="703954" y="951858"/>
                <a:chExt cx="4032447" cy="776845"/>
              </a:xfrm>
            </p:grpSpPr>
            <p:sp>
              <p:nvSpPr>
                <p:cNvPr id="58" name="Suorakulmio 57">
                  <a:extLst>
                    <a:ext uri="{FF2B5EF4-FFF2-40B4-BE49-F238E27FC236}">
                      <a16:creationId xmlns:a16="http://schemas.microsoft.com/office/drawing/2014/main" id="{138026C3-532A-4A66-B851-57C905AED717}"/>
                    </a:ext>
                  </a:extLst>
                </p:cNvPr>
                <p:cNvSpPr/>
                <p:nvPr/>
              </p:nvSpPr>
              <p:spPr>
                <a:xfrm>
                  <a:off x="843482" y="1304571"/>
                  <a:ext cx="3561670" cy="28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9" name="Tekstiruutu 58">
                  <a:extLst>
                    <a:ext uri="{FF2B5EF4-FFF2-40B4-BE49-F238E27FC236}">
                      <a16:creationId xmlns:a16="http://schemas.microsoft.com/office/drawing/2014/main" id="{3D3F0E81-23FB-4BD2-AB73-61C5FA4CC061}"/>
                    </a:ext>
                  </a:extLst>
                </p:cNvPr>
                <p:cNvSpPr txBox="1"/>
                <p:nvPr/>
              </p:nvSpPr>
              <p:spPr>
                <a:xfrm>
                  <a:off x="703954" y="951858"/>
                  <a:ext cx="4032447" cy="776845"/>
                </a:xfrm>
                <a:prstGeom prst="rect">
                  <a:avLst/>
                </a:prstGeom>
                <a:noFill/>
              </p:spPr>
              <p:txBody>
                <a:bodyPr wrap="square" rtlCol="0">
                  <a:spAutoFit/>
                </a:bodyPr>
                <a:lstStyle/>
                <a:p>
                  <a:pPr algn="ctr">
                    <a:lnSpc>
                      <a:spcPts val="1600"/>
                    </a:lnSpc>
                  </a:pPr>
                  <a:r>
                    <a:rPr lang="fi-FI" sz="1600" b="1" dirty="0">
                      <a:solidFill>
                        <a:srgbClr val="06377B"/>
                      </a:solidFill>
                    </a:rPr>
                    <a:t>Virkamiehen väkivaltainen vastustaminen</a:t>
                  </a:r>
                  <a:endParaRPr lang="fi-FI" sz="1100" b="1" dirty="0">
                    <a:solidFill>
                      <a:srgbClr val="06377B"/>
                    </a:solidFill>
                  </a:endParaRPr>
                </a:p>
              </p:txBody>
            </p:sp>
          </p:grpSp>
        </p:grpSp>
        <p:sp>
          <p:nvSpPr>
            <p:cNvPr id="55" name="Suorakulmio 54">
              <a:extLst>
                <a:ext uri="{FF2B5EF4-FFF2-40B4-BE49-F238E27FC236}">
                  <a16:creationId xmlns:a16="http://schemas.microsoft.com/office/drawing/2014/main" id="{B1D5D0B2-0E35-49AC-AB0A-325E27FD6AE5}"/>
                </a:ext>
              </a:extLst>
            </p:cNvPr>
            <p:cNvSpPr/>
            <p:nvPr/>
          </p:nvSpPr>
          <p:spPr>
            <a:xfrm>
              <a:off x="264755" y="1935028"/>
              <a:ext cx="2420634" cy="1754326"/>
            </a:xfrm>
            <a:prstGeom prst="rect">
              <a:avLst/>
            </a:prstGeom>
          </p:spPr>
          <p:txBody>
            <a:bodyPr wrap="square">
              <a:spAutoFit/>
            </a:bodyPr>
            <a:lstStyle/>
            <a:p>
              <a:r>
                <a:rPr lang="fi-FI" sz="1200" dirty="0">
                  <a:solidFill>
                    <a:srgbClr val="002D61"/>
                  </a:solidFill>
                </a:rPr>
                <a:t>Lainvastainen teko, joka täyttää virkamiehen väkivaltaisen vastustamisen tunnusmerkistön on kyseessä mm. silloin, kun oppilas lyö tai kohdistaa muuta vastaavaa väkivaltaa virkamiehen suojaa nauttivaan oppilaitoksen henkilöstöön.</a:t>
              </a:r>
              <a:br>
                <a:rPr lang="fi-FI" sz="1200" dirty="0">
                  <a:solidFill>
                    <a:srgbClr val="002D61"/>
                  </a:solidFill>
                </a:rPr>
              </a:br>
              <a:r>
                <a:rPr lang="fi-FI" sz="1200" dirty="0">
                  <a:solidFill>
                    <a:srgbClr val="002D61"/>
                  </a:solidFill>
                </a:rPr>
                <a:t> RL 16:1§</a:t>
              </a:r>
            </a:p>
          </p:txBody>
        </p:sp>
      </p:grpSp>
      <p:grpSp>
        <p:nvGrpSpPr>
          <p:cNvPr id="60" name="Ryhmä 59">
            <a:extLst>
              <a:ext uri="{FF2B5EF4-FFF2-40B4-BE49-F238E27FC236}">
                <a16:creationId xmlns:a16="http://schemas.microsoft.com/office/drawing/2014/main" id="{C9005C92-AE0B-4CD5-A057-FE8BFB0D3D9F}"/>
              </a:ext>
            </a:extLst>
          </p:cNvPr>
          <p:cNvGrpSpPr/>
          <p:nvPr/>
        </p:nvGrpSpPr>
        <p:grpSpPr>
          <a:xfrm>
            <a:off x="2528593" y="1313885"/>
            <a:ext cx="3872460" cy="1608221"/>
            <a:chOff x="-8810" y="1242260"/>
            <a:chExt cx="2580736" cy="2413362"/>
          </a:xfrm>
        </p:grpSpPr>
        <p:grpSp>
          <p:nvGrpSpPr>
            <p:cNvPr id="61" name="Ryhmä 60">
              <a:extLst>
                <a:ext uri="{FF2B5EF4-FFF2-40B4-BE49-F238E27FC236}">
                  <a16:creationId xmlns:a16="http://schemas.microsoft.com/office/drawing/2014/main" id="{677C1EE9-EE1B-4B4E-8BF5-15FF78CA752D}"/>
                </a:ext>
              </a:extLst>
            </p:cNvPr>
            <p:cNvGrpSpPr/>
            <p:nvPr/>
          </p:nvGrpSpPr>
          <p:grpSpPr>
            <a:xfrm>
              <a:off x="-8810" y="1242260"/>
              <a:ext cx="2554133" cy="2413362"/>
              <a:chOff x="-27449" y="1159713"/>
              <a:chExt cx="2554133" cy="1663015"/>
            </a:xfrm>
          </p:grpSpPr>
          <p:sp>
            <p:nvSpPr>
              <p:cNvPr id="63" name="Suorakulmio: Pyöristetyt kulmat 62">
                <a:extLst>
                  <a:ext uri="{FF2B5EF4-FFF2-40B4-BE49-F238E27FC236}">
                    <a16:creationId xmlns:a16="http://schemas.microsoft.com/office/drawing/2014/main" id="{AAAAAB27-450A-42DA-90FD-D2E85569CB5E}"/>
                  </a:ext>
                </a:extLst>
              </p:cNvPr>
              <p:cNvSpPr/>
              <p:nvPr/>
            </p:nvSpPr>
            <p:spPr>
              <a:xfrm>
                <a:off x="179512" y="1333605"/>
                <a:ext cx="2347172" cy="1489123"/>
              </a:xfrm>
              <a:prstGeom prst="roundRect">
                <a:avLst/>
              </a:prstGeom>
              <a:solidFill>
                <a:schemeClr val="bg1"/>
              </a:solidFill>
              <a:ln w="28575">
                <a:solidFill>
                  <a:srgbClr val="0637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nvGrpSpPr>
              <p:cNvPr id="64" name="Ryhmä 63">
                <a:extLst>
                  <a:ext uri="{FF2B5EF4-FFF2-40B4-BE49-F238E27FC236}">
                    <a16:creationId xmlns:a16="http://schemas.microsoft.com/office/drawing/2014/main" id="{32213809-D0D5-4661-B156-B12DF12118A3}"/>
                  </a:ext>
                </a:extLst>
              </p:cNvPr>
              <p:cNvGrpSpPr/>
              <p:nvPr/>
            </p:nvGrpSpPr>
            <p:grpSpPr>
              <a:xfrm>
                <a:off x="-27449" y="1159713"/>
                <a:ext cx="1979610" cy="307653"/>
                <a:chOff x="-59428" y="1170028"/>
                <a:chExt cx="4032447" cy="489957"/>
              </a:xfrm>
            </p:grpSpPr>
            <p:sp>
              <p:nvSpPr>
                <p:cNvPr id="65" name="Suorakulmio 64">
                  <a:extLst>
                    <a:ext uri="{FF2B5EF4-FFF2-40B4-BE49-F238E27FC236}">
                      <a16:creationId xmlns:a16="http://schemas.microsoft.com/office/drawing/2014/main" id="{08FD2022-2046-4DD2-8988-143405A11F11}"/>
                    </a:ext>
                  </a:extLst>
                </p:cNvPr>
                <p:cNvSpPr/>
                <p:nvPr/>
              </p:nvSpPr>
              <p:spPr>
                <a:xfrm>
                  <a:off x="843482" y="1304570"/>
                  <a:ext cx="2337551" cy="296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6" name="Tekstiruutu 65">
                  <a:extLst>
                    <a:ext uri="{FF2B5EF4-FFF2-40B4-BE49-F238E27FC236}">
                      <a16:creationId xmlns:a16="http://schemas.microsoft.com/office/drawing/2014/main" id="{10EF7D4F-F921-49B7-A239-41273F34F026}"/>
                    </a:ext>
                  </a:extLst>
                </p:cNvPr>
                <p:cNvSpPr txBox="1"/>
                <p:nvPr/>
              </p:nvSpPr>
              <p:spPr>
                <a:xfrm>
                  <a:off x="-59428" y="1170028"/>
                  <a:ext cx="4032447" cy="489957"/>
                </a:xfrm>
                <a:prstGeom prst="rect">
                  <a:avLst/>
                </a:prstGeom>
                <a:noFill/>
              </p:spPr>
              <p:txBody>
                <a:bodyPr wrap="square" rtlCol="0">
                  <a:spAutoFit/>
                </a:bodyPr>
                <a:lstStyle/>
                <a:p>
                  <a:pPr algn="ctr">
                    <a:lnSpc>
                      <a:spcPts val="1600"/>
                    </a:lnSpc>
                  </a:pPr>
                  <a:r>
                    <a:rPr lang="fi-FI" sz="1600" b="1" dirty="0">
                      <a:solidFill>
                        <a:srgbClr val="06377B"/>
                      </a:solidFill>
                    </a:rPr>
                    <a:t>Salakuuntelu</a:t>
                  </a:r>
                  <a:endParaRPr lang="fi-FI" sz="1100" b="1" dirty="0">
                    <a:solidFill>
                      <a:srgbClr val="06377B"/>
                    </a:solidFill>
                  </a:endParaRPr>
                </a:p>
              </p:txBody>
            </p:sp>
          </p:grpSp>
        </p:grpSp>
        <p:sp>
          <p:nvSpPr>
            <p:cNvPr id="62" name="Suorakulmio 61">
              <a:extLst>
                <a:ext uri="{FF2B5EF4-FFF2-40B4-BE49-F238E27FC236}">
                  <a16:creationId xmlns:a16="http://schemas.microsoft.com/office/drawing/2014/main" id="{3FBA6E96-D90E-4ED9-83AF-5615EB9A06A9}"/>
                </a:ext>
              </a:extLst>
            </p:cNvPr>
            <p:cNvSpPr/>
            <p:nvPr/>
          </p:nvSpPr>
          <p:spPr>
            <a:xfrm>
              <a:off x="211683" y="1756678"/>
              <a:ext cx="2360243" cy="1801262"/>
            </a:xfrm>
            <a:prstGeom prst="rect">
              <a:avLst/>
            </a:prstGeom>
          </p:spPr>
          <p:txBody>
            <a:bodyPr wrap="square">
              <a:spAutoFit/>
            </a:bodyPr>
            <a:lstStyle/>
            <a:p>
              <a:r>
                <a:rPr lang="fi-FI" sz="1200" dirty="0">
                  <a:solidFill>
                    <a:srgbClr val="002D61"/>
                  </a:solidFill>
                </a:rPr>
                <a:t>Lainvastainen teko, joka täyttää salakuuntelun tunnus-merkistön on kyseessä silloin, kun oppilas tallentaa salaa sellaisia toisten keskusteluja, jotka eivät ole tarkoitettu hänen tietoonsa, eivätkä puhujat ole voineet olettaa ulkopuolisten kuulevan heidän puheitaan. RL 24:5§</a:t>
              </a:r>
            </a:p>
          </p:txBody>
        </p:sp>
      </p:grpSp>
      <p:grpSp>
        <p:nvGrpSpPr>
          <p:cNvPr id="36" name="Ryhmä 35">
            <a:extLst>
              <a:ext uri="{FF2B5EF4-FFF2-40B4-BE49-F238E27FC236}">
                <a16:creationId xmlns:a16="http://schemas.microsoft.com/office/drawing/2014/main" id="{51815F85-C5BD-4C5C-B1CF-876F8C6F1718}"/>
              </a:ext>
            </a:extLst>
          </p:cNvPr>
          <p:cNvGrpSpPr/>
          <p:nvPr/>
        </p:nvGrpSpPr>
        <p:grpSpPr>
          <a:xfrm>
            <a:off x="2860103" y="3219822"/>
            <a:ext cx="3971202" cy="1591197"/>
            <a:chOff x="198151" y="1267806"/>
            <a:chExt cx="2646541" cy="2387815"/>
          </a:xfrm>
        </p:grpSpPr>
        <p:grpSp>
          <p:nvGrpSpPr>
            <p:cNvPr id="37" name="Ryhmä 36">
              <a:extLst>
                <a:ext uri="{FF2B5EF4-FFF2-40B4-BE49-F238E27FC236}">
                  <a16:creationId xmlns:a16="http://schemas.microsoft.com/office/drawing/2014/main" id="{52536998-7031-4540-B2FD-8831FE10A7D8}"/>
                </a:ext>
              </a:extLst>
            </p:cNvPr>
            <p:cNvGrpSpPr/>
            <p:nvPr/>
          </p:nvGrpSpPr>
          <p:grpSpPr>
            <a:xfrm>
              <a:off x="198151" y="1267806"/>
              <a:ext cx="2646541" cy="2387815"/>
              <a:chOff x="179512" y="1177317"/>
              <a:chExt cx="2646541" cy="1645411"/>
            </a:xfrm>
          </p:grpSpPr>
          <p:sp>
            <p:nvSpPr>
              <p:cNvPr id="39" name="Suorakulmio: Pyöristetyt kulmat 38">
                <a:extLst>
                  <a:ext uri="{FF2B5EF4-FFF2-40B4-BE49-F238E27FC236}">
                    <a16:creationId xmlns:a16="http://schemas.microsoft.com/office/drawing/2014/main" id="{80C0794A-B36A-422F-A912-2C80941C218D}"/>
                  </a:ext>
                </a:extLst>
              </p:cNvPr>
              <p:cNvSpPr/>
              <p:nvPr/>
            </p:nvSpPr>
            <p:spPr>
              <a:xfrm>
                <a:off x="179512" y="1333605"/>
                <a:ext cx="2347172" cy="1489123"/>
              </a:xfrm>
              <a:prstGeom prst="roundRect">
                <a:avLst/>
              </a:prstGeom>
              <a:solidFill>
                <a:schemeClr val="bg1"/>
              </a:solidFill>
              <a:ln w="28575">
                <a:solidFill>
                  <a:srgbClr val="0637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nvGrpSpPr>
              <p:cNvPr id="40" name="Ryhmä 39">
                <a:extLst>
                  <a:ext uri="{FF2B5EF4-FFF2-40B4-BE49-F238E27FC236}">
                    <a16:creationId xmlns:a16="http://schemas.microsoft.com/office/drawing/2014/main" id="{57D51C88-601A-495A-AF5A-79E5985BB2B8}"/>
                  </a:ext>
                </a:extLst>
              </p:cNvPr>
              <p:cNvGrpSpPr/>
              <p:nvPr/>
            </p:nvGrpSpPr>
            <p:grpSpPr>
              <a:xfrm>
                <a:off x="846443" y="1177317"/>
                <a:ext cx="1979610" cy="307653"/>
                <a:chOff x="1720682" y="1198065"/>
                <a:chExt cx="4032447" cy="489957"/>
              </a:xfrm>
            </p:grpSpPr>
            <p:sp>
              <p:nvSpPr>
                <p:cNvPr id="41" name="Suorakulmio 40">
                  <a:extLst>
                    <a:ext uri="{FF2B5EF4-FFF2-40B4-BE49-F238E27FC236}">
                      <a16:creationId xmlns:a16="http://schemas.microsoft.com/office/drawing/2014/main" id="{256379D5-C067-464E-BBB5-FD23FA92E76B}"/>
                    </a:ext>
                  </a:extLst>
                </p:cNvPr>
                <p:cNvSpPr/>
                <p:nvPr/>
              </p:nvSpPr>
              <p:spPr>
                <a:xfrm>
                  <a:off x="2463825" y="1304534"/>
                  <a:ext cx="2337551" cy="2960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2" name="Tekstiruutu 41">
                  <a:extLst>
                    <a:ext uri="{FF2B5EF4-FFF2-40B4-BE49-F238E27FC236}">
                      <a16:creationId xmlns:a16="http://schemas.microsoft.com/office/drawing/2014/main" id="{7CD5B828-1D3C-421B-B4B3-DFEA1D7E5467}"/>
                    </a:ext>
                  </a:extLst>
                </p:cNvPr>
                <p:cNvSpPr txBox="1"/>
                <p:nvPr/>
              </p:nvSpPr>
              <p:spPr>
                <a:xfrm>
                  <a:off x="1720682" y="1198065"/>
                  <a:ext cx="4032447" cy="489957"/>
                </a:xfrm>
                <a:prstGeom prst="rect">
                  <a:avLst/>
                </a:prstGeom>
                <a:noFill/>
              </p:spPr>
              <p:txBody>
                <a:bodyPr wrap="square" rtlCol="0">
                  <a:spAutoFit/>
                </a:bodyPr>
                <a:lstStyle/>
                <a:p>
                  <a:pPr algn="ctr">
                    <a:lnSpc>
                      <a:spcPts val="1600"/>
                    </a:lnSpc>
                  </a:pPr>
                  <a:r>
                    <a:rPr lang="fi-FI" sz="1600" b="1" dirty="0">
                      <a:solidFill>
                        <a:srgbClr val="06377B"/>
                      </a:solidFill>
                    </a:rPr>
                    <a:t>Salakatselu</a:t>
                  </a:r>
                  <a:endParaRPr lang="fi-FI" sz="1100" b="1" dirty="0">
                    <a:solidFill>
                      <a:srgbClr val="06377B"/>
                    </a:solidFill>
                  </a:endParaRPr>
                </a:p>
              </p:txBody>
            </p:sp>
          </p:grpSp>
        </p:grpSp>
        <p:sp>
          <p:nvSpPr>
            <p:cNvPr id="38" name="Suorakulmio 37">
              <a:extLst>
                <a:ext uri="{FF2B5EF4-FFF2-40B4-BE49-F238E27FC236}">
                  <a16:creationId xmlns:a16="http://schemas.microsoft.com/office/drawing/2014/main" id="{EF41F6C6-98BF-4325-B6CA-0BBF8C41E486}"/>
                </a:ext>
              </a:extLst>
            </p:cNvPr>
            <p:cNvSpPr/>
            <p:nvPr/>
          </p:nvSpPr>
          <p:spPr>
            <a:xfrm>
              <a:off x="211683" y="1756679"/>
              <a:ext cx="2360243" cy="1801262"/>
            </a:xfrm>
            <a:prstGeom prst="rect">
              <a:avLst/>
            </a:prstGeom>
          </p:spPr>
          <p:txBody>
            <a:bodyPr wrap="square">
              <a:spAutoFit/>
            </a:bodyPr>
            <a:lstStyle/>
            <a:p>
              <a:r>
                <a:rPr lang="fi-FI" sz="1200" dirty="0">
                  <a:solidFill>
                    <a:srgbClr val="002D61"/>
                  </a:solidFill>
                </a:rPr>
                <a:t>Lainvastainen teko, joka täyttää salakatselun tunnusmerkistön on kyseessä silloin, kun oppilas kuvaa salaa henkilöä koulussa, käymälässä, pukuhuoneessa tai muussa vastaavassa paikassa kuvattavan yksityisyyttä loukaten. </a:t>
              </a:r>
              <a:br>
                <a:rPr lang="fi-FI" sz="1200" dirty="0">
                  <a:solidFill>
                    <a:srgbClr val="002D61"/>
                  </a:solidFill>
                </a:rPr>
              </a:br>
              <a:r>
                <a:rPr lang="fi-FI" sz="1200" dirty="0">
                  <a:solidFill>
                    <a:srgbClr val="002D61"/>
                  </a:solidFill>
                </a:rPr>
                <a:t>RL 24:6§</a:t>
              </a:r>
            </a:p>
          </p:txBody>
        </p:sp>
      </p:grpSp>
      <p:sp>
        <p:nvSpPr>
          <p:cNvPr id="3" name="Päivämäärän paikkamerkki 2">
            <a:extLst>
              <a:ext uri="{FF2B5EF4-FFF2-40B4-BE49-F238E27FC236}">
                <a16:creationId xmlns:a16="http://schemas.microsoft.com/office/drawing/2014/main" id="{534FA2B4-C393-4593-801E-17A2E9D009BB}"/>
              </a:ext>
            </a:extLst>
          </p:cNvPr>
          <p:cNvSpPr>
            <a:spLocks noGrp="1"/>
          </p:cNvSpPr>
          <p:nvPr>
            <p:ph type="dt" sz="half" idx="10"/>
          </p:nvPr>
        </p:nvSpPr>
        <p:spPr/>
        <p:txBody>
          <a:bodyPr/>
          <a:lstStyle/>
          <a:p>
            <a:endParaRPr lang="fi-FI" dirty="0"/>
          </a:p>
        </p:txBody>
      </p:sp>
      <p:sp>
        <p:nvSpPr>
          <p:cNvPr id="4" name="Dian numeron paikkamerkki 3">
            <a:extLst>
              <a:ext uri="{FF2B5EF4-FFF2-40B4-BE49-F238E27FC236}">
                <a16:creationId xmlns:a16="http://schemas.microsoft.com/office/drawing/2014/main" id="{66A40817-2CE4-45A7-970D-E187FCB3DDA0}"/>
              </a:ext>
            </a:extLst>
          </p:cNvPr>
          <p:cNvSpPr>
            <a:spLocks noGrp="1"/>
          </p:cNvSpPr>
          <p:nvPr>
            <p:ph type="sldNum" sz="quarter" idx="12"/>
          </p:nvPr>
        </p:nvSpPr>
        <p:spPr/>
        <p:txBody>
          <a:bodyPr/>
          <a:lstStyle/>
          <a:p>
            <a:fld id="{0EA9D7C9-68B7-4D90-AC4C-0579D8239218}" type="slidenum">
              <a:rPr lang="fi-FI" smtClean="0"/>
              <a:pPr/>
              <a:t>9</a:t>
            </a:fld>
            <a:endParaRPr lang="fi-FI"/>
          </a:p>
        </p:txBody>
      </p:sp>
    </p:spTree>
    <p:extLst>
      <p:ext uri="{BB962C8B-B14F-4D97-AF65-F5344CB8AC3E}">
        <p14:creationId xmlns:p14="http://schemas.microsoft.com/office/powerpoint/2010/main" val="1165995867"/>
      </p:ext>
    </p:extLst>
  </p:cSld>
  <p:clrMapOvr>
    <a:masterClrMapping/>
  </p:clrMapOvr>
</p:sld>
</file>

<file path=ppt/theme/theme1.xml><?xml version="1.0" encoding="utf-8"?>
<a:theme xmlns:a="http://schemas.openxmlformats.org/drawingml/2006/main" name="Poliisi_perus">
  <a:themeElements>
    <a:clrScheme name="Mukautettu 3">
      <a:dk1>
        <a:sysClr val="windowText" lastClr="000000"/>
      </a:dk1>
      <a:lt1>
        <a:srgbClr val="FFFFFF"/>
      </a:lt1>
      <a:dk2>
        <a:srgbClr val="06377B"/>
      </a:dk2>
      <a:lt2>
        <a:srgbClr val="C5C5C5"/>
      </a:lt2>
      <a:accent1>
        <a:srgbClr val="06377B"/>
      </a:accent1>
      <a:accent2>
        <a:srgbClr val="00BAF2"/>
      </a:accent2>
      <a:accent3>
        <a:srgbClr val="BED600"/>
      </a:accent3>
      <a:accent4>
        <a:srgbClr val="006778"/>
      </a:accent4>
      <a:accent5>
        <a:srgbClr val="00ABBD"/>
      </a:accent5>
      <a:accent6>
        <a:srgbClr val="B6B6B6"/>
      </a:accent6>
      <a:hlink>
        <a:srgbClr val="8E258D"/>
      </a:hlink>
      <a:folHlink>
        <a:srgbClr val="00BAF2"/>
      </a:folHlink>
    </a:clrScheme>
    <a:fontScheme name="Poliisi">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B6B6B6"/>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rgbClr val="06377B"/>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oliisi_vaaka_sininen.potx" id="{6A87359C-9246-4244-85F9-E0EE7BD9191F}" vid="{91CD8FB4-5167-4167-9EB9-1EDB85DEDA0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ukautettu 3">
    <a:dk1>
      <a:sysClr val="windowText" lastClr="000000"/>
    </a:dk1>
    <a:lt1>
      <a:srgbClr val="FFFFFF"/>
    </a:lt1>
    <a:dk2>
      <a:srgbClr val="06377B"/>
    </a:dk2>
    <a:lt2>
      <a:srgbClr val="C5C5C5"/>
    </a:lt2>
    <a:accent1>
      <a:srgbClr val="06377B"/>
    </a:accent1>
    <a:accent2>
      <a:srgbClr val="00BAF2"/>
    </a:accent2>
    <a:accent3>
      <a:srgbClr val="BED600"/>
    </a:accent3>
    <a:accent4>
      <a:srgbClr val="006778"/>
    </a:accent4>
    <a:accent5>
      <a:srgbClr val="00ABBD"/>
    </a:accent5>
    <a:accent6>
      <a:srgbClr val="B6B6B6"/>
    </a:accent6>
    <a:hlink>
      <a:srgbClr val="8E258D"/>
    </a:hlink>
    <a:folHlink>
      <a:srgbClr val="00BAF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Kameleon/>
</file>

<file path=customXml/item2.xml><?xml version="1.0" encoding="utf-8"?>
<ct:contentTypeSchema xmlns:ct="http://schemas.microsoft.com/office/2006/metadata/contentType" xmlns:ma="http://schemas.microsoft.com/office/2006/metadata/properties/metaAttributes" ct:_="" ma:_="" ma:contentTypeName="Asiakirja" ma:contentTypeID="0x01010087A7B240F580434CA9C131B5A6A566D3" ma:contentTypeVersion="1" ma:contentTypeDescription="Luo uusi asiakirja." ma:contentTypeScope="" ma:versionID="1c95e2dbac47cc22b8aee1a8a9629368">
  <xsd:schema xmlns:xsd="http://www.w3.org/2001/XMLSchema" xmlns:xs="http://www.w3.org/2001/XMLSchema" xmlns:p="http://schemas.microsoft.com/office/2006/metadata/properties" xmlns:ns2="597ed313-2342-4c10-b5f1-27099b42cb18" targetNamespace="http://schemas.microsoft.com/office/2006/metadata/properties" ma:root="true" ma:fieldsID="6c3ba6b2c5748f8e1f588210b4242e8f" ns2:_="">
    <xsd:import namespace="597ed313-2342-4c10-b5f1-27099b42cb18"/>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ed313-2342-4c10-b5f1-27099b42cb18"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74F415E-3CC1-4DAB-9E6C-AEAABA5A5446}">
  <ds:schemaRefs/>
</ds:datastoreItem>
</file>

<file path=customXml/itemProps2.xml><?xml version="1.0" encoding="utf-8"?>
<ds:datastoreItem xmlns:ds="http://schemas.openxmlformats.org/officeDocument/2006/customXml" ds:itemID="{B1A0B56B-9A63-4BCB-86DB-2EDCB9C280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ed313-2342-4c10-b5f1-27099b42cb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25BF32A-6F6E-40F9-828E-626539849847}">
  <ds:schemaRefs>
    <ds:schemaRef ds:uri="http://schemas.microsoft.com/sharepoint/v3/contenttype/forms"/>
  </ds:schemaRefs>
</ds:datastoreItem>
</file>

<file path=customXml/itemProps4.xml><?xml version="1.0" encoding="utf-8"?>
<ds:datastoreItem xmlns:ds="http://schemas.openxmlformats.org/officeDocument/2006/customXml" ds:itemID="{A0D77C57-DF10-4149-AC19-C67395069D94}">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597ed313-2342-4c10-b5f1-27099b42cb18"/>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1414</TotalTime>
  <Words>1175</Words>
  <Application>Microsoft Office PowerPoint</Application>
  <PresentationFormat>Näytössä katseltava esitys (16:9)</PresentationFormat>
  <Paragraphs>121</Paragraphs>
  <Slides>12</Slides>
  <Notes>1</Notes>
  <HiddenSlides>0</HiddenSlides>
  <MMClips>0</MMClips>
  <ScaleCrop>false</ScaleCrop>
  <HeadingPairs>
    <vt:vector size="6" baseType="variant">
      <vt:variant>
        <vt:lpstr>Käytetyt fontit</vt:lpstr>
      </vt:variant>
      <vt:variant>
        <vt:i4>2</vt:i4>
      </vt:variant>
      <vt:variant>
        <vt:lpstr>Teema</vt:lpstr>
      </vt:variant>
      <vt:variant>
        <vt:i4>1</vt:i4>
      </vt:variant>
      <vt:variant>
        <vt:lpstr>Dian otsikot</vt:lpstr>
      </vt:variant>
      <vt:variant>
        <vt:i4>12</vt:i4>
      </vt:variant>
    </vt:vector>
  </HeadingPairs>
  <TitlesOfParts>
    <vt:vector size="15" baseType="lpstr">
      <vt:lpstr>Arial</vt:lpstr>
      <vt:lpstr>Calibri</vt:lpstr>
      <vt:lpstr>Poliisi_perus</vt:lpstr>
      <vt:lpstr>   Poliisin ja koulujen yhteistyö </vt:lpstr>
      <vt:lpstr>Lainvastaisiin tekoihin puuttuminen </vt:lpstr>
      <vt:lpstr>Ilmoitusvelvollisuuden täyttyminen &amp; ilmoitusalttius</vt:lpstr>
      <vt:lpstr> Harkinta iän mukaan</vt:lpstr>
      <vt:lpstr> Lainvastaisiin tekoihin puuttuminen</vt:lpstr>
      <vt:lpstr>Kiusaaminen / rikos</vt:lpstr>
      <vt:lpstr>Yleisimpiä oppilaitoksissa tapahtuvia LAINVASTAISIA TEKOJA 1/3</vt:lpstr>
      <vt:lpstr>Yleisimpiä oppilaitoksissa tapahtuvia LAINVASTAISIA TEKOJA 2/3</vt:lpstr>
      <vt:lpstr>Yleisimpiä oppilaitoksissa tapahtuvia LAINVASTAISIA TEKOJA 3/3</vt:lpstr>
      <vt:lpstr>PÄIHTEET</vt:lpstr>
      <vt:lpstr>Lainvastaisiin tekoihin puuttuminen  YHTEENVETO</vt:lpstr>
      <vt:lpstr>Yhteystiedot</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Lainvastaisten tekojen toimintamalli</dc:title>
  <dc:creator>Pätiälä Heli</dc:creator>
  <cp:keywords/>
  <cp:lastModifiedBy>Pätiälä Heli</cp:lastModifiedBy>
  <cp:revision>2</cp:revision>
  <dcterms:created xsi:type="dcterms:W3CDTF">2024-04-20T13:38:14Z</dcterms:created>
  <dcterms:modified xsi:type="dcterms:W3CDTF">2026-06-25T04:34:58Z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vKameleonVerId">
    <vt:lpwstr>428.5001.03.257</vt:lpwstr>
  </property>
  <property fmtid="{D5CDD505-2E9C-101B-9397-08002B2CF9AE}" pid="3" name="dvSaved">
    <vt:lpwstr>0</vt:lpwstr>
  </property>
  <property fmtid="{D5CDD505-2E9C-101B-9397-08002B2CF9AE}" pid="4" name="dvLanguage">
    <vt:lpwstr>1035</vt:lpwstr>
  </property>
  <property fmtid="{D5CDD505-2E9C-101B-9397-08002B2CF9AE}" pid="5" name="dvTemplate">
    <vt:lpwstr>Poliisi_vaaka_sininen.potx</vt:lpwstr>
  </property>
  <property fmtid="{D5CDD505-2E9C-101B-9397-08002B2CF9AE}" pid="6" name="dvDefinition">
    <vt:lpwstr>5001 (dd_ppt.xml)</vt:lpwstr>
  </property>
  <property fmtid="{D5CDD505-2E9C-101B-9397-08002B2CF9AE}" pid="7" name="dvDefinitionID">
    <vt:lpwstr>5001</vt:lpwstr>
  </property>
  <property fmtid="{D5CDD505-2E9C-101B-9397-08002B2CF9AE}" pid="8" name="dvContentFile">
    <vt:lpwstr>dd_ppt.xml</vt:lpwstr>
  </property>
  <property fmtid="{D5CDD505-2E9C-101B-9397-08002B2CF9AE}" pid="9" name="dvGlobalVerID">
    <vt:lpwstr>428.98.03.257</vt:lpwstr>
  </property>
  <property fmtid="{D5CDD505-2E9C-101B-9397-08002B2CF9AE}" pid="10" name="dvDefinitionVersion">
    <vt:lpwstr>1.0 / 13.08.2019</vt:lpwstr>
  </property>
  <property fmtid="{D5CDD505-2E9C-101B-9397-08002B2CF9AE}" pid="11" name="filename">
    <vt:lpwstr>false</vt:lpwstr>
  </property>
  <property fmtid="{D5CDD505-2E9C-101B-9397-08002B2CF9AE}" pid="12" name="filenameandpath">
    <vt:lpwstr>false</vt:lpwstr>
  </property>
  <property fmtid="{D5CDD505-2E9C-101B-9397-08002B2CF9AE}" pid="13" name="dvPagenumberExist">
    <vt:lpwstr>1</vt:lpwstr>
  </property>
  <property fmtid="{D5CDD505-2E9C-101B-9397-08002B2CF9AE}" pid="14" name="dvAuthorExist">
    <vt:lpwstr>1</vt:lpwstr>
  </property>
  <property fmtid="{D5CDD505-2E9C-101B-9397-08002B2CF9AE}" pid="15" name="dvDateExist">
    <vt:lpwstr>-1</vt:lpwstr>
  </property>
  <property fmtid="{D5CDD505-2E9C-101B-9397-08002B2CF9AE}" pid="16" name="dvCategory">
    <vt:lpwstr>1</vt:lpwstr>
  </property>
  <property fmtid="{D5CDD505-2E9C-101B-9397-08002B2CF9AE}" pid="17" name="dvCategory_2">
    <vt:lpwstr>0</vt:lpwstr>
  </property>
  <property fmtid="{D5CDD505-2E9C-101B-9397-08002B2CF9AE}" pid="18" name="dvJakelu">
    <vt:lpwstr/>
  </property>
  <property fmtid="{D5CDD505-2E9C-101B-9397-08002B2CF9AE}" pid="19" name="dvHyvaksyja">
    <vt:lpwstr/>
  </property>
  <property fmtid="{D5CDD505-2E9C-101B-9397-08002B2CF9AE}" pid="20" name="dvVoimassa">
    <vt:lpwstr/>
  </property>
  <property fmtid="{D5CDD505-2E9C-101B-9397-08002B2CF9AE}" pid="21" name="dvKorvaa">
    <vt:lpwstr/>
  </property>
  <property fmtid="{D5CDD505-2E9C-101B-9397-08002B2CF9AE}" pid="22" name="dvEusaLogoName">
    <vt:lpwstr/>
  </property>
  <property fmtid="{D5CDD505-2E9C-101B-9397-08002B2CF9AE}" pid="23" name="dvSavepath">
    <vt:lpwstr/>
  </property>
  <property fmtid="{D5CDD505-2E9C-101B-9397-08002B2CF9AE}" pid="24" name="dvUsed">
    <vt:lpwstr>1</vt:lpwstr>
  </property>
  <property fmtid="{D5CDD505-2E9C-101B-9397-08002B2CF9AE}" pid="25" name="dvCompany">
    <vt:lpwstr>KIHL</vt:lpwstr>
  </property>
  <property fmtid="{D5CDD505-2E9C-101B-9397-08002B2CF9AE}" pid="26" name="dvLogoCode">
    <vt:lpwstr>1|K01</vt:lpwstr>
  </property>
  <property fmtid="{D5CDD505-2E9C-101B-9397-08002B2CF9AE}" pid="27" name="dvSite">
    <vt:lpwstr>Kaakkois-Suomen pl</vt:lpwstr>
  </property>
  <property fmtid="{D5CDD505-2E9C-101B-9397-08002B2CF9AE}" pid="28" name="dvDUname">
    <vt:lpwstr>Sanna Lautamatti</vt:lpwstr>
  </property>
  <property fmtid="{D5CDD505-2E9C-101B-9397-08002B2CF9AE}" pid="29" name="dvDUdepartment">
    <vt:lpwstr/>
  </property>
  <property fmtid="{D5CDD505-2E9C-101B-9397-08002B2CF9AE}" pid="30" name="dvAddSite">
    <vt:lpwstr>Kouvolan pääpoliisiasema</vt:lpwstr>
  </property>
  <property fmtid="{D5CDD505-2E9C-101B-9397-08002B2CF9AE}" pid="31" name="dvNumbering">
    <vt:lpwstr>0</vt:lpwstr>
  </property>
  <property fmtid="{D5CDD505-2E9C-101B-9397-08002B2CF9AE}" pid="32" name="dvUnitid">
    <vt:lpwstr>294</vt:lpwstr>
  </property>
  <property fmtid="{D5CDD505-2E9C-101B-9397-08002B2CF9AE}" pid="33" name="dvCompanyID">
    <vt:lpwstr>428</vt:lpwstr>
  </property>
  <property fmtid="{D5CDD505-2E9C-101B-9397-08002B2CF9AE}" pid="34" name="dvDuEtunimi">
    <vt:lpwstr>Sanna</vt:lpwstr>
  </property>
  <property fmtid="{D5CDD505-2E9C-101B-9397-08002B2CF9AE}" pid="35" name="dvDuSukunimi">
    <vt:lpwstr>Lautamatti</vt:lpwstr>
  </property>
  <property fmtid="{D5CDD505-2E9C-101B-9397-08002B2CF9AE}" pid="36" name="dvLogoExist">
    <vt:lpwstr>-1</vt:lpwstr>
  </property>
  <property fmtid="{D5CDD505-2E9C-101B-9397-08002B2CF9AE}" pid="37" name="dvCurrentListLogo">
    <vt:lpwstr>K01_poliisi_color</vt:lpwstr>
  </property>
  <property fmtid="{D5CDD505-2E9C-101B-9397-08002B2CF9AE}" pid="38" name="dvEusaLogo">
    <vt:lpwstr>0</vt:lpwstr>
  </property>
  <property fmtid="{D5CDD505-2E9C-101B-9397-08002B2CF9AE}" pid="39" name="dvCurrentlogo">
    <vt:lpwstr>K01_poliisi_color</vt:lpwstr>
  </property>
  <property fmtid="{D5CDD505-2E9C-101B-9397-08002B2CF9AE}" pid="40" name="dvLayoutFolder">
    <vt:lpwstr>sininen</vt:lpwstr>
  </property>
  <property fmtid="{D5CDD505-2E9C-101B-9397-08002B2CF9AE}" pid="41" name="dvTurvaluokitus">
    <vt:lpwstr>0</vt:lpwstr>
  </property>
  <property fmtid="{D5CDD505-2E9C-101B-9397-08002B2CF9AE}" pid="42" name="dvTurvaluokitusAutotext">
    <vt:lpwstr>0</vt:lpwstr>
  </property>
  <property fmtid="{D5CDD505-2E9C-101B-9397-08002B2CF9AE}" pid="43" name="dvshowineverypage">
    <vt:lpwstr>0</vt:lpwstr>
  </property>
  <property fmtid="{D5CDD505-2E9C-101B-9397-08002B2CF9AE}" pid="44" name="dvsecurityline">
    <vt:lpwstr>0</vt:lpwstr>
  </property>
  <property fmtid="{D5CDD505-2E9C-101B-9397-08002B2CF9AE}" pid="45" name="ContentTypeId">
    <vt:lpwstr>0x01010087A7B240F580434CA9C131B5A6A566D3</vt:lpwstr>
  </property>
</Properties>
</file>