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utaniemi Jukka" userId="S::jukka.hautaniemi@edu.lahti.fi::b1ab297a-79ce-458e-9cc0-3a8b592004e5" providerId="AD" clId="Web-{BB6F6C52-B5DE-EE12-853C-9328B269F8E5}"/>
    <pc:docChg chg="addSld modSld">
      <pc:chgData name="Hautaniemi Jukka" userId="S::jukka.hautaniemi@edu.lahti.fi::b1ab297a-79ce-458e-9cc0-3a8b592004e5" providerId="AD" clId="Web-{BB6F6C52-B5DE-EE12-853C-9328B269F8E5}" dt="2018-09-24T19:17:45.791" v="587" actId="14100"/>
      <pc:docMkLst>
        <pc:docMk/>
      </pc:docMkLst>
      <pc:sldChg chg="addSp delSp modSp">
        <pc:chgData name="Hautaniemi Jukka" userId="S::jukka.hautaniemi@edu.lahti.fi::b1ab297a-79ce-458e-9cc0-3a8b592004e5" providerId="AD" clId="Web-{BB6F6C52-B5DE-EE12-853C-9328B269F8E5}" dt="2018-09-24T15:32:28.022" v="21"/>
        <pc:sldMkLst>
          <pc:docMk/>
          <pc:sldMk cId="782385677" sldId="256"/>
        </pc:sldMkLst>
        <pc:spChg chg="mod">
          <ac:chgData name="Hautaniemi Jukka" userId="S::jukka.hautaniemi@edu.lahti.fi::b1ab297a-79ce-458e-9cc0-3a8b592004e5" providerId="AD" clId="Web-{BB6F6C52-B5DE-EE12-853C-9328B269F8E5}" dt="2018-09-24T15:28:05.685" v="12" actId="20577"/>
          <ac:spMkLst>
            <pc:docMk/>
            <pc:sldMk cId="782385677" sldId="256"/>
            <ac:spMk id="2" creationId="{00000000-0000-0000-0000-000000000000}"/>
          </ac:spMkLst>
        </pc:spChg>
        <pc:spChg chg="del">
          <ac:chgData name="Hautaniemi Jukka" userId="S::jukka.hautaniemi@edu.lahti.fi::b1ab297a-79ce-458e-9cc0-3a8b592004e5" providerId="AD" clId="Web-{BB6F6C52-B5DE-EE12-853C-9328B269F8E5}" dt="2018-09-24T15:32:28.022" v="21"/>
          <ac:spMkLst>
            <pc:docMk/>
            <pc:sldMk cId="782385677" sldId="256"/>
            <ac:spMk id="3" creationId="{00000000-0000-0000-0000-000000000000}"/>
          </ac:spMkLst>
        </pc:spChg>
        <pc:picChg chg="add del mod">
          <ac:chgData name="Hautaniemi Jukka" userId="S::jukka.hautaniemi@edu.lahti.fi::b1ab297a-79ce-458e-9cc0-3a8b592004e5" providerId="AD" clId="Web-{BB6F6C52-B5DE-EE12-853C-9328B269F8E5}" dt="2018-09-24T15:32:05.568" v="20"/>
          <ac:picMkLst>
            <pc:docMk/>
            <pc:sldMk cId="782385677" sldId="256"/>
            <ac:picMk id="4" creationId="{07186556-602A-4FB6-BEFC-9B95784C6627}"/>
          </ac:picMkLst>
        </pc:picChg>
      </pc:sldChg>
      <pc:sldChg chg="addSp delSp modSp new">
        <pc:chgData name="Hautaniemi Jukka" userId="S::jukka.hautaniemi@edu.lahti.fi::b1ab297a-79ce-458e-9cc0-3a8b592004e5" providerId="AD" clId="Web-{BB6F6C52-B5DE-EE12-853C-9328B269F8E5}" dt="2018-09-24T19:17:45.791" v="587" actId="14100"/>
        <pc:sldMkLst>
          <pc:docMk/>
          <pc:sldMk cId="3214185620" sldId="257"/>
        </pc:sldMkLst>
        <pc:spChg chg="add mod">
          <ac:chgData name="Hautaniemi Jukka" userId="S::jukka.hautaniemi@edu.lahti.fi::b1ab297a-79ce-458e-9cc0-3a8b592004e5" providerId="AD" clId="Web-{BB6F6C52-B5DE-EE12-853C-9328B269F8E5}" dt="2018-09-24T15:39:17.582" v="160" actId="1076"/>
          <ac:spMkLst>
            <pc:docMk/>
            <pc:sldMk cId="3214185620" sldId="257"/>
            <ac:spMk id="4" creationId="{85CDE879-BAD5-421D-BD14-A0A0F8A895B7}"/>
          </ac:spMkLst>
        </pc:spChg>
        <pc:picChg chg="add mod">
          <ac:chgData name="Hautaniemi Jukka" userId="S::jukka.hautaniemi@edu.lahti.fi::b1ab297a-79ce-458e-9cc0-3a8b592004e5" providerId="AD" clId="Web-{BB6F6C52-B5DE-EE12-853C-9328B269F8E5}" dt="2018-09-24T19:17:45.791" v="587" actId="14100"/>
          <ac:picMkLst>
            <pc:docMk/>
            <pc:sldMk cId="3214185620" sldId="257"/>
            <ac:picMk id="2" creationId="{D72E0BC7-A961-416D-A1E7-24F0140692FA}"/>
          </ac:picMkLst>
        </pc:picChg>
        <pc:picChg chg="add del mod">
          <ac:chgData name="Hautaniemi Jukka" userId="S::jukka.hautaniemi@edu.lahti.fi::b1ab297a-79ce-458e-9cc0-3a8b592004e5" providerId="AD" clId="Web-{BB6F6C52-B5DE-EE12-853C-9328B269F8E5}" dt="2018-09-24T15:36:19.248" v="152"/>
          <ac:picMkLst>
            <pc:docMk/>
            <pc:sldMk cId="3214185620" sldId="257"/>
            <ac:picMk id="5" creationId="{9B6055A8-6A5E-4A8D-8C70-E3AB8B62B1C7}"/>
          </ac:picMkLst>
        </pc:picChg>
        <pc:picChg chg="add del mod">
          <ac:chgData name="Hautaniemi Jukka" userId="S::jukka.hautaniemi@edu.lahti.fi::b1ab297a-79ce-458e-9cc0-3a8b592004e5" providerId="AD" clId="Web-{BB6F6C52-B5DE-EE12-853C-9328B269F8E5}" dt="2018-09-24T15:39:26.598" v="161"/>
          <ac:picMkLst>
            <pc:docMk/>
            <pc:sldMk cId="3214185620" sldId="257"/>
            <ac:picMk id="7" creationId="{B76F79A1-3E69-443C-9434-ECD77400AAB9}"/>
          </ac:picMkLst>
        </pc:picChg>
        <pc:picChg chg="add del mod">
          <ac:chgData name="Hautaniemi Jukka" userId="S::jukka.hautaniemi@edu.lahti.fi::b1ab297a-79ce-458e-9cc0-3a8b592004e5" providerId="AD" clId="Web-{BB6F6C52-B5DE-EE12-853C-9328B269F8E5}" dt="2018-09-24T15:41:24.367" v="163"/>
          <ac:picMkLst>
            <pc:docMk/>
            <pc:sldMk cId="3214185620" sldId="257"/>
            <ac:picMk id="9" creationId="{18B3BEED-ECAD-4355-B99C-4EA495809F44}"/>
          </ac:picMkLst>
        </pc:picChg>
        <pc:picChg chg="add mod modCrop">
          <ac:chgData name="Hautaniemi Jukka" userId="S::jukka.hautaniemi@edu.lahti.fi::b1ab297a-79ce-458e-9cc0-3a8b592004e5" providerId="AD" clId="Web-{BB6F6C52-B5DE-EE12-853C-9328B269F8E5}" dt="2018-09-24T15:42:51.326" v="176" actId="1076"/>
          <ac:picMkLst>
            <pc:docMk/>
            <pc:sldMk cId="3214185620" sldId="257"/>
            <ac:picMk id="11" creationId="{40EF82C7-C4FF-41B8-895D-1034B0D957CD}"/>
          </ac:picMkLst>
        </pc:picChg>
        <pc:picChg chg="add mod modCrop">
          <ac:chgData name="Hautaniemi Jukka" userId="S::jukka.hautaniemi@edu.lahti.fi::b1ab297a-79ce-458e-9cc0-3a8b592004e5" providerId="AD" clId="Web-{BB6F6C52-B5DE-EE12-853C-9328B269F8E5}" dt="2018-09-24T15:44:23.757" v="184" actId="14100"/>
          <ac:picMkLst>
            <pc:docMk/>
            <pc:sldMk cId="3214185620" sldId="257"/>
            <ac:picMk id="13" creationId="{B5CF1F42-730A-42D3-AB15-A9DE24CF3332}"/>
          </ac:picMkLst>
        </pc:picChg>
      </pc:sldChg>
      <pc:sldChg chg="addSp delSp modSp new">
        <pc:chgData name="Hautaniemi Jukka" userId="S::jukka.hautaniemi@edu.lahti.fi::b1ab297a-79ce-458e-9cc0-3a8b592004e5" providerId="AD" clId="Web-{BB6F6C52-B5DE-EE12-853C-9328B269F8E5}" dt="2018-09-24T17:09:46.496" v="502" actId="20577"/>
        <pc:sldMkLst>
          <pc:docMk/>
          <pc:sldMk cId="1700089841" sldId="258"/>
        </pc:sldMkLst>
        <pc:spChg chg="add mod">
          <ac:chgData name="Hautaniemi Jukka" userId="S::jukka.hautaniemi@edu.lahti.fi::b1ab297a-79ce-458e-9cc0-3a8b592004e5" providerId="AD" clId="Web-{BB6F6C52-B5DE-EE12-853C-9328B269F8E5}" dt="2018-09-24T17:09:46.496" v="502" actId="20577"/>
          <ac:spMkLst>
            <pc:docMk/>
            <pc:sldMk cId="1700089841" sldId="258"/>
            <ac:spMk id="6" creationId="{24B76B9D-B637-426B-98D9-C280ACE087BC}"/>
          </ac:spMkLst>
        </pc:spChg>
        <pc:picChg chg="add del mod">
          <ac:chgData name="Hautaniemi Jukka" userId="S::jukka.hautaniemi@edu.lahti.fi::b1ab297a-79ce-458e-9cc0-3a8b592004e5" providerId="AD" clId="Web-{BB6F6C52-B5DE-EE12-853C-9328B269F8E5}" dt="2018-09-24T16:56:19.455" v="187"/>
          <ac:picMkLst>
            <pc:docMk/>
            <pc:sldMk cId="1700089841" sldId="258"/>
            <ac:picMk id="2" creationId="{E0CB5ABD-0CEF-49E0-B90C-62D799574B06}"/>
          </ac:picMkLst>
        </pc:picChg>
        <pc:picChg chg="add mod modCrop">
          <ac:chgData name="Hautaniemi Jukka" userId="S::jukka.hautaniemi@edu.lahti.fi::b1ab297a-79ce-458e-9cc0-3a8b592004e5" providerId="AD" clId="Web-{BB6F6C52-B5DE-EE12-853C-9328B269F8E5}" dt="2018-09-24T17:00:02.333" v="272" actId="1076"/>
          <ac:picMkLst>
            <pc:docMk/>
            <pc:sldMk cId="1700089841" sldId="258"/>
            <ac:picMk id="4" creationId="{96521029-616F-42F9-8890-24F1EBD2A896}"/>
          </ac:picMkLst>
        </pc:picChg>
      </pc:sldChg>
      <pc:sldChg chg="addSp modSp new">
        <pc:chgData name="Hautaniemi Jukka" userId="S::jukka.hautaniemi@edu.lahti.fi::b1ab297a-79ce-458e-9cc0-3a8b592004e5" providerId="AD" clId="Web-{BB6F6C52-B5DE-EE12-853C-9328B269F8E5}" dt="2018-09-24T17:08:18.667" v="448" actId="20577"/>
        <pc:sldMkLst>
          <pc:docMk/>
          <pc:sldMk cId="242605277" sldId="259"/>
        </pc:sldMkLst>
        <pc:spChg chg="add mod">
          <ac:chgData name="Hautaniemi Jukka" userId="S::jukka.hautaniemi@edu.lahti.fi::b1ab297a-79ce-458e-9cc0-3a8b592004e5" providerId="AD" clId="Web-{BB6F6C52-B5DE-EE12-853C-9328B269F8E5}" dt="2018-09-24T17:08:18.667" v="448" actId="20577"/>
          <ac:spMkLst>
            <pc:docMk/>
            <pc:sldMk cId="242605277" sldId="259"/>
            <ac:spMk id="4" creationId="{5F3866ED-E69A-4C03-B786-B007C1510573}"/>
          </ac:spMkLst>
        </pc:spChg>
        <pc:picChg chg="add mod">
          <ac:chgData name="Hautaniemi Jukka" userId="S::jukka.hautaniemi@edu.lahti.fi::b1ab297a-79ce-458e-9cc0-3a8b592004e5" providerId="AD" clId="Web-{BB6F6C52-B5DE-EE12-853C-9328B269F8E5}" dt="2018-09-24T17:06:13.307" v="339" actId="14100"/>
          <ac:picMkLst>
            <pc:docMk/>
            <pc:sldMk cId="242605277" sldId="259"/>
            <ac:picMk id="2" creationId="{221D3150-A969-463F-9A5F-C2D54B447DB2}"/>
          </ac:picMkLst>
        </pc:picChg>
      </pc:sldChg>
      <pc:sldChg chg="modSp new">
        <pc:chgData name="Hautaniemi Jukka" userId="S::jukka.hautaniemi@edu.lahti.fi::b1ab297a-79ce-458e-9cc0-3a8b592004e5" providerId="AD" clId="Web-{BB6F6C52-B5DE-EE12-853C-9328B269F8E5}" dt="2018-09-24T17:12:40.020" v="586" actId="1076"/>
        <pc:sldMkLst>
          <pc:docMk/>
          <pc:sldMk cId="2965078936" sldId="260"/>
        </pc:sldMkLst>
        <pc:spChg chg="mod">
          <ac:chgData name="Hautaniemi Jukka" userId="S::jukka.hautaniemi@edu.lahti.fi::b1ab297a-79ce-458e-9cc0-3a8b592004e5" providerId="AD" clId="Web-{BB6F6C52-B5DE-EE12-853C-9328B269F8E5}" dt="2018-09-24T17:12:40.020" v="586" actId="1076"/>
          <ac:spMkLst>
            <pc:docMk/>
            <pc:sldMk cId="2965078936" sldId="260"/>
            <ac:spMk id="2" creationId="{51010ED8-9E3E-4581-B284-086F4896A291}"/>
          </ac:spMkLst>
        </pc:spChg>
        <pc:spChg chg="mod">
          <ac:chgData name="Hautaniemi Jukka" userId="S::jukka.hautaniemi@edu.lahti.fi::b1ab297a-79ce-458e-9cc0-3a8b592004e5" providerId="AD" clId="Web-{BB6F6C52-B5DE-EE12-853C-9328B269F8E5}" dt="2018-09-24T17:12:33.363" v="584" actId="1076"/>
          <ac:spMkLst>
            <pc:docMk/>
            <pc:sldMk cId="2965078936" sldId="260"/>
            <ac:spMk id="3" creationId="{4482AF69-EB59-4ECE-9B27-C3FEF4004415}"/>
          </ac:spMkLst>
        </pc:spChg>
      </pc:sldChg>
    </pc:docChg>
  </pc:docChgLst>
  <pc:docChgLst>
    <pc:chgData name="Hautaniemi Jukka" userId="S::jukka.hautaniemi@edu.lahti.fi::b1ab297a-79ce-458e-9cc0-3a8b592004e5" providerId="AD" clId="Web-{300BB0A3-F649-4456-BCF0-44DAD7B0A29D}"/>
    <pc:docChg chg="modSld">
      <pc:chgData name="Hautaniemi Jukka" userId="S::jukka.hautaniemi@edu.lahti.fi::b1ab297a-79ce-458e-9cc0-3a8b592004e5" providerId="AD" clId="Web-{300BB0A3-F649-4456-BCF0-44DAD7B0A29D}" dt="2018-09-25T04:31:00.917" v="25" actId="20577"/>
      <pc:docMkLst>
        <pc:docMk/>
      </pc:docMkLst>
      <pc:sldChg chg="modSp">
        <pc:chgData name="Hautaniemi Jukka" userId="S::jukka.hautaniemi@edu.lahti.fi::b1ab297a-79ce-458e-9cc0-3a8b592004e5" providerId="AD" clId="Web-{300BB0A3-F649-4456-BCF0-44DAD7B0A29D}" dt="2018-09-25T04:31:00.917" v="24" actId="20577"/>
        <pc:sldMkLst>
          <pc:docMk/>
          <pc:sldMk cId="3214185620" sldId="257"/>
        </pc:sldMkLst>
        <pc:spChg chg="mod">
          <ac:chgData name="Hautaniemi Jukka" userId="S::jukka.hautaniemi@edu.lahti.fi::b1ab297a-79ce-458e-9cc0-3a8b592004e5" providerId="AD" clId="Web-{300BB0A3-F649-4456-BCF0-44DAD7B0A29D}" dt="2018-09-25T04:31:00.917" v="24" actId="20577"/>
          <ac:spMkLst>
            <pc:docMk/>
            <pc:sldMk cId="3214185620" sldId="257"/>
            <ac:spMk id="4" creationId="{85CDE879-BAD5-421D-BD14-A0A0F8A895B7}"/>
          </ac:spMkLst>
        </pc:spChg>
        <pc:picChg chg="mod">
          <ac:chgData name="Hautaniemi Jukka" userId="S::jukka.hautaniemi@edu.lahti.fi::b1ab297a-79ce-458e-9cc0-3a8b592004e5" providerId="AD" clId="Web-{300BB0A3-F649-4456-BCF0-44DAD7B0A29D}" dt="2018-09-25T04:30:07.276" v="1" actId="1076"/>
          <ac:picMkLst>
            <pc:docMk/>
            <pc:sldMk cId="3214185620" sldId="257"/>
            <ac:picMk id="11" creationId="{40EF82C7-C4FF-41B8-895D-1034B0D957CD}"/>
          </ac:picMkLst>
        </pc:picChg>
        <pc:picChg chg="mod">
          <ac:chgData name="Hautaniemi Jukka" userId="S::jukka.hautaniemi@edu.lahti.fi::b1ab297a-79ce-458e-9cc0-3a8b592004e5" providerId="AD" clId="Web-{300BB0A3-F649-4456-BCF0-44DAD7B0A29D}" dt="2018-09-25T04:30:03.229" v="0" actId="1076"/>
          <ac:picMkLst>
            <pc:docMk/>
            <pc:sldMk cId="3214185620" sldId="257"/>
            <ac:picMk id="13" creationId="{B5CF1F42-730A-42D3-AB15-A9DE24CF33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7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78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70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 dirty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2932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3845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000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643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8892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73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70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33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84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98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4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34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94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33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27.9.2018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620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Minävihko </a:t>
            </a:r>
            <a:r>
              <a:rPr lang="fi-FI" sz="4400"/>
              <a:t>formatiivisen arvioinnin välineenä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, erittäin korkea luotettavuus">
            <a:extLst>
              <a:ext uri="{FF2B5EF4-FFF2-40B4-BE49-F238E27FC236}">
                <a16:creationId xmlns:a16="http://schemas.microsoft.com/office/drawing/2014/main" xmlns="" id="{D72E0BC7-A961-416D-A1E7-24F01406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90097" y="1255595"/>
            <a:ext cx="5966345" cy="447191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85CDE879-BAD5-421D-BD14-A0A0F8A895B7}"/>
              </a:ext>
            </a:extLst>
          </p:cNvPr>
          <p:cNvSpPr txBox="1"/>
          <p:nvPr/>
        </p:nvSpPr>
        <p:spPr>
          <a:xfrm>
            <a:off x="5600130" y="453788"/>
            <a:ext cx="4710752" cy="27392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/>
              <a:t>Taitopedagogiikkaa</a:t>
            </a:r>
          </a:p>
          <a:p>
            <a:pPr algn="ctr"/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Laaja-alainen osaaminen</a:t>
            </a:r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Koulun yhteiset taidot (esim. </a:t>
            </a:r>
            <a:r>
              <a:rPr lang="fi-FI" dirty="0"/>
              <a:t>4kpl/lukuvuosi)</a:t>
            </a:r>
          </a:p>
          <a:p>
            <a:pPr marL="285750" indent="-285750" algn="ctr">
              <a:buFont typeface="Arial"/>
              <a:buChar char="•"/>
            </a:pPr>
            <a:r>
              <a:rPr lang="fi-FI"/>
              <a:t>Luokkien omat taitotalot, -portaat tai muut mallit</a:t>
            </a:r>
          </a:p>
          <a:p>
            <a:pPr marL="285750" indent="-285750" algn="ctr">
              <a:buFont typeface="Arial"/>
              <a:buChar char="•"/>
            </a:pPr>
            <a:r>
              <a:rPr lang="fi-FI"/>
              <a:t>Oppilaat tasojen laatijoina</a:t>
            </a:r>
          </a:p>
          <a:p>
            <a:pPr marL="285750" indent="-285750" algn="ctr">
              <a:buFont typeface="Arial"/>
              <a:buChar char="•"/>
            </a:pPr>
            <a:r>
              <a:rPr lang="fi-FI"/>
              <a:t>Itsearviointi – tavoite -seuranta</a:t>
            </a:r>
            <a:endParaRPr lang="fi-FI" dirty="0"/>
          </a:p>
        </p:txBody>
      </p:sp>
      <p:pic>
        <p:nvPicPr>
          <p:cNvPr id="11" name="Kuva 11" descr="Kuva, joka sisältää kohteen teksti, luonnoslehtiö&#10;&#10;Kuvaus luotu, erittäin korkea luotettavuus">
            <a:extLst>
              <a:ext uri="{FF2B5EF4-FFF2-40B4-BE49-F238E27FC236}">
                <a16:creationId xmlns:a16="http://schemas.microsoft.com/office/drawing/2014/main" xmlns="" id="{40EF82C7-C4FF-41B8-895D-1034B0D95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5" t="18300" r="32040" b="68616"/>
          <a:stretch/>
        </p:blipFill>
        <p:spPr>
          <a:xfrm>
            <a:off x="5011245" y="3318568"/>
            <a:ext cx="6503884" cy="1042428"/>
          </a:xfrm>
          <a:prstGeom prst="rect">
            <a:avLst/>
          </a:prstGeom>
        </p:spPr>
      </p:pic>
      <p:pic>
        <p:nvPicPr>
          <p:cNvPr id="13" name="Kuva 13" descr="Kuva, joka sisältää kohteen huonekalu, verho, kylpyhuone&#10;&#10;Kuvaus luotu, korkea luotettavuus">
            <a:extLst>
              <a:ext uri="{FF2B5EF4-FFF2-40B4-BE49-F238E27FC236}">
                <a16:creationId xmlns:a16="http://schemas.microsoft.com/office/drawing/2014/main" xmlns="" id="{B5CF1F42-730A-42D3-AB15-A9DE24CF3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82" t="27398" r="39095" b="58043"/>
          <a:stretch/>
        </p:blipFill>
        <p:spPr>
          <a:xfrm rot="21060000">
            <a:off x="5248194" y="4986862"/>
            <a:ext cx="5912946" cy="10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8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verho, kylpyhuone, teksti, suihku&#10;&#10;Kuvaus luotu, erittäin korkea luotettavuus">
            <a:extLst>
              <a:ext uri="{FF2B5EF4-FFF2-40B4-BE49-F238E27FC236}">
                <a16:creationId xmlns:a16="http://schemas.microsoft.com/office/drawing/2014/main" xmlns="" id="{96521029-616F-42F9-8890-24F1EBD2A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8" t="-1739" r="1776" b="1663"/>
          <a:stretch/>
        </p:blipFill>
        <p:spPr>
          <a:xfrm rot="5400000">
            <a:off x="-243842" y="851734"/>
            <a:ext cx="6258430" cy="52114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24B76B9D-B637-426B-98D9-C280ACE087BC}"/>
              </a:ext>
            </a:extLst>
          </p:cNvPr>
          <p:cNvSpPr txBox="1"/>
          <p:nvPr/>
        </p:nvSpPr>
        <p:spPr>
          <a:xfrm>
            <a:off x="5486399" y="1284027"/>
            <a:ext cx="5631976" cy="32932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/>
              <a:t>Positiivista pedagogiikkaa</a:t>
            </a:r>
          </a:p>
          <a:p>
            <a:pPr algn="ctr"/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Vahvuudet esiin</a:t>
            </a:r>
          </a:p>
          <a:p>
            <a:pPr marL="285750" indent="-285750" algn="ctr">
              <a:buFont typeface="Arial"/>
              <a:buChar char="•"/>
            </a:pPr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Tavoitetikkaissa kipuaminen</a:t>
            </a:r>
            <a:endParaRPr lang="fi-FI" dirty="0"/>
          </a:p>
          <a:p>
            <a:pPr marL="285750" indent="-285750" algn="ctr">
              <a:buFont typeface="Arial"/>
              <a:buChar char="•"/>
            </a:pPr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Pohdintakatsauksia</a:t>
            </a:r>
            <a:endParaRPr lang="fi-FI" dirty="0"/>
          </a:p>
          <a:p>
            <a:pPr marL="285750" indent="-285750" algn="ctr">
              <a:buFont typeface="Arial"/>
              <a:buChar char="•"/>
            </a:pPr>
            <a:endParaRPr lang="fi-FI" dirty="0"/>
          </a:p>
          <a:p>
            <a:pPr marL="285750" indent="-285750" algn="ctr">
              <a:buFont typeface="Arial"/>
              <a:buChar char="•"/>
            </a:pPr>
            <a:r>
              <a:rPr lang="fi-FI"/>
              <a:t>Onnistumisia ja myös pettymyksiä päiväkirjamaiseen tapaan</a:t>
            </a:r>
            <a:endParaRPr lang="fi-FI" dirty="0"/>
          </a:p>
          <a:p>
            <a:pPr marL="285750" indent="-285750" algn="ctr">
              <a:buFont typeface="Arial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08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, erittäin korkea luotettavuus">
            <a:extLst>
              <a:ext uri="{FF2B5EF4-FFF2-40B4-BE49-F238E27FC236}">
                <a16:creationId xmlns:a16="http://schemas.microsoft.com/office/drawing/2014/main" xmlns="" id="{221D3150-A969-463F-9A5F-C2D54B44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36" y="510654"/>
            <a:ext cx="7137777" cy="592767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5F3866ED-E69A-4C03-B786-B007C1510573}"/>
              </a:ext>
            </a:extLst>
          </p:cNvPr>
          <p:cNvSpPr txBox="1"/>
          <p:nvPr/>
        </p:nvSpPr>
        <p:spPr>
          <a:xfrm>
            <a:off x="7544936" y="1613848"/>
            <a:ext cx="4369558" cy="33239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/>
              <a:t>Ilmiöarviointia</a:t>
            </a:r>
          </a:p>
          <a:p>
            <a:pPr algn="ctr"/>
            <a:endParaRPr lang="fi-FI" sz="2800" dirty="0"/>
          </a:p>
          <a:p>
            <a:pPr marL="457200" indent="-457200" algn="ctr">
              <a:buFont typeface="Arial"/>
              <a:buChar char="•"/>
            </a:pPr>
            <a:r>
              <a:rPr lang="fi-FI"/>
              <a:t>Säännöllistä ja monipuolista itse- ja vertaisarviointia</a:t>
            </a:r>
            <a:endParaRPr lang="fi-FI" dirty="0"/>
          </a:p>
          <a:p>
            <a:pPr marL="457200" indent="-457200" algn="ctr">
              <a:buFont typeface="Arial"/>
              <a:buChar char="•"/>
            </a:pPr>
            <a:endParaRPr lang="fi-FI" dirty="0"/>
          </a:p>
          <a:p>
            <a:pPr marL="457200" indent="-457200" algn="ctr">
              <a:buFont typeface="Arial"/>
              <a:buChar char="•"/>
            </a:pPr>
            <a:r>
              <a:rPr lang="fi-FI"/>
              <a:t>Kotien näköalapaikka koulutyöhön</a:t>
            </a:r>
            <a:endParaRPr lang="fi-FI" dirty="0"/>
          </a:p>
          <a:p>
            <a:pPr algn="ctr"/>
            <a:endParaRPr lang="fi-FI" dirty="0"/>
          </a:p>
          <a:p>
            <a:pPr algn="ctr"/>
            <a:endParaRPr lang="fi-FI" dirty="0"/>
          </a:p>
          <a:p>
            <a:pPr marL="457200" indent="-457200" algn="ctr">
              <a:buFont typeface="Arial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4260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1010ED8-9E3E-4581-B284-086F4896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86" y="1021375"/>
            <a:ext cx="9404723" cy="1400530"/>
          </a:xfrm>
        </p:spPr>
        <p:txBody>
          <a:bodyPr/>
          <a:lstStyle/>
          <a:p>
            <a:r>
              <a:rPr lang="fi-FI"/>
              <a:t>Kehittelyä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4482AF69-EB59-4ECE-9B27-C3FEF4004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337246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Ø"/>
            </a:pPr>
            <a:r>
              <a:rPr lang="fi-FI" sz="2400"/>
              <a:t>Siirtäminen sähköiseen muotoon?</a:t>
            </a:r>
          </a:p>
          <a:p>
            <a:pPr>
              <a:buFont typeface="Wingdings" charset="2"/>
              <a:buChar char="Ø"/>
            </a:pPr>
            <a:r>
              <a:rPr lang="fi-FI" sz="2400"/>
              <a:t>Laajentaminen portfolion suuntaan?</a:t>
            </a:r>
          </a:p>
          <a:p>
            <a:pPr>
              <a:buFont typeface="Wingdings" charset="2"/>
              <a:buChar char="Ø"/>
            </a:pPr>
            <a:r>
              <a:rPr lang="fi-FI" sz="2400"/>
              <a:t>Yläkouluissa eheyttäjäksi ainerajoja rikkomaan?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965078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69</Words>
  <Application>Microsoft Office PowerPoint</Application>
  <PresentationFormat>Laajakuva</PresentationFormat>
  <Paragraphs>27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Wingdings</vt:lpstr>
      <vt:lpstr>Wingdings 3</vt:lpstr>
      <vt:lpstr>Ioni</vt:lpstr>
      <vt:lpstr>Minävihko formatiivisen arvioinnin välineenä</vt:lpstr>
      <vt:lpstr>PowerPoint-esitys</vt:lpstr>
      <vt:lpstr>PowerPoint-esitys</vt:lpstr>
      <vt:lpstr>PowerPoint-esitys</vt:lpstr>
      <vt:lpstr>Kehittelyä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Kivekäs Johanna</dc:creator>
  <cp:lastModifiedBy>Kivekäs Johanna</cp:lastModifiedBy>
  <cp:revision>223</cp:revision>
  <dcterms:created xsi:type="dcterms:W3CDTF">2012-08-08T08:08:12Z</dcterms:created>
  <dcterms:modified xsi:type="dcterms:W3CDTF">2018-09-27T06:18:26Z</dcterms:modified>
</cp:coreProperties>
</file>