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7A4D6-1DC9-41D1-947E-F7A3CAD35F07}" type="datetimeFigureOut">
              <a:rPr lang="fi-FI" smtClean="0"/>
              <a:t>24.9.2018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2F22-9D75-4910-A769-9BEDC95384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047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7A4D6-1DC9-41D1-947E-F7A3CAD35F07}" type="datetimeFigureOut">
              <a:rPr lang="fi-FI" smtClean="0"/>
              <a:t>24.9.2018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2F22-9D75-4910-A769-9BEDC95384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5053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7A4D6-1DC9-41D1-947E-F7A3CAD35F07}" type="datetimeFigureOut">
              <a:rPr lang="fi-FI" smtClean="0"/>
              <a:t>24.9.2018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2F22-9D75-4910-A769-9BEDC95384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7877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7A4D6-1DC9-41D1-947E-F7A3CAD35F07}" type="datetimeFigureOut">
              <a:rPr lang="fi-FI" smtClean="0"/>
              <a:t>24.9.2018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2F22-9D75-4910-A769-9BEDC95384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882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7A4D6-1DC9-41D1-947E-F7A3CAD35F07}" type="datetimeFigureOut">
              <a:rPr lang="fi-FI" smtClean="0"/>
              <a:t>24.9.2018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2F22-9D75-4910-A769-9BEDC95384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3825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7A4D6-1DC9-41D1-947E-F7A3CAD35F07}" type="datetimeFigureOut">
              <a:rPr lang="fi-FI" smtClean="0"/>
              <a:t>24.9.2018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2F22-9D75-4910-A769-9BEDC95384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3675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7A4D6-1DC9-41D1-947E-F7A3CAD35F07}" type="datetimeFigureOut">
              <a:rPr lang="fi-FI" smtClean="0"/>
              <a:t>24.9.2018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2F22-9D75-4910-A769-9BEDC95384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5390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7A4D6-1DC9-41D1-947E-F7A3CAD35F07}" type="datetimeFigureOut">
              <a:rPr lang="fi-FI" smtClean="0"/>
              <a:t>24.9.2018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2F22-9D75-4910-A769-9BEDC95384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6871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7A4D6-1DC9-41D1-947E-F7A3CAD35F07}" type="datetimeFigureOut">
              <a:rPr lang="fi-FI" smtClean="0"/>
              <a:t>24.9.2018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2F22-9D75-4910-A769-9BEDC95384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323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7A4D6-1DC9-41D1-947E-F7A3CAD35F07}" type="datetimeFigureOut">
              <a:rPr lang="fi-FI" smtClean="0"/>
              <a:t>24.9.2018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2F22-9D75-4910-A769-9BEDC95384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1905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7A4D6-1DC9-41D1-947E-F7A3CAD35F07}" type="datetimeFigureOut">
              <a:rPr lang="fi-FI" smtClean="0"/>
              <a:t>24.9.2018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2F22-9D75-4910-A769-9BEDC95384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8352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7A4D6-1DC9-41D1-947E-F7A3CAD35F07}" type="datetimeFigureOut">
              <a:rPr lang="fi-FI" smtClean="0"/>
              <a:t>24.9.2018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F2F22-9D75-4910-A769-9BEDC95384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18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dirty="0" smtClean="0"/>
              <a:t>			</a:t>
            </a:r>
            <a:r>
              <a:rPr lang="fi-FI" sz="3200" dirty="0" smtClean="0">
                <a:solidFill>
                  <a:srgbClr val="0070C0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PÄIJÄT-HÄMEEN TUTOROPETTAJAMESSUT</a:t>
            </a:r>
            <a:r>
              <a:rPr lang="fi-FI" sz="3100" dirty="0" smtClean="0"/>
              <a:t/>
            </a:r>
            <a:br>
              <a:rPr lang="fi-FI" sz="3100" dirty="0" smtClean="0"/>
            </a:br>
            <a:r>
              <a:rPr lang="fi-FI" sz="3100" dirty="0" smtClean="0"/>
              <a:t>			</a:t>
            </a:r>
            <a:r>
              <a:rPr kumimoji="0" lang="fi-FI" altLang="fi-FI" sz="3100" b="1" i="0" u="sng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  </a:t>
            </a:r>
            <a:r>
              <a:rPr kumimoji="0" lang="fi-FI" altLang="fi-FI" sz="3100" b="1" i="0" u="sng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empus Sans ITC" panose="04020404030D070202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</a:t>
            </a:r>
            <a:r>
              <a:rPr kumimoji="0" lang="fi-FI" altLang="fi-FI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fi-FI" altLang="fi-FI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fi-FI" sz="3600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fi-FI" sz="2600" b="1" dirty="0" smtClean="0"/>
          </a:p>
          <a:p>
            <a:pPr marL="0" indent="0">
              <a:buNone/>
            </a:pPr>
            <a:r>
              <a:rPr lang="fi-FI" sz="2600" b="1" dirty="0" smtClean="0"/>
              <a:t>Aika</a:t>
            </a:r>
            <a:r>
              <a:rPr lang="fi-FI" sz="2600" b="1" dirty="0"/>
              <a:t>: </a:t>
            </a:r>
            <a:r>
              <a:rPr lang="fi-FI" sz="2600" b="1" u="sng" dirty="0"/>
              <a:t>25.9. klo 8.00 - </a:t>
            </a:r>
            <a:r>
              <a:rPr lang="fi-FI" sz="2600" b="1" u="sng" dirty="0" smtClean="0"/>
              <a:t>10.30.</a:t>
            </a:r>
            <a:endParaRPr lang="fi-FI" sz="2600" b="1" u="sng" dirty="0"/>
          </a:p>
          <a:p>
            <a:pPr marL="0" indent="0">
              <a:buNone/>
            </a:pPr>
            <a:r>
              <a:rPr lang="fi-FI" sz="2600" b="1" dirty="0"/>
              <a:t>Paikka: </a:t>
            </a:r>
            <a:r>
              <a:rPr lang="fi-FI" sz="2600" dirty="0"/>
              <a:t>Kalliolan koulu, Rajaharjuntie 23, 15270</a:t>
            </a:r>
            <a:r>
              <a:rPr lang="fi-FI" sz="2600" u="sng" dirty="0"/>
              <a:t> </a:t>
            </a:r>
            <a:r>
              <a:rPr lang="fi-FI" sz="2600" u="sng" dirty="0" err="1"/>
              <a:t>Kukkila</a:t>
            </a:r>
            <a:endParaRPr lang="fi-FI" sz="2600" dirty="0"/>
          </a:p>
          <a:p>
            <a:pPr marL="0" indent="0">
              <a:buNone/>
            </a:pPr>
            <a:r>
              <a:rPr lang="fi-FI" sz="2600" b="1" dirty="0"/>
              <a:t>Tavoite: </a:t>
            </a:r>
            <a:r>
              <a:rPr lang="fi-FI" sz="2600" dirty="0"/>
              <a:t>Hyvien osaamiskäytänteiden</a:t>
            </a:r>
            <a:r>
              <a:rPr lang="fi-FI" sz="2600" b="1" dirty="0"/>
              <a:t> </a:t>
            </a:r>
            <a:r>
              <a:rPr lang="fi-FI" sz="2600" dirty="0" smtClean="0"/>
              <a:t>jakaminen ja verkostoituminen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b="1" u="sng" dirty="0" smtClean="0">
                <a:latin typeface="Tempus Sans ITC" panose="04020404030D07020202" pitchFamily="82" charset="0"/>
              </a:rPr>
              <a:t>TUTOR-VERKOSTO</a:t>
            </a:r>
            <a:endParaRPr lang="fi-FI" sz="2000" b="1" dirty="0">
              <a:latin typeface="Tempus Sans ITC" panose="04020404030D07020202" pitchFamily="82" charset="0"/>
            </a:endParaRPr>
          </a:p>
          <a:p>
            <a:pPr marL="0" lvl="0" indent="0">
              <a:buNone/>
            </a:pPr>
            <a:r>
              <a:rPr lang="fi-FI" sz="2000" b="1" dirty="0">
                <a:latin typeface="Tempus Sans ITC" panose="04020404030D07020202" pitchFamily="82" charset="0"/>
              </a:rPr>
              <a:t>Verkostoituminen on vastavuoroista, ylläpidä ja nauti verkostostasi. Kohtaamisista syntyy aina jotakin hyvää.</a:t>
            </a:r>
            <a:endParaRPr lang="fi-FI" sz="2000" dirty="0">
              <a:latin typeface="Tempus Sans ITC" panose="04020404030D07020202" pitchFamily="82" charset="0"/>
            </a:endParaRPr>
          </a:p>
          <a:p>
            <a:pPr marL="0" indent="0">
              <a:buNone/>
            </a:pPr>
            <a:r>
              <a:rPr lang="fi-FI" sz="2000" b="1" u="sng" dirty="0">
                <a:latin typeface="Tempus Sans ITC" panose="04020404030D07020202" pitchFamily="82" charset="0"/>
              </a:rPr>
              <a:t>TUTOR-KIRPPIS -AJATTELU</a:t>
            </a:r>
            <a:endParaRPr lang="fi-FI" sz="2000" dirty="0">
              <a:latin typeface="Tempus Sans ITC" panose="04020404030D07020202" pitchFamily="82" charset="0"/>
            </a:endParaRPr>
          </a:p>
          <a:p>
            <a:pPr marL="0" indent="0">
              <a:buNone/>
            </a:pPr>
            <a:r>
              <a:rPr lang="fi-FI" sz="2000" b="1" dirty="0">
                <a:latin typeface="Tempus Sans ITC" panose="04020404030D07020202" pitchFamily="82" charset="0"/>
              </a:rPr>
              <a:t>Tutor-kirppikseltä löydät käytettyjä sekä hyväksi koettuja ja </a:t>
            </a:r>
            <a:r>
              <a:rPr lang="fi-FI" sz="2000" b="1" dirty="0" smtClean="0">
                <a:latin typeface="Tempus Sans ITC" panose="04020404030D07020202" pitchFamily="82" charset="0"/>
              </a:rPr>
              <a:t>havaittuja ideoita.</a:t>
            </a:r>
          </a:p>
          <a:p>
            <a:pPr marL="0" indent="0">
              <a:buNone/>
            </a:pPr>
            <a:endParaRPr lang="fi-FI" sz="1600" b="1" dirty="0" smtClean="0">
              <a:latin typeface="Tempus Sans ITC" panose="04020404030D07020202" pitchFamily="82" charset="0"/>
            </a:endParaRPr>
          </a:p>
          <a:p>
            <a:pPr marL="0" indent="0">
              <a:buNone/>
            </a:pPr>
            <a:endParaRPr kumimoji="0" lang="fi-FI" altLang="fi-FI" sz="1600" b="1" i="0" u="sng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empus Sans ITC" panose="04020404030D07020202" pitchFamily="82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kumimoji="0" lang="fi-FI" altLang="fi-FI" sz="1600" b="1" i="0" u="sng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 </a:t>
            </a:r>
          </a:p>
          <a:p>
            <a:pPr marL="0" indent="0">
              <a:buNone/>
            </a:pPr>
            <a:r>
              <a:rPr kumimoji="0" lang="fi-FI" altLang="fi-FI" sz="7700" b="1" i="0" u="sng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TU! Torille!</a:t>
            </a:r>
            <a:endParaRPr lang="fi-FI" sz="7700" dirty="0">
              <a:solidFill>
                <a:srgbClr val="0070C0"/>
              </a:solidFill>
              <a:latin typeface="Tempus Sans ITC" panose="04020404030D07020202" pitchFamily="82" charset="0"/>
            </a:endParaRP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>
          <a:xfrm>
            <a:off x="6019800" y="1509623"/>
            <a:ext cx="5334000" cy="466734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sz="2200" b="1" dirty="0" smtClean="0"/>
              <a:t>OHJELMA</a:t>
            </a:r>
            <a:r>
              <a:rPr lang="fi-FI" sz="2200" b="1" dirty="0" smtClean="0"/>
              <a:t>:</a:t>
            </a:r>
          </a:p>
          <a:p>
            <a:pPr marL="0" indent="0">
              <a:buNone/>
            </a:pPr>
            <a:endParaRPr lang="fi-FI" sz="2200" dirty="0"/>
          </a:p>
          <a:p>
            <a:r>
              <a:rPr lang="fi-FI" sz="2200" b="1" dirty="0"/>
              <a:t>8.00 – </a:t>
            </a:r>
            <a:r>
              <a:rPr lang="fi-FI" sz="2200" b="1" dirty="0" smtClean="0"/>
              <a:t>8.20 </a:t>
            </a:r>
            <a:r>
              <a:rPr lang="fi-FI" sz="2200" dirty="0" smtClean="0"/>
              <a:t>Aamukahvit </a:t>
            </a:r>
            <a:r>
              <a:rPr lang="fi-FI" sz="2200" dirty="0"/>
              <a:t>suolaisella kahvileivällä ja </a:t>
            </a:r>
            <a:r>
              <a:rPr lang="fi-FI" sz="2200" dirty="0" smtClean="0"/>
              <a:t>messupisteisiin tutustumista</a:t>
            </a:r>
            <a:endParaRPr lang="fi-FI" sz="2200" dirty="0"/>
          </a:p>
          <a:p>
            <a:r>
              <a:rPr lang="fi-FI" sz="2200" b="1" dirty="0" smtClean="0"/>
              <a:t>8.20 </a:t>
            </a:r>
            <a:r>
              <a:rPr lang="fi-FI" sz="2200" b="1" dirty="0"/>
              <a:t>- </a:t>
            </a:r>
            <a:r>
              <a:rPr lang="fi-FI" sz="2200" b="1" dirty="0" smtClean="0"/>
              <a:t>8.30 </a:t>
            </a:r>
            <a:r>
              <a:rPr lang="fi-FI" sz="2200" dirty="0" smtClean="0"/>
              <a:t>Tapahtuman ohjelma ja yhteisen Peda.net –sivuston esittely</a:t>
            </a:r>
            <a:endParaRPr lang="fi-FI" sz="2200" dirty="0"/>
          </a:p>
          <a:p>
            <a:r>
              <a:rPr lang="fi-FI" sz="2200" b="1" dirty="0" smtClean="0"/>
              <a:t>8.30 </a:t>
            </a:r>
            <a:r>
              <a:rPr lang="fi-FI" sz="2200" b="1" dirty="0"/>
              <a:t>– 9.30</a:t>
            </a:r>
            <a:r>
              <a:rPr lang="fi-FI" sz="2200" dirty="0"/>
              <a:t> </a:t>
            </a:r>
            <a:r>
              <a:rPr lang="fi-FI" sz="2200" dirty="0" smtClean="0"/>
              <a:t>Teemapajat 3x20 min</a:t>
            </a:r>
            <a:endParaRPr lang="fi-FI" sz="2200" dirty="0"/>
          </a:p>
          <a:p>
            <a:r>
              <a:rPr lang="fi-FI" sz="2200" b="1" dirty="0"/>
              <a:t>9.30 – </a:t>
            </a:r>
            <a:r>
              <a:rPr lang="fi-FI" sz="2200" b="1" dirty="0" smtClean="0"/>
              <a:t>9.45 </a:t>
            </a:r>
            <a:r>
              <a:rPr lang="fi-FI" sz="2200" dirty="0" smtClean="0"/>
              <a:t>Kiertelyä messupisteillä ja keskustelua</a:t>
            </a:r>
          </a:p>
          <a:p>
            <a:r>
              <a:rPr lang="fi-FI" sz="2200" b="1" dirty="0" smtClean="0"/>
              <a:t>9.45 - 10.30</a:t>
            </a:r>
            <a:r>
              <a:rPr lang="fi-FI" sz="2200" dirty="0" smtClean="0"/>
              <a:t> </a:t>
            </a:r>
            <a:r>
              <a:rPr lang="fi-FI" sz="2200" dirty="0"/>
              <a:t>Kalliolan koulun esittelykierros – avoin oppimisympäristö, yhteisopettajuus sekä joustavat </a:t>
            </a:r>
            <a:r>
              <a:rPr lang="fi-FI" sz="2200" dirty="0" smtClean="0"/>
              <a:t>opetusryhmät</a:t>
            </a:r>
          </a:p>
          <a:p>
            <a:endParaRPr lang="fi-FI" dirty="0"/>
          </a:p>
          <a:p>
            <a:pPr marL="0" indent="0">
              <a:buNone/>
            </a:pPr>
            <a:endParaRPr lang="fi-FI" sz="2000" b="1" dirty="0" smtClean="0"/>
          </a:p>
          <a:p>
            <a:pPr marL="0" indent="0">
              <a:buNone/>
            </a:pPr>
            <a:endParaRPr lang="fi-FI" sz="2000" b="1" dirty="0"/>
          </a:p>
          <a:p>
            <a:pPr marL="0" indent="0">
              <a:buNone/>
            </a:pPr>
            <a:endParaRPr lang="fi-FI" sz="2000" dirty="0" smtClean="0"/>
          </a:p>
          <a:p>
            <a:pPr marL="0" indent="0">
              <a:buNone/>
            </a:pPr>
            <a:r>
              <a:rPr lang="fi-FI" sz="2000" dirty="0" smtClean="0"/>
              <a:t>Järjestäjinä: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 smtClean="0"/>
              <a:t>Johanna Kivekäs ja seudullinen kehittäjäryhmä’</a:t>
            </a:r>
          </a:p>
          <a:p>
            <a:pPr marL="0" indent="0">
              <a:buNone/>
            </a:pPr>
            <a:r>
              <a:rPr lang="fi-FI" sz="2000" dirty="0" smtClean="0"/>
              <a:t>Tutoropettajatoiminnan </a:t>
            </a:r>
            <a:r>
              <a:rPr lang="fi-FI" sz="2000" dirty="0"/>
              <a:t>kehittäminen alueellisesti                                      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1025" name="Kuva 1" descr="connections-2099068__3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642" y="4245070"/>
            <a:ext cx="2021456" cy="2006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Kuva 15" descr="C:\Users\Kivekas_J\Desktop\feedback-2990424_960_72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3" y="177087"/>
            <a:ext cx="3459732" cy="18414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208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120</Words>
  <Application>Microsoft Office PowerPoint</Application>
  <PresentationFormat>Laajakuva</PresentationFormat>
  <Paragraphs>29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Semibold</vt:lpstr>
      <vt:lpstr>Tempus Sans ITC</vt:lpstr>
      <vt:lpstr>Times New Roman</vt:lpstr>
      <vt:lpstr>Office-teema</vt:lpstr>
      <vt:lpstr>    PÄIJÄT-HÄMEEN TUTOROPETTAJAMESSUT                                                                                       </vt:lpstr>
    </vt:vector>
  </TitlesOfParts>
  <Company>Lahden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PÄIJÄT-HÄMEEN TUTOROPETTAJAMESSUT    TU! Torille!</dc:title>
  <dc:creator>Kivekäs Johanna</dc:creator>
  <cp:lastModifiedBy>Kivekäs Johanna</cp:lastModifiedBy>
  <cp:revision>9</cp:revision>
  <cp:lastPrinted>2018-08-14T07:54:05Z</cp:lastPrinted>
  <dcterms:created xsi:type="dcterms:W3CDTF">2018-08-14T06:53:42Z</dcterms:created>
  <dcterms:modified xsi:type="dcterms:W3CDTF">2018-09-24T13:00:19Z</dcterms:modified>
</cp:coreProperties>
</file>