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0" r:id="rId4"/>
    <p:sldId id="258" r:id="rId5"/>
    <p:sldId id="262" r:id="rId6"/>
    <p:sldId id="256" r:id="rId7"/>
    <p:sldId id="263" r:id="rId8"/>
    <p:sldId id="265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CF823-5F4E-2844-B81A-34F324F531D6}" v="107" dt="2019-04-22T11:34:05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i Kähkönen" userId="S::sari.kahkonen@hollola.fi::7570e7e1-dd69-4116-825a-4f4ed3319ce9" providerId="AD" clId="Web-{83CC8BFD-ADAC-F460-3791-9B8B1257DB39}"/>
    <pc:docChg chg="modSld">
      <pc:chgData name="Sari Kähkönen" userId="S::sari.kahkonen@hollola.fi::7570e7e1-dd69-4116-825a-4f4ed3319ce9" providerId="AD" clId="Web-{83CC8BFD-ADAC-F460-3791-9B8B1257DB39}" dt="2019-04-22T14:34:03.993" v="19" actId="20577"/>
      <pc:docMkLst>
        <pc:docMk/>
      </pc:docMkLst>
      <pc:sldChg chg="modSp">
        <pc:chgData name="Sari Kähkönen" userId="S::sari.kahkonen@hollola.fi::7570e7e1-dd69-4116-825a-4f4ed3319ce9" providerId="AD" clId="Web-{83CC8BFD-ADAC-F460-3791-9B8B1257DB39}" dt="2019-04-22T14:33:59.509" v="17" actId="20577"/>
        <pc:sldMkLst>
          <pc:docMk/>
          <pc:sldMk cId="3652916421" sldId="268"/>
        </pc:sldMkLst>
        <pc:spChg chg="mod">
          <ac:chgData name="Sari Kähkönen" userId="S::sari.kahkonen@hollola.fi::7570e7e1-dd69-4116-825a-4f4ed3319ce9" providerId="AD" clId="Web-{83CC8BFD-ADAC-F460-3791-9B8B1257DB39}" dt="2019-04-22T14:33:59.509" v="17" actId="20577"/>
          <ac:spMkLst>
            <pc:docMk/>
            <pc:sldMk cId="3652916421" sldId="268"/>
            <ac:spMk id="2" creationId="{E107B4BB-0291-3241-A0BD-E8887E5D83CE}"/>
          </ac:spMkLst>
        </pc:spChg>
      </pc:sldChg>
    </pc:docChg>
  </pc:docChgLst>
  <pc:docChgLst>
    <pc:chgData name="Sari Kähkönen" userId="7570e7e1-dd69-4116-825a-4f4ed3319ce9" providerId="ADAL" clId="{387CF823-5F4E-2844-B81A-34F324F531D6}"/>
    <pc:docChg chg="undo custSel mod addSld delSld modSld sldOrd">
      <pc:chgData name="Sari Kähkönen" userId="7570e7e1-dd69-4116-825a-4f4ed3319ce9" providerId="ADAL" clId="{387CF823-5F4E-2844-B81A-34F324F531D6}" dt="2019-04-22T11:36:25.919" v="992" actId="29295"/>
      <pc:docMkLst>
        <pc:docMk/>
      </pc:docMkLst>
      <pc:sldChg chg="modSp ord setBg">
        <pc:chgData name="Sari Kähkönen" userId="7570e7e1-dd69-4116-825a-4f4ed3319ce9" providerId="ADAL" clId="{387CF823-5F4E-2844-B81A-34F324F531D6}" dt="2019-04-15T17:59:14.412" v="364"/>
        <pc:sldMkLst>
          <pc:docMk/>
          <pc:sldMk cId="1804096087" sldId="256"/>
        </pc:sldMkLst>
        <pc:picChg chg="mod">
          <ac:chgData name="Sari Kähkönen" userId="7570e7e1-dd69-4116-825a-4f4ed3319ce9" providerId="ADAL" clId="{387CF823-5F4E-2844-B81A-34F324F531D6}" dt="2019-04-15T17:33:29.363" v="322" actId="1440"/>
          <ac:picMkLst>
            <pc:docMk/>
            <pc:sldMk cId="1804096087" sldId="256"/>
            <ac:picMk id="9" creationId="{00000000-0000-0000-0000-000000000000}"/>
          </ac:picMkLst>
        </pc:picChg>
      </pc:sldChg>
      <pc:sldChg chg="modSp setBg">
        <pc:chgData name="Sari Kähkönen" userId="7570e7e1-dd69-4116-825a-4f4ed3319ce9" providerId="ADAL" clId="{387CF823-5F4E-2844-B81A-34F324F531D6}" dt="2019-04-15T19:21:24.224" v="367" actId="207"/>
        <pc:sldMkLst>
          <pc:docMk/>
          <pc:sldMk cId="1978685055" sldId="257"/>
        </pc:sldMkLst>
        <pc:spChg chg="mod">
          <ac:chgData name="Sari Kähkönen" userId="7570e7e1-dd69-4116-825a-4f4ed3319ce9" providerId="ADAL" clId="{387CF823-5F4E-2844-B81A-34F324F531D6}" dt="2019-04-15T19:21:24.224" v="367" actId="207"/>
          <ac:spMkLst>
            <pc:docMk/>
            <pc:sldMk cId="1978685055" sldId="257"/>
            <ac:spMk id="3" creationId="{00000000-0000-0000-0000-000000000000}"/>
          </ac:spMkLst>
        </pc:spChg>
        <pc:spChg chg="mod">
          <ac:chgData name="Sari Kähkönen" userId="7570e7e1-dd69-4116-825a-4f4ed3319ce9" providerId="ADAL" clId="{387CF823-5F4E-2844-B81A-34F324F531D6}" dt="2019-04-15T17:07:51.967" v="43" actId="1038"/>
          <ac:spMkLst>
            <pc:docMk/>
            <pc:sldMk cId="1978685055" sldId="257"/>
            <ac:spMk id="4" creationId="{00000000-0000-0000-0000-000000000000}"/>
          </ac:spMkLst>
        </pc:spChg>
        <pc:picChg chg="mod">
          <ac:chgData name="Sari Kähkönen" userId="7570e7e1-dd69-4116-825a-4f4ed3319ce9" providerId="ADAL" clId="{387CF823-5F4E-2844-B81A-34F324F531D6}" dt="2019-04-15T17:34:02.891" v="340" actId="1035"/>
          <ac:picMkLst>
            <pc:docMk/>
            <pc:sldMk cId="1978685055" sldId="257"/>
            <ac:picMk id="2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7:34:12.578" v="363" actId="1036"/>
          <ac:picMkLst>
            <pc:docMk/>
            <pc:sldMk cId="1978685055" sldId="257"/>
            <ac:picMk id="6" creationId="{00000000-0000-0000-0000-000000000000}"/>
          </ac:picMkLst>
        </pc:picChg>
      </pc:sldChg>
      <pc:sldChg chg="modSp setBg">
        <pc:chgData name="Sari Kähkönen" userId="7570e7e1-dd69-4116-825a-4f4ed3319ce9" providerId="ADAL" clId="{387CF823-5F4E-2844-B81A-34F324F531D6}" dt="2019-04-15T17:31:55.938" v="269" actId="1440"/>
        <pc:sldMkLst>
          <pc:docMk/>
          <pc:sldMk cId="706778769" sldId="258"/>
        </pc:sldMkLst>
        <pc:spChg chg="mod">
          <ac:chgData name="Sari Kähkönen" userId="7570e7e1-dd69-4116-825a-4f4ed3319ce9" providerId="ADAL" clId="{387CF823-5F4E-2844-B81A-34F324F531D6}" dt="2019-04-15T17:06:50.639" v="18" actId="1076"/>
          <ac:spMkLst>
            <pc:docMk/>
            <pc:sldMk cId="706778769" sldId="258"/>
            <ac:spMk id="9" creationId="{00000000-0000-0000-0000-000000000000}"/>
          </ac:spMkLst>
        </pc:spChg>
        <pc:picChg chg="mod">
          <ac:chgData name="Sari Kähkönen" userId="7570e7e1-dd69-4116-825a-4f4ed3319ce9" providerId="ADAL" clId="{387CF823-5F4E-2844-B81A-34F324F531D6}" dt="2019-04-15T17:31:55.938" v="269" actId="1440"/>
          <ac:picMkLst>
            <pc:docMk/>
            <pc:sldMk cId="706778769" sldId="258"/>
            <ac:picMk id="8" creationId="{00000000-0000-0000-0000-000000000000}"/>
          </ac:picMkLst>
        </pc:picChg>
      </pc:sldChg>
      <pc:sldChg chg="addSp delSp modSp mod setBg">
        <pc:chgData name="Sari Kähkönen" userId="7570e7e1-dd69-4116-825a-4f4ed3319ce9" providerId="ADAL" clId="{387CF823-5F4E-2844-B81A-34F324F531D6}" dt="2019-04-15T19:21:48.820" v="368" actId="1076"/>
        <pc:sldMkLst>
          <pc:docMk/>
          <pc:sldMk cId="89128758" sldId="260"/>
        </pc:sldMkLst>
        <pc:spChg chg="mod">
          <ac:chgData name="Sari Kähkönen" userId="7570e7e1-dd69-4116-825a-4f4ed3319ce9" providerId="ADAL" clId="{387CF823-5F4E-2844-B81A-34F324F531D6}" dt="2019-04-15T19:21:48.820" v="368" actId="1076"/>
          <ac:spMkLst>
            <pc:docMk/>
            <pc:sldMk cId="89128758" sldId="260"/>
            <ac:spMk id="3" creationId="{00000000-0000-0000-0000-000000000000}"/>
          </ac:spMkLst>
        </pc:spChg>
        <pc:spChg chg="mod">
          <ac:chgData name="Sari Kähkönen" userId="7570e7e1-dd69-4116-825a-4f4ed3319ce9" providerId="ADAL" clId="{387CF823-5F4E-2844-B81A-34F324F531D6}" dt="2019-04-15T17:06:15.248" v="12" actId="113"/>
          <ac:spMkLst>
            <pc:docMk/>
            <pc:sldMk cId="89128758" sldId="260"/>
            <ac:spMk id="5" creationId="{00000000-0000-0000-0000-000000000000}"/>
          </ac:spMkLst>
        </pc:spChg>
        <pc:picChg chg="add mod">
          <ac:chgData name="Sari Kähkönen" userId="7570e7e1-dd69-4116-825a-4f4ed3319ce9" providerId="ADAL" clId="{387CF823-5F4E-2844-B81A-34F324F531D6}" dt="2019-04-15T17:28:37.213" v="264" actId="1440"/>
          <ac:picMkLst>
            <pc:docMk/>
            <pc:sldMk cId="89128758" sldId="260"/>
            <ac:picMk id="2" creationId="{3C8F7441-0A48-1043-8F7A-E051C75A6BD6}"/>
          </ac:picMkLst>
        </pc:picChg>
        <pc:picChg chg="del mod">
          <ac:chgData name="Sari Kähkönen" userId="7570e7e1-dd69-4116-825a-4f4ed3319ce9" providerId="ADAL" clId="{387CF823-5F4E-2844-B81A-34F324F531D6}" dt="2019-04-15T17:23:39.416" v="260" actId="478"/>
          <ac:picMkLst>
            <pc:docMk/>
            <pc:sldMk cId="89128758" sldId="260"/>
            <ac:picMk id="7" creationId="{00000000-0000-0000-0000-000000000000}"/>
          </ac:picMkLst>
        </pc:picChg>
      </pc:sldChg>
      <pc:sldChg chg="modSp setBg">
        <pc:chgData name="Sari Kähkönen" userId="7570e7e1-dd69-4116-825a-4f4ed3319ce9" providerId="ADAL" clId="{387CF823-5F4E-2844-B81A-34F324F531D6}" dt="2019-04-15T19:22:22.366" v="398" actId="1038"/>
        <pc:sldMkLst>
          <pc:docMk/>
          <pc:sldMk cId="129430526" sldId="262"/>
        </pc:sldMkLst>
        <pc:spChg chg="mod">
          <ac:chgData name="Sari Kähkönen" userId="7570e7e1-dd69-4116-825a-4f4ed3319ce9" providerId="ADAL" clId="{387CF823-5F4E-2844-B81A-34F324F531D6}" dt="2019-04-15T17:07:35.225" v="21" actId="1076"/>
          <ac:spMkLst>
            <pc:docMk/>
            <pc:sldMk cId="129430526" sldId="262"/>
            <ac:spMk id="4" creationId="{00000000-0000-0000-0000-000000000000}"/>
          </ac:spMkLst>
        </pc:spChg>
        <pc:picChg chg="mod">
          <ac:chgData name="Sari Kähkönen" userId="7570e7e1-dd69-4116-825a-4f4ed3319ce9" providerId="ADAL" clId="{387CF823-5F4E-2844-B81A-34F324F531D6}" dt="2019-04-15T19:22:16.882" v="394" actId="1038"/>
          <ac:picMkLst>
            <pc:docMk/>
            <pc:sldMk cId="129430526" sldId="262"/>
            <ac:picMk id="5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9:22:20.980" v="397" actId="1038"/>
          <ac:picMkLst>
            <pc:docMk/>
            <pc:sldMk cId="129430526" sldId="262"/>
            <ac:picMk id="6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9:22:18.777" v="396" actId="1038"/>
          <ac:picMkLst>
            <pc:docMk/>
            <pc:sldMk cId="129430526" sldId="262"/>
            <ac:picMk id="7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9:22:22.366" v="398" actId="1038"/>
          <ac:picMkLst>
            <pc:docMk/>
            <pc:sldMk cId="129430526" sldId="262"/>
            <ac:picMk id="8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9:22:03.405" v="376" actId="1038"/>
          <ac:picMkLst>
            <pc:docMk/>
            <pc:sldMk cId="129430526" sldId="262"/>
            <ac:picMk id="9" creationId="{00000000-0000-0000-0000-000000000000}"/>
          </ac:picMkLst>
        </pc:picChg>
      </pc:sldChg>
      <pc:sldChg chg="modSp setBg">
        <pc:chgData name="Sari Kähkönen" userId="7570e7e1-dd69-4116-825a-4f4ed3319ce9" providerId="ADAL" clId="{387CF823-5F4E-2844-B81A-34F324F531D6}" dt="2019-04-15T17:33:20.395" v="321" actId="1440"/>
        <pc:sldMkLst>
          <pc:docMk/>
          <pc:sldMk cId="1231014754" sldId="263"/>
        </pc:sldMkLst>
        <pc:picChg chg="mod">
          <ac:chgData name="Sari Kähkönen" userId="7570e7e1-dd69-4116-825a-4f4ed3319ce9" providerId="ADAL" clId="{387CF823-5F4E-2844-B81A-34F324F531D6}" dt="2019-04-15T17:33:20.395" v="321" actId="1440"/>
          <ac:picMkLst>
            <pc:docMk/>
            <pc:sldMk cId="1231014754" sldId="263"/>
            <ac:picMk id="4" creationId="{00000000-0000-0000-0000-000000000000}"/>
          </ac:picMkLst>
        </pc:picChg>
      </pc:sldChg>
      <pc:sldChg chg="addSp delSp modSp setBg">
        <pc:chgData name="Sari Kähkönen" userId="7570e7e1-dd69-4116-825a-4f4ed3319ce9" providerId="ADAL" clId="{387CF823-5F4E-2844-B81A-34F324F531D6}" dt="2019-04-15T17:20:17.614" v="176"/>
        <pc:sldMkLst>
          <pc:docMk/>
          <pc:sldMk cId="2481707100" sldId="264"/>
        </pc:sldMkLst>
        <pc:picChg chg="del">
          <ac:chgData name="Sari Kähkönen" userId="7570e7e1-dd69-4116-825a-4f4ed3319ce9" providerId="ADAL" clId="{387CF823-5F4E-2844-B81A-34F324F531D6}" dt="2019-04-15T17:13:51.909" v="81" actId="478"/>
          <ac:picMkLst>
            <pc:docMk/>
            <pc:sldMk cId="2481707100" sldId="264"/>
            <ac:picMk id="2" creationId="{00000000-0000-0000-0000-000000000000}"/>
          </ac:picMkLst>
        </pc:picChg>
        <pc:picChg chg="add mod">
          <ac:chgData name="Sari Kähkönen" userId="7570e7e1-dd69-4116-825a-4f4ed3319ce9" providerId="ADAL" clId="{387CF823-5F4E-2844-B81A-34F324F531D6}" dt="2019-04-15T17:18:04.729" v="113" actId="14100"/>
          <ac:picMkLst>
            <pc:docMk/>
            <pc:sldMk cId="2481707100" sldId="264"/>
            <ac:picMk id="3" creationId="{DD7306E8-2F65-8E46-97B6-B376B36FD72C}"/>
          </ac:picMkLst>
        </pc:picChg>
        <pc:picChg chg="add mod">
          <ac:chgData name="Sari Kähkönen" userId="7570e7e1-dd69-4116-825a-4f4ed3319ce9" providerId="ADAL" clId="{387CF823-5F4E-2844-B81A-34F324F531D6}" dt="2019-04-15T17:16:34.876" v="101" actId="1076"/>
          <ac:picMkLst>
            <pc:docMk/>
            <pc:sldMk cId="2481707100" sldId="264"/>
            <ac:picMk id="4" creationId="{4F1C2D57-4B84-CB43-9720-C1B66C05CC0C}"/>
          </ac:picMkLst>
        </pc:picChg>
        <pc:picChg chg="add mod">
          <ac:chgData name="Sari Kähkönen" userId="7570e7e1-dd69-4116-825a-4f4ed3319ce9" providerId="ADAL" clId="{387CF823-5F4E-2844-B81A-34F324F531D6}" dt="2019-04-15T17:18:09.375" v="114" actId="1076"/>
          <ac:picMkLst>
            <pc:docMk/>
            <pc:sldMk cId="2481707100" sldId="264"/>
            <ac:picMk id="5" creationId="{C7C9B06F-B399-DC48-99F8-7B9231A5D39D}"/>
          </ac:picMkLst>
        </pc:picChg>
        <pc:picChg chg="add mod">
          <ac:chgData name="Sari Kähkönen" userId="7570e7e1-dd69-4116-825a-4f4ed3319ce9" providerId="ADAL" clId="{387CF823-5F4E-2844-B81A-34F324F531D6}" dt="2019-04-15T17:17:55.127" v="112" actId="167"/>
          <ac:picMkLst>
            <pc:docMk/>
            <pc:sldMk cId="2481707100" sldId="264"/>
            <ac:picMk id="6" creationId="{73147BFA-ED16-B046-A2DB-DE04959DBCF1}"/>
          </ac:picMkLst>
        </pc:picChg>
      </pc:sldChg>
      <pc:sldChg chg="modSp setBg">
        <pc:chgData name="Sari Kähkönen" userId="7570e7e1-dd69-4116-825a-4f4ed3319ce9" providerId="ADAL" clId="{387CF823-5F4E-2844-B81A-34F324F531D6}" dt="2019-04-15T17:20:12.697" v="175"/>
        <pc:sldMkLst>
          <pc:docMk/>
          <pc:sldMk cId="1434537431" sldId="265"/>
        </pc:sldMkLst>
        <pc:picChg chg="mod">
          <ac:chgData name="Sari Kähkönen" userId="7570e7e1-dd69-4116-825a-4f4ed3319ce9" providerId="ADAL" clId="{387CF823-5F4E-2844-B81A-34F324F531D6}" dt="2019-04-15T17:19:07.539" v="144" actId="1038"/>
          <ac:picMkLst>
            <pc:docMk/>
            <pc:sldMk cId="1434537431" sldId="265"/>
            <ac:picMk id="2" creationId="{00000000-0000-0000-0000-000000000000}"/>
          </ac:picMkLst>
        </pc:picChg>
        <pc:picChg chg="mod">
          <ac:chgData name="Sari Kähkönen" userId="7570e7e1-dd69-4116-825a-4f4ed3319ce9" providerId="ADAL" clId="{387CF823-5F4E-2844-B81A-34F324F531D6}" dt="2019-04-15T17:19:12.163" v="153" actId="170"/>
          <ac:picMkLst>
            <pc:docMk/>
            <pc:sldMk cId="1434537431" sldId="265"/>
            <ac:picMk id="4" creationId="{00000000-0000-0000-0000-000000000000}"/>
          </ac:picMkLst>
        </pc:picChg>
      </pc:sldChg>
      <pc:sldChg chg="addSp delSp modSp ord setBg">
        <pc:chgData name="Sari Kähkönen" userId="7570e7e1-dd69-4116-825a-4f4ed3319ce9" providerId="ADAL" clId="{387CF823-5F4E-2844-B81A-34F324F531D6}" dt="2019-04-17T07:12:56.683" v="836"/>
        <pc:sldMkLst>
          <pc:docMk/>
          <pc:sldMk cId="33170430" sldId="266"/>
        </pc:sldMkLst>
        <pc:spChg chg="mod">
          <ac:chgData name="Sari Kähkönen" userId="7570e7e1-dd69-4116-825a-4f4ed3319ce9" providerId="ADAL" clId="{387CF823-5F4E-2844-B81A-34F324F531D6}" dt="2019-04-15T17:10:44.213" v="78" actId="26606"/>
          <ac:spMkLst>
            <pc:docMk/>
            <pc:sldMk cId="33170430" sldId="266"/>
            <ac:spMk id="2" creationId="{00000000-0000-0000-0000-000000000000}"/>
          </ac:spMkLst>
        </pc:spChg>
        <pc:spChg chg="mod">
          <ac:chgData name="Sari Kähkönen" userId="7570e7e1-dd69-4116-825a-4f4ed3319ce9" providerId="ADAL" clId="{387CF823-5F4E-2844-B81A-34F324F531D6}" dt="2019-04-15T17:21:18.684" v="187" actId="20577"/>
          <ac:spMkLst>
            <pc:docMk/>
            <pc:sldMk cId="33170430" sldId="266"/>
            <ac:spMk id="3" creationId="{00000000-0000-0000-0000-000000000000}"/>
          </ac:spMkLst>
        </pc:spChg>
        <pc:spChg chg="add del mod">
          <ac:chgData name="Sari Kähkönen" userId="7570e7e1-dd69-4116-825a-4f4ed3319ce9" providerId="ADAL" clId="{387CF823-5F4E-2844-B81A-34F324F531D6}" dt="2019-04-15T19:22:48.468" v="400" actId="478"/>
          <ac:spMkLst>
            <pc:docMk/>
            <pc:sldMk cId="33170430" sldId="266"/>
            <ac:spMk id="6" creationId="{C76A0756-CE49-7442-8F32-EAB19637E01B}"/>
          </ac:spMkLst>
        </pc:spChg>
        <pc:spChg chg="add">
          <ac:chgData name="Sari Kähkönen" userId="7570e7e1-dd69-4116-825a-4f4ed3319ce9" providerId="ADAL" clId="{387CF823-5F4E-2844-B81A-34F324F531D6}" dt="2019-04-15T17:10:44.213" v="78" actId="26606"/>
          <ac:spMkLst>
            <pc:docMk/>
            <pc:sldMk cId="33170430" sldId="266"/>
            <ac:spMk id="11" creationId="{3CD9DF72-87A3-404E-A828-84CBF11A8303}"/>
          </ac:spMkLst>
        </pc:spChg>
        <pc:picChg chg="add mod ord">
          <ac:chgData name="Sari Kähkönen" userId="7570e7e1-dd69-4116-825a-4f4ed3319ce9" providerId="ADAL" clId="{387CF823-5F4E-2844-B81A-34F324F531D6}" dt="2019-04-15T17:11:01.505" v="80" actId="29295"/>
          <ac:picMkLst>
            <pc:docMk/>
            <pc:sldMk cId="33170430" sldId="266"/>
            <ac:picMk id="5" creationId="{DA6E5E70-30B7-CF48-80D1-A5B1B1AA4998}"/>
          </ac:picMkLst>
        </pc:picChg>
        <pc:cxnChg chg="add">
          <ac:chgData name="Sari Kähkönen" userId="7570e7e1-dd69-4116-825a-4f4ed3319ce9" providerId="ADAL" clId="{387CF823-5F4E-2844-B81A-34F324F531D6}" dt="2019-04-15T17:10:44.213" v="78" actId="26606"/>
          <ac:cxnSpMkLst>
            <pc:docMk/>
            <pc:sldMk cId="33170430" sldId="266"/>
            <ac:cxnSpMk id="13" creationId="{20E3A342-4D61-4E3F-AF90-1AB42AEB96CC}"/>
          </ac:cxnSpMkLst>
        </pc:cxnChg>
      </pc:sldChg>
      <pc:sldChg chg="addSp modSp add">
        <pc:chgData name="Sari Kähkönen" userId="7570e7e1-dd69-4116-825a-4f4ed3319ce9" providerId="ADAL" clId="{387CF823-5F4E-2844-B81A-34F324F531D6}" dt="2019-04-17T07:10:50.755" v="834" actId="20577"/>
        <pc:sldMkLst>
          <pc:docMk/>
          <pc:sldMk cId="2915972967" sldId="267"/>
        </pc:sldMkLst>
        <pc:spChg chg="add mod">
          <ac:chgData name="Sari Kähkönen" userId="7570e7e1-dd69-4116-825a-4f4ed3319ce9" providerId="ADAL" clId="{387CF823-5F4E-2844-B81A-34F324F531D6}" dt="2019-04-17T07:10:50.755" v="834" actId="20577"/>
          <ac:spMkLst>
            <pc:docMk/>
            <pc:sldMk cId="2915972967" sldId="267"/>
            <ac:spMk id="2" creationId="{54B934AC-7E8C-1248-8F89-E561DF6693D1}"/>
          </ac:spMkLst>
        </pc:spChg>
        <pc:spChg chg="add mod">
          <ac:chgData name="Sari Kähkönen" userId="7570e7e1-dd69-4116-825a-4f4ed3319ce9" providerId="ADAL" clId="{387CF823-5F4E-2844-B81A-34F324F531D6}" dt="2019-04-17T07:10:04.196" v="825" actId="20577"/>
          <ac:spMkLst>
            <pc:docMk/>
            <pc:sldMk cId="2915972967" sldId="267"/>
            <ac:spMk id="3" creationId="{3FB7C605-F8FB-1D4F-A008-2E453C426C3F}"/>
          </ac:spMkLst>
        </pc:spChg>
      </pc:sldChg>
      <pc:sldChg chg="addSp delSp modSp add mod ord setBg setClrOvrMap">
        <pc:chgData name="Sari Kähkönen" userId="7570e7e1-dd69-4116-825a-4f4ed3319ce9" providerId="ADAL" clId="{387CF823-5F4E-2844-B81A-34F324F531D6}" dt="2019-04-22T11:36:25.919" v="992" actId="29295"/>
        <pc:sldMkLst>
          <pc:docMk/>
          <pc:sldMk cId="3652916421" sldId="268"/>
        </pc:sldMkLst>
        <pc:spChg chg="add mod ord">
          <ac:chgData name="Sari Kähkönen" userId="7570e7e1-dd69-4116-825a-4f4ed3319ce9" providerId="ADAL" clId="{387CF823-5F4E-2844-B81A-34F324F531D6}" dt="2019-04-22T11:35:57.930" v="988" actId="20577"/>
          <ac:spMkLst>
            <pc:docMk/>
            <pc:sldMk cId="3652916421" sldId="268"/>
            <ac:spMk id="2" creationId="{E107B4BB-0291-3241-A0BD-E8887E5D83CE}"/>
          </ac:spMkLst>
        </pc:spChg>
        <pc:spChg chg="add del mod">
          <ac:chgData name="Sari Kähkönen" userId="7570e7e1-dd69-4116-825a-4f4ed3319ce9" providerId="ADAL" clId="{387CF823-5F4E-2844-B81A-34F324F531D6}" dt="2019-04-22T11:33:43.505" v="938" actId="478"/>
          <ac:spMkLst>
            <pc:docMk/>
            <pc:sldMk cId="3652916421" sldId="268"/>
            <ac:spMk id="7" creationId="{583F0EFF-2BB8-C145-B1B6-56E433D864E8}"/>
          </ac:spMkLst>
        </pc:spChg>
        <pc:spChg chg="add del mod">
          <ac:chgData name="Sari Kähkönen" userId="7570e7e1-dd69-4116-825a-4f4ed3319ce9" providerId="ADAL" clId="{387CF823-5F4E-2844-B81A-34F324F531D6}" dt="2019-04-22T11:34:08.317" v="945"/>
          <ac:spMkLst>
            <pc:docMk/>
            <pc:sldMk cId="3652916421" sldId="268"/>
            <ac:spMk id="10" creationId="{035894D2-E795-C04D-9073-4922D21C1647}"/>
          </ac:spMkLst>
        </pc:spChg>
        <pc:spChg chg="add del">
          <ac:chgData name="Sari Kähkönen" userId="7570e7e1-dd69-4116-825a-4f4ed3319ce9" providerId="ADAL" clId="{387CF823-5F4E-2844-B81A-34F324F531D6}" dt="2019-04-22T11:35:04.484" v="953" actId="26606"/>
          <ac:spMkLst>
            <pc:docMk/>
            <pc:sldMk cId="3652916421" sldId="268"/>
            <ac:spMk id="14" creationId="{87CC2527-562A-4F69-B487-4371E5B243E7}"/>
          </ac:spMkLst>
        </pc:spChg>
        <pc:spChg chg="add">
          <ac:chgData name="Sari Kähkönen" userId="7570e7e1-dd69-4116-825a-4f4ed3319ce9" providerId="ADAL" clId="{387CF823-5F4E-2844-B81A-34F324F531D6}" dt="2019-04-22T11:35:04.484" v="953" actId="26606"/>
          <ac:spMkLst>
            <pc:docMk/>
            <pc:sldMk cId="3652916421" sldId="268"/>
            <ac:spMk id="21" creationId="{E20EB187-900F-4AF5-813B-101456D9FD39}"/>
          </ac:spMkLst>
        </pc:spChg>
        <pc:picChg chg="add del mod">
          <ac:chgData name="Sari Kähkönen" userId="7570e7e1-dd69-4116-825a-4f4ed3319ce9" providerId="ADAL" clId="{387CF823-5F4E-2844-B81A-34F324F531D6}" dt="2019-04-22T11:33:43.505" v="938" actId="478"/>
          <ac:picMkLst>
            <pc:docMk/>
            <pc:sldMk cId="3652916421" sldId="268"/>
            <ac:picMk id="4" creationId="{4AE6B269-7015-1E48-8252-CBA8C2BBA212}"/>
          </ac:picMkLst>
        </pc:picChg>
        <pc:picChg chg="add del mod">
          <ac:chgData name="Sari Kähkönen" userId="7570e7e1-dd69-4116-825a-4f4ed3319ce9" providerId="ADAL" clId="{387CF823-5F4E-2844-B81A-34F324F531D6}" dt="2019-04-22T11:33:43.505" v="938" actId="478"/>
          <ac:picMkLst>
            <pc:docMk/>
            <pc:sldMk cId="3652916421" sldId="268"/>
            <ac:picMk id="6" creationId="{92C28C62-4394-B34A-9156-087C3AF6C860}"/>
          </ac:picMkLst>
        </pc:picChg>
        <pc:picChg chg="add mod ord">
          <ac:chgData name="Sari Kähkönen" userId="7570e7e1-dd69-4116-825a-4f4ed3319ce9" providerId="ADAL" clId="{387CF823-5F4E-2844-B81A-34F324F531D6}" dt="2019-04-22T11:36:25.919" v="992" actId="29295"/>
          <ac:picMkLst>
            <pc:docMk/>
            <pc:sldMk cId="3652916421" sldId="268"/>
            <ac:picMk id="9" creationId="{7FCD1CFE-1158-9A4B-AEC7-B6223EAB96D1}"/>
          </ac:picMkLst>
        </pc:picChg>
        <pc:cxnChg chg="add del">
          <ac:chgData name="Sari Kähkönen" userId="7570e7e1-dd69-4116-825a-4f4ed3319ce9" providerId="ADAL" clId="{387CF823-5F4E-2844-B81A-34F324F531D6}" dt="2019-04-22T11:35:04.484" v="953" actId="26606"/>
          <ac:cxnSpMkLst>
            <pc:docMk/>
            <pc:sldMk cId="3652916421" sldId="268"/>
            <ac:cxnSpMk id="16" creationId="{BCDAEC91-5BCE-4B55-9CC0-43EF94CB734B}"/>
          </ac:cxnSpMkLst>
        </pc:cxnChg>
        <pc:cxnChg chg="add">
          <ac:chgData name="Sari Kähkönen" userId="7570e7e1-dd69-4116-825a-4f4ed3319ce9" providerId="ADAL" clId="{387CF823-5F4E-2844-B81A-34F324F531D6}" dt="2019-04-22T11:35:04.484" v="953" actId="26606"/>
          <ac:cxnSpMkLst>
            <pc:docMk/>
            <pc:sldMk cId="3652916421" sldId="268"/>
            <ac:cxnSpMk id="23" creationId="{624D17C8-E9C2-48A4-AA36-D7048A6CCC41}"/>
          </ac:cxnSpMkLst>
        </pc:cxnChg>
      </pc:sldChg>
    </pc:docChg>
  </pc:docChgLst>
  <pc:docChgLst>
    <pc:chgData name="Sari Kähkönen" userId="S::sari.kahkonen@hollola.fi::7570e7e1-dd69-4116-825a-4f4ed3319ce9" providerId="AD" clId="Web-{D86FBAB7-4CD1-A519-BFD7-5BF925A1D7E3}"/>
    <pc:docChg chg="modSld">
      <pc:chgData name="Sari Kähkönen" userId="S::sari.kahkonen@hollola.fi::7570e7e1-dd69-4116-825a-4f4ed3319ce9" providerId="AD" clId="Web-{D86FBAB7-4CD1-A519-BFD7-5BF925A1D7E3}" dt="2019-04-15T17:03:30.293" v="2" actId="20577"/>
      <pc:docMkLst>
        <pc:docMk/>
      </pc:docMkLst>
      <pc:sldChg chg="modSp">
        <pc:chgData name="Sari Kähkönen" userId="S::sari.kahkonen@hollola.fi::7570e7e1-dd69-4116-825a-4f4ed3319ce9" providerId="AD" clId="Web-{D86FBAB7-4CD1-A519-BFD7-5BF925A1D7E3}" dt="2019-04-15T17:03:19.371" v="1" actId="20577"/>
        <pc:sldMkLst>
          <pc:docMk/>
          <pc:sldMk cId="706778769" sldId="258"/>
        </pc:sldMkLst>
        <pc:spChg chg="mod">
          <ac:chgData name="Sari Kähkönen" userId="S::sari.kahkonen@hollola.fi::7570e7e1-dd69-4116-825a-4f4ed3319ce9" providerId="AD" clId="Web-{D86FBAB7-4CD1-A519-BFD7-5BF925A1D7E3}" dt="2019-04-15T17:03:19.371" v="1" actId="20577"/>
          <ac:spMkLst>
            <pc:docMk/>
            <pc:sldMk cId="706778769" sldId="258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55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69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418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8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163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3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588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23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33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369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262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F58E9-3EFF-453E-A4DA-0AA52794719E}" type="datetimeFigureOut">
              <a:rPr lang="fi-FI" smtClean="0"/>
              <a:t>22.4.2019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1B2A-A46D-4AE5-98D7-D34C7EE8C9C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582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5/08/8-things-every-student-deserves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early_spring_flower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yvatkaytannot.oph.fi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www.youtube.com/watch?v=okpg-lVWLb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uva 8" descr="Kuva, joka sisältää kohteen henkilö, taivas, ryhmä, seinä&#10;&#10;Kuvaus luotu automaattisesti">
            <a:extLst>
              <a:ext uri="{FF2B5EF4-FFF2-40B4-BE49-F238E27FC236}">
                <a16:creationId xmlns:a16="http://schemas.microsoft.com/office/drawing/2014/main" id="{7FCD1CFE-1158-9A4B-AEC7-B6223EAB96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60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107B4BB-0291-3241-A0BD-E8887E5D83CE}"/>
              </a:ext>
            </a:extLst>
          </p:cNvPr>
          <p:cNvSpPr txBox="1"/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Mitkä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kolme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asiaa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oppilaasi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tulisi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hallita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kun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hän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päättää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peruskoulun</a:t>
            </a:r>
            <a:r>
              <a:rPr lang="en-US" sz="5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1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kasvi, kukka&#10;&#10;Kuvaus luotu automaattisesti">
            <a:extLst>
              <a:ext uri="{FF2B5EF4-FFF2-40B4-BE49-F238E27FC236}">
                <a16:creationId xmlns:a16="http://schemas.microsoft.com/office/drawing/2014/main" id="{DA6E5E70-30B7-CF48-80D1-A5B1B1AA4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23" b="1727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br>
              <a:rPr lang="fi-FI" sz="2800" b="1">
                <a:latin typeface="Bradley Hand ITC" panose="03070402050302030203" pitchFamily="66" charset="0"/>
              </a:rPr>
            </a:br>
            <a:r>
              <a:rPr lang="fi-FI" sz="2800" b="1">
                <a:latin typeface="Bradley Hand ITC" panose="03070402050302030203" pitchFamily="66" charset="0"/>
              </a:rPr>
              <a:t>KIITOS!</a:t>
            </a:r>
            <a:br>
              <a:rPr lang="fi-FI" sz="2800" b="0">
                <a:effectLst/>
              </a:rPr>
            </a:br>
            <a:endParaRPr lang="fi-FI" sz="2800">
              <a:latin typeface="Segoe Script" panose="020B05040200000000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Hanna Hämäläinen, Hartola</a:t>
            </a:r>
          </a:p>
          <a:p>
            <a:pPr marL="0" indent="0">
              <a:buNone/>
            </a:pPr>
            <a:r>
              <a:rPr lang="fi-FI" sz="1800" dirty="0"/>
              <a:t>Sari Kähkönen, Hollola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>
                <a:hlinkClick r:id="rId4"/>
              </a:rPr>
              <a:t>https://hyvatkaytannot.oph.fi</a:t>
            </a: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317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54B934AC-7E8C-1248-8F89-E561DF6693D1}"/>
              </a:ext>
            </a:extLst>
          </p:cNvPr>
          <p:cNvSpPr txBox="1"/>
          <p:nvPr/>
        </p:nvSpPr>
        <p:spPr>
          <a:xfrm>
            <a:off x="1714500" y="1628775"/>
            <a:ext cx="72321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Millaisia ideoita/ajatuksia materiaali herättää?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Miten koulussanne on huomioitu laaja-alaiset taidot?</a:t>
            </a:r>
          </a:p>
          <a:p>
            <a:r>
              <a:rPr lang="fi-FI" dirty="0"/>
              <a:t>	toimintakulttuurissa/koulun toiminnan kehittäminen</a:t>
            </a:r>
          </a:p>
          <a:p>
            <a:r>
              <a:rPr lang="fi-FI" dirty="0"/>
              <a:t>	yksittäisissä ryhmissä/opetuksessa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Millaisia hyviä käytänteitä on tiedossa laaja-alaisiin tavoitteisiin liittyen?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Onko alakoulun ja yläkoulun välillä eroa?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FB7C605-F8FB-1D4F-A008-2E453C426C3F}"/>
              </a:ext>
            </a:extLst>
          </p:cNvPr>
          <p:cNvSpPr txBox="1"/>
          <p:nvPr/>
        </p:nvSpPr>
        <p:spPr>
          <a:xfrm>
            <a:off x="1743075" y="1057275"/>
            <a:ext cx="227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Keskustelukysymyksiä:</a:t>
            </a:r>
          </a:p>
        </p:txBody>
      </p:sp>
    </p:spTree>
    <p:extLst>
      <p:ext uri="{BB962C8B-B14F-4D97-AF65-F5344CB8AC3E}">
        <p14:creationId xmlns:p14="http://schemas.microsoft.com/office/powerpoint/2010/main" val="291597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74" y="314317"/>
            <a:ext cx="4399246" cy="620077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202130" y="490888"/>
            <a:ext cx="96355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/>
              <a:t>Laaja-alaisen osaamisen taitojen </a:t>
            </a:r>
          </a:p>
          <a:p>
            <a:r>
              <a:rPr lang="fi-FI" sz="3200" dirty="0"/>
              <a:t>edistämispaketti</a:t>
            </a:r>
          </a:p>
          <a:p>
            <a:endParaRPr lang="fi-FI" sz="4000" b="1" dirty="0">
              <a:solidFill>
                <a:srgbClr val="FF0000"/>
              </a:solidFill>
            </a:endParaRPr>
          </a:p>
          <a:p>
            <a:r>
              <a:rPr lang="fi-FI" sz="6000" dirty="0">
                <a:solidFill>
                  <a:srgbClr val="0070C0"/>
                </a:solidFill>
              </a:rPr>
              <a:t>Seitsemän </a:t>
            </a:r>
          </a:p>
          <a:p>
            <a:r>
              <a:rPr lang="fi-FI" sz="6000" dirty="0">
                <a:solidFill>
                  <a:srgbClr val="0070C0"/>
                </a:solidFill>
              </a:rPr>
              <a:t>taitavaa </a:t>
            </a:r>
          </a:p>
          <a:p>
            <a:r>
              <a:rPr lang="fi-FI" sz="6000" dirty="0">
                <a:solidFill>
                  <a:srgbClr val="0070C0"/>
                </a:solidFill>
              </a:rPr>
              <a:t>sisarusta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83774" y="4659705"/>
            <a:ext cx="71804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200" dirty="0">
              <a:solidFill>
                <a:schemeClr val="accent6"/>
              </a:solidFill>
            </a:endParaRPr>
          </a:p>
          <a:p>
            <a:endParaRPr lang="fi-FI" sz="3200" dirty="0">
              <a:solidFill>
                <a:schemeClr val="accent6"/>
              </a:solidFill>
            </a:endParaRPr>
          </a:p>
          <a:p>
            <a:r>
              <a:rPr lang="fi-FI" sz="2000" dirty="0">
                <a:solidFill>
                  <a:schemeClr val="accent6">
                    <a:lumMod val="50000"/>
                  </a:schemeClr>
                </a:solidFill>
              </a:rPr>
              <a:t>Päijät-Hämeen sivistyspalvelujen seudullinen kehittäminen: Tutoropettajaverkosto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73" y="4166244"/>
            <a:ext cx="1346454" cy="130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5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Tavoitteet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392237"/>
            <a:ext cx="5015484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r>
              <a:rPr lang="en-US" sz="1800" dirty="0" err="1"/>
              <a:t>Varmistetaan</a:t>
            </a:r>
            <a:r>
              <a:rPr lang="en-US" sz="1800" dirty="0"/>
              <a:t> </a:t>
            </a:r>
            <a:r>
              <a:rPr lang="en-US" sz="1800" dirty="0" err="1"/>
              <a:t>laaja-alaisen</a:t>
            </a:r>
            <a:r>
              <a:rPr lang="en-US" sz="1800" dirty="0"/>
              <a:t> </a:t>
            </a:r>
            <a:r>
              <a:rPr lang="en-US" sz="1800" dirty="0" err="1"/>
              <a:t>osaamisen</a:t>
            </a:r>
            <a:r>
              <a:rPr lang="en-US" sz="1800" dirty="0"/>
              <a:t> </a:t>
            </a:r>
            <a:r>
              <a:rPr lang="en-US" sz="1800" dirty="0" err="1"/>
              <a:t>tavoitteiden</a:t>
            </a:r>
            <a:r>
              <a:rPr lang="en-US" sz="1800" dirty="0"/>
              <a:t> </a:t>
            </a:r>
            <a:r>
              <a:rPr lang="en-US" sz="1800" dirty="0" err="1"/>
              <a:t>toteutuminen</a:t>
            </a:r>
            <a:r>
              <a:rPr lang="en-US" sz="1800" dirty="0"/>
              <a:t> </a:t>
            </a:r>
            <a:r>
              <a:rPr lang="en-US" sz="1800" dirty="0" err="1"/>
              <a:t>seudullisesti</a:t>
            </a:r>
            <a:endParaRPr lang="en-US" sz="1800" dirty="0"/>
          </a:p>
          <a:p>
            <a:r>
              <a:rPr lang="en-US" sz="1800" dirty="0" err="1"/>
              <a:t>Tehdään</a:t>
            </a:r>
            <a:r>
              <a:rPr lang="en-US" sz="1800" dirty="0"/>
              <a:t> </a:t>
            </a:r>
            <a:r>
              <a:rPr lang="en-US" sz="1800" dirty="0" err="1"/>
              <a:t>näkyväksi</a:t>
            </a:r>
            <a:r>
              <a:rPr lang="en-US" sz="1800" dirty="0"/>
              <a:t> </a:t>
            </a:r>
            <a:r>
              <a:rPr lang="en-US" sz="1800" dirty="0" err="1"/>
              <a:t>laaja-alaisen</a:t>
            </a:r>
            <a:r>
              <a:rPr lang="en-US" sz="1800" dirty="0"/>
              <a:t> </a:t>
            </a:r>
            <a:r>
              <a:rPr lang="en-US" sz="1800" dirty="0" err="1"/>
              <a:t>osaamisen</a:t>
            </a:r>
            <a:r>
              <a:rPr lang="en-US" sz="1800" dirty="0"/>
              <a:t> </a:t>
            </a:r>
            <a:r>
              <a:rPr lang="en-US" sz="1800" dirty="0" err="1"/>
              <a:t>taidot</a:t>
            </a:r>
            <a:r>
              <a:rPr lang="en-US" sz="1800" dirty="0"/>
              <a:t> </a:t>
            </a:r>
            <a:r>
              <a:rPr lang="en-US" sz="1800" dirty="0" err="1"/>
              <a:t>koulutyössä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Huolehditaan</a:t>
            </a:r>
            <a:r>
              <a:rPr lang="en-US" sz="1800" dirty="0"/>
              <a:t> </a:t>
            </a:r>
            <a:r>
              <a:rPr lang="en-US" sz="1800" dirty="0" err="1"/>
              <a:t>että</a:t>
            </a:r>
            <a:r>
              <a:rPr lang="en-US" sz="1800" dirty="0"/>
              <a:t> </a:t>
            </a:r>
            <a:r>
              <a:rPr lang="en-US" sz="1800" dirty="0" err="1"/>
              <a:t>jokainen</a:t>
            </a:r>
            <a:r>
              <a:rPr lang="en-US" sz="1800" dirty="0"/>
              <a:t> </a:t>
            </a:r>
            <a:r>
              <a:rPr lang="en-US" sz="1800" dirty="0" err="1"/>
              <a:t>opettaja</a:t>
            </a:r>
            <a:r>
              <a:rPr lang="en-US" sz="1800" dirty="0"/>
              <a:t> </a:t>
            </a:r>
            <a:r>
              <a:rPr lang="en-US" sz="1800" dirty="0" err="1"/>
              <a:t>kiinnittää</a:t>
            </a:r>
            <a:r>
              <a:rPr lang="en-US" sz="1800" dirty="0"/>
              <a:t> </a:t>
            </a:r>
            <a:r>
              <a:rPr lang="en-US" sz="1800" dirty="0" err="1"/>
              <a:t>huomiota</a:t>
            </a:r>
            <a:r>
              <a:rPr lang="en-US" sz="1800" dirty="0"/>
              <a:t> </a:t>
            </a:r>
            <a:r>
              <a:rPr lang="en-US" sz="1800" dirty="0" err="1"/>
              <a:t>laaja-alaisten</a:t>
            </a:r>
            <a:r>
              <a:rPr lang="en-US" sz="1800" dirty="0"/>
              <a:t> </a:t>
            </a:r>
            <a:r>
              <a:rPr lang="en-US" sz="1800" dirty="0" err="1"/>
              <a:t>tavoitteiden</a:t>
            </a:r>
            <a:r>
              <a:rPr lang="en-US" sz="1800" dirty="0"/>
              <a:t> </a:t>
            </a:r>
            <a:r>
              <a:rPr lang="en-US" sz="1800" dirty="0" err="1"/>
              <a:t>toteutumiseen</a:t>
            </a:r>
            <a:r>
              <a:rPr lang="en-US" sz="1800" dirty="0"/>
              <a:t> </a:t>
            </a:r>
            <a:r>
              <a:rPr lang="en-US" sz="1800" dirty="0" err="1"/>
              <a:t>omassa</a:t>
            </a:r>
            <a:r>
              <a:rPr lang="en-US" sz="1800" dirty="0"/>
              <a:t> </a:t>
            </a:r>
            <a:r>
              <a:rPr lang="en-US" sz="1800" dirty="0" err="1"/>
              <a:t>opetuksessaan</a:t>
            </a:r>
            <a:r>
              <a:rPr lang="en-US" sz="1800" dirty="0"/>
              <a:t> </a:t>
            </a:r>
            <a:r>
              <a:rPr lang="en-US" sz="1800" dirty="0" err="1"/>
              <a:t>kunkin</a:t>
            </a:r>
            <a:r>
              <a:rPr lang="en-US" sz="1800" dirty="0"/>
              <a:t> </a:t>
            </a:r>
            <a:r>
              <a:rPr lang="en-US" sz="1800" dirty="0" err="1"/>
              <a:t>oppiaineen</a:t>
            </a:r>
            <a:r>
              <a:rPr lang="en-US" sz="1800" dirty="0"/>
              <a:t> </a:t>
            </a:r>
            <a:r>
              <a:rPr lang="en-US" sz="1800" dirty="0" err="1"/>
              <a:t>tavoitteisiin</a:t>
            </a:r>
            <a:r>
              <a:rPr lang="en-US" sz="1800" dirty="0"/>
              <a:t> </a:t>
            </a:r>
            <a:r>
              <a:rPr lang="en-US" sz="1800" dirty="0" err="1"/>
              <a:t>sidottujen</a:t>
            </a:r>
            <a:r>
              <a:rPr lang="en-US" sz="1800" dirty="0"/>
              <a:t> </a:t>
            </a:r>
            <a:r>
              <a:rPr lang="en-US" sz="1800" dirty="0" err="1"/>
              <a:t>laaja-alaisten</a:t>
            </a:r>
            <a:r>
              <a:rPr lang="en-US" sz="1800" dirty="0"/>
              <a:t> </a:t>
            </a:r>
            <a:r>
              <a:rPr lang="en-US" sz="1800" dirty="0" err="1"/>
              <a:t>painotusten</a:t>
            </a:r>
            <a:r>
              <a:rPr lang="en-US" sz="1800" dirty="0"/>
              <a:t> </a:t>
            </a:r>
            <a:r>
              <a:rPr lang="en-US" sz="1800" dirty="0" err="1"/>
              <a:t>mukaisesti</a:t>
            </a:r>
            <a:endParaRPr lang="en-US" sz="1800" dirty="0"/>
          </a:p>
          <a:p>
            <a:r>
              <a:rPr lang="en-US" sz="1800" dirty="0" err="1"/>
              <a:t>Tehdään</a:t>
            </a:r>
            <a:r>
              <a:rPr lang="en-US" sz="1800" dirty="0"/>
              <a:t> </a:t>
            </a:r>
            <a:r>
              <a:rPr lang="en-US" sz="1800" dirty="0" err="1"/>
              <a:t>näkyväksi</a:t>
            </a:r>
            <a:r>
              <a:rPr lang="en-US" sz="1800" dirty="0"/>
              <a:t> jo </a:t>
            </a:r>
            <a:r>
              <a:rPr lang="en-US" sz="1800" dirty="0" err="1"/>
              <a:t>olemassa</a:t>
            </a:r>
            <a:r>
              <a:rPr lang="en-US" sz="1800" dirty="0"/>
              <a:t> </a:t>
            </a:r>
            <a:r>
              <a:rPr lang="en-US" sz="1800" dirty="0" err="1"/>
              <a:t>olevat</a:t>
            </a:r>
            <a:r>
              <a:rPr lang="en-US" sz="1800" dirty="0"/>
              <a:t> </a:t>
            </a:r>
            <a:r>
              <a:rPr lang="en-US" sz="1800" dirty="0" err="1"/>
              <a:t>laaja-alaista</a:t>
            </a:r>
            <a:r>
              <a:rPr lang="en-US" sz="1800" dirty="0"/>
              <a:t> </a:t>
            </a:r>
            <a:r>
              <a:rPr lang="en-US" sz="1800" dirty="0" err="1"/>
              <a:t>osaamista</a:t>
            </a:r>
            <a:r>
              <a:rPr lang="en-US" sz="1800" dirty="0"/>
              <a:t> </a:t>
            </a:r>
            <a:r>
              <a:rPr lang="en-US" sz="1800" dirty="0" err="1"/>
              <a:t>tukevat</a:t>
            </a:r>
            <a:r>
              <a:rPr lang="en-US" sz="1800" dirty="0"/>
              <a:t> </a:t>
            </a:r>
            <a:r>
              <a:rPr lang="en-US" sz="1800" dirty="0" err="1"/>
              <a:t>käytänteet</a:t>
            </a:r>
            <a:r>
              <a:rPr lang="en-US" sz="1800" dirty="0"/>
              <a:t> ja </a:t>
            </a:r>
            <a:r>
              <a:rPr lang="en-US" sz="1800" dirty="0" err="1"/>
              <a:t>valitaan</a:t>
            </a:r>
            <a:r>
              <a:rPr lang="en-US" sz="1800" dirty="0"/>
              <a:t> </a:t>
            </a:r>
            <a:r>
              <a:rPr lang="en-US" sz="1800" dirty="0" err="1"/>
              <a:t>kehittämiskohteet</a:t>
            </a:r>
            <a:r>
              <a:rPr lang="en-US" sz="1800" dirty="0"/>
              <a:t> </a:t>
            </a:r>
            <a:r>
              <a:rPr lang="en-US" sz="1800" dirty="0" err="1"/>
              <a:t>kouluittain</a:t>
            </a:r>
            <a:r>
              <a:rPr lang="en-US" sz="1800" dirty="0"/>
              <a:t>/</a:t>
            </a:r>
            <a:r>
              <a:rPr lang="en-US" sz="1800" dirty="0" err="1"/>
              <a:t>kunnittain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Oppilaalle</a:t>
            </a:r>
            <a:r>
              <a:rPr lang="en-US" sz="1800" dirty="0"/>
              <a:t>, </a:t>
            </a:r>
            <a:r>
              <a:rPr lang="en-US" sz="1800" dirty="0" err="1"/>
              <a:t>opettajalle</a:t>
            </a:r>
            <a:r>
              <a:rPr lang="en-US" sz="1800" dirty="0"/>
              <a:t> ja </a:t>
            </a:r>
            <a:r>
              <a:rPr lang="en-US" sz="1800" dirty="0" err="1"/>
              <a:t>huoltajille</a:t>
            </a:r>
            <a:r>
              <a:rPr lang="en-US" sz="1800" dirty="0"/>
              <a:t> </a:t>
            </a:r>
            <a:r>
              <a:rPr lang="en-US" sz="1800" dirty="0" err="1"/>
              <a:t>selkiytyvät</a:t>
            </a:r>
            <a:r>
              <a:rPr lang="en-US" sz="1800" dirty="0"/>
              <a:t> </a:t>
            </a:r>
            <a:r>
              <a:rPr lang="en-US" sz="1800" dirty="0" err="1">
                <a:hlinkClick r:id="rId2"/>
              </a:rPr>
              <a:t>tulevaisuuden</a:t>
            </a:r>
            <a:r>
              <a:rPr lang="en-US" sz="1800" dirty="0">
                <a:hlinkClick r:id="rId2"/>
              </a:rPr>
              <a:t> </a:t>
            </a:r>
            <a:r>
              <a:rPr lang="en-US" sz="1800" dirty="0" err="1">
                <a:hlinkClick r:id="rId2"/>
              </a:rPr>
              <a:t>taidot</a:t>
            </a:r>
            <a:endParaRPr lang="en-US" sz="1800" dirty="0"/>
          </a:p>
          <a:p>
            <a:endParaRPr lang="en-US" sz="1600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C8F7441-0A48-1043-8F7A-E051C75A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565" y="1392237"/>
            <a:ext cx="451923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12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01" y="540281"/>
            <a:ext cx="4339979" cy="577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iruutu 8"/>
          <p:cNvSpPr txBox="1"/>
          <p:nvPr/>
        </p:nvSpPr>
        <p:spPr>
          <a:xfrm>
            <a:off x="824122" y="751655"/>
            <a:ext cx="5082139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fi-FI" sz="2800" dirty="0">
              <a:cs typeface="Calibri"/>
            </a:endParaRPr>
          </a:p>
          <a:p>
            <a:endParaRPr lang="fi-FI" sz="2800" dirty="0"/>
          </a:p>
          <a:p>
            <a:r>
              <a:rPr lang="fi-FI" sz="2000" dirty="0"/>
              <a:t>Edistämispaketissa laaja-alaisen osaamisen taitojen konkretisointi tapahtuu Seitsemän taitavan sisaruksen avulla. Jokainen hahmo konkretisoi yhtä laaja-alaista taitoa. </a:t>
            </a:r>
          </a:p>
          <a:p>
            <a:endParaRPr lang="fi-FI" sz="2000" dirty="0"/>
          </a:p>
          <a:p>
            <a:r>
              <a:rPr lang="fi-FI" sz="2000" dirty="0"/>
              <a:t>Edistämispaketin avulla oppilaan on helppo samaistua Seitsemän taitavan sisaruksen hahmoihin ja löytää näin myös omia vahvuuksiaan.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70677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415423" y="962193"/>
            <a:ext cx="112583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i-FI" dirty="0"/>
            </a:br>
            <a:r>
              <a:rPr lang="fi-FI" sz="2000" dirty="0"/>
              <a:t>Edistämispaketti sisältää pääjulisteen, laaja-alaisten taitojen kakkujulisteen, opettajan vinkkikortit sekä oppilaan työvihon. </a:t>
            </a: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Materiaali on helppo työväline kaikille </a:t>
            </a:r>
            <a:r>
              <a:rPr lang="fi-FI" sz="2000" dirty="0" err="1"/>
              <a:t>esi</a:t>
            </a:r>
            <a:r>
              <a:rPr lang="fi-FI" sz="2000" dirty="0"/>
              <a:t>- ja peruskouluikäisten kanssa toimiville.</a:t>
            </a:r>
          </a:p>
        </p:txBody>
      </p:sp>
      <p:pic>
        <p:nvPicPr>
          <p:cNvPr id="5" name="Sisällön paikkamerkki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0" y="3787421"/>
            <a:ext cx="2141348" cy="276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isällön paikkamerkki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6" y="3815685"/>
            <a:ext cx="2009981" cy="273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46" y="3787420"/>
            <a:ext cx="2078661" cy="2767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407" y="3787420"/>
            <a:ext cx="1982994" cy="273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1" y="3772821"/>
            <a:ext cx="2003671" cy="273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3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5" y="117769"/>
            <a:ext cx="4696849" cy="6622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409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18" y="167286"/>
            <a:ext cx="4900364" cy="652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101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3" y="438106"/>
            <a:ext cx="4853888" cy="598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40" y="438106"/>
            <a:ext cx="4853888" cy="598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453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3147BFA-ED16-B046-A2DB-DE04959D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27732">
            <a:off x="1133565" y="1150144"/>
            <a:ext cx="3216403" cy="455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F1C2D57-4B84-CB43-9720-C1B66C05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8731">
            <a:off x="6091593" y="877595"/>
            <a:ext cx="3128322" cy="4443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7C9B06F-B399-DC48-99F8-7B9231A5D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1642">
            <a:off x="8404061" y="1524961"/>
            <a:ext cx="3070568" cy="436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DD7306E8-2F65-8E46-97B6-B376B36F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342" y="1133366"/>
            <a:ext cx="3473140" cy="4895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1707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</Words>
  <Application>Microsoft Office PowerPoint</Application>
  <PresentationFormat>Laajakuva</PresentationFormat>
  <Paragraphs>37</Paragraphs>
  <Slides>11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Office-teema</vt:lpstr>
      <vt:lpstr>PowerPoint-esitys</vt:lpstr>
      <vt:lpstr>PowerPoint-esitys</vt:lpstr>
      <vt:lpstr>Tavoitteet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KIITOS! 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Sari Kähkönen</dc:creator>
  <cp:lastModifiedBy>Sari Kähkönen</cp:lastModifiedBy>
  <cp:revision>4</cp:revision>
  <dcterms:created xsi:type="dcterms:W3CDTF">2019-04-22T11:35:03Z</dcterms:created>
  <dcterms:modified xsi:type="dcterms:W3CDTF">2019-04-22T14:34:05Z</dcterms:modified>
</cp:coreProperties>
</file>