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3"/>
  </p:notesMasterIdLst>
  <p:handoutMasterIdLst>
    <p:handoutMasterId r:id="rId24"/>
  </p:handoutMasterIdLst>
  <p:sldIdLst>
    <p:sldId id="278" r:id="rId2"/>
    <p:sldId id="801" r:id="rId3"/>
    <p:sldId id="826" r:id="rId4"/>
    <p:sldId id="857" r:id="rId5"/>
    <p:sldId id="827" r:id="rId6"/>
    <p:sldId id="858" r:id="rId7"/>
    <p:sldId id="860" r:id="rId8"/>
    <p:sldId id="861" r:id="rId9"/>
    <p:sldId id="867" r:id="rId10"/>
    <p:sldId id="866" r:id="rId11"/>
    <p:sldId id="868" r:id="rId12"/>
    <p:sldId id="869" r:id="rId13"/>
    <p:sldId id="862" r:id="rId14"/>
    <p:sldId id="863" r:id="rId15"/>
    <p:sldId id="864" r:id="rId16"/>
    <p:sldId id="865" r:id="rId17"/>
    <p:sldId id="612" r:id="rId18"/>
    <p:sldId id="464" r:id="rId19"/>
    <p:sldId id="465" r:id="rId20"/>
    <p:sldId id="613" r:id="rId21"/>
    <p:sldId id="317" r:id="rId22"/>
  </p:sldIdLst>
  <p:sldSz cx="9144000" cy="6858000" type="screen4x3"/>
  <p:notesSz cx="6799263" cy="9929813"/>
  <p:defaultTextStyle>
    <a:defPPr>
      <a:defRPr lang="fi-FI"/>
    </a:defPPr>
    <a:lvl1pPr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1pPr>
    <a:lvl2pPr marL="4572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2pPr>
    <a:lvl3pPr marL="9144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3pPr>
    <a:lvl4pPr marL="13716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4pPr>
    <a:lvl5pPr marL="18288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5pPr>
    <a:lvl6pPr marL="22860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6pPr>
    <a:lvl7pPr marL="27432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7pPr>
    <a:lvl8pPr marL="32004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8pPr>
    <a:lvl9pPr marL="36576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3"/>
    <a:srgbClr val="255CAE"/>
    <a:srgbClr val="23318E"/>
    <a:srgbClr val="6AA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3715" autoAdjust="0"/>
  </p:normalViewPr>
  <p:slideViewPr>
    <p:cSldViewPr>
      <p:cViewPr>
        <p:scale>
          <a:sx n="96" d="100"/>
          <a:sy n="96" d="100"/>
        </p:scale>
        <p:origin x="-109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09" d="100"/>
          <a:sy n="109" d="100"/>
        </p:scale>
        <p:origin x="-4200" y="-11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ivonen Esa" userId="433ca75a-0ead-4832-b676-ed0d2bef89a3" providerId="ADAL" clId="{3D34F501-9CE3-4D89-BA10-729D4312B507}"/>
    <pc:docChg chg="undo custSel addSld delSld modSld sldOrd">
      <pc:chgData name="Iivonen Esa" userId="433ca75a-0ead-4832-b676-ed0d2bef89a3" providerId="ADAL" clId="{3D34F501-9CE3-4D89-BA10-729D4312B507}" dt="2018-04-10T09:36:07.706" v="1016" actId="14100"/>
      <pc:docMkLst>
        <pc:docMk/>
      </pc:docMkLst>
      <pc:sldChg chg="modSp">
        <pc:chgData name="Iivonen Esa" userId="433ca75a-0ead-4832-b676-ed0d2bef89a3" providerId="ADAL" clId="{3D34F501-9CE3-4D89-BA10-729D4312B507}" dt="2018-04-10T09:30:30.084" v="762" actId="255"/>
        <pc:sldMkLst>
          <pc:docMk/>
          <pc:sldMk cId="0" sldId="278"/>
        </pc:sldMkLst>
        <pc:spChg chg="mod">
          <ac:chgData name="Iivonen Esa" userId="433ca75a-0ead-4832-b676-ed0d2bef89a3" providerId="ADAL" clId="{3D34F501-9CE3-4D89-BA10-729D4312B507}" dt="2018-04-10T09:30:30.084" v="762" actId="255"/>
          <ac:spMkLst>
            <pc:docMk/>
            <pc:sldMk cId="0" sldId="278"/>
            <ac:spMk id="2" creationId="{00000000-0000-0000-0000-000000000000}"/>
          </ac:spMkLst>
        </pc:spChg>
        <pc:spChg chg="mod">
          <ac:chgData name="Iivonen Esa" userId="433ca75a-0ead-4832-b676-ed0d2bef89a3" providerId="ADAL" clId="{3D34F501-9CE3-4D89-BA10-729D4312B507}" dt="2018-04-10T09:30:20.161" v="760" actId="20577"/>
          <ac:spMkLst>
            <pc:docMk/>
            <pc:sldMk cId="0" sldId="278"/>
            <ac:spMk id="3" creationId="{00000000-0000-0000-0000-000000000000}"/>
          </ac:spMkLst>
        </pc:spChg>
      </pc:sldChg>
      <pc:sldChg chg="del">
        <pc:chgData name="Iivonen Esa" userId="433ca75a-0ead-4832-b676-ed0d2bef89a3" providerId="ADAL" clId="{3D34F501-9CE3-4D89-BA10-729D4312B507}" dt="2018-04-10T08:02:09.543" v="153" actId="2696"/>
        <pc:sldMkLst>
          <pc:docMk/>
          <pc:sldMk cId="3696721829" sldId="772"/>
        </pc:sldMkLst>
      </pc:sldChg>
      <pc:sldChg chg="add">
        <pc:chgData name="Iivonen Esa" userId="433ca75a-0ead-4832-b676-ed0d2bef89a3" providerId="ADAL" clId="{3D34F501-9CE3-4D89-BA10-729D4312B507}" dt="2018-04-10T08:31:22.608" v="633"/>
        <pc:sldMkLst>
          <pc:docMk/>
          <pc:sldMk cId="2693327270" sldId="801"/>
        </pc:sldMkLst>
      </pc:sldChg>
      <pc:sldChg chg="modSp add del">
        <pc:chgData name="Iivonen Esa" userId="433ca75a-0ead-4832-b676-ed0d2bef89a3" providerId="ADAL" clId="{3D34F501-9CE3-4D89-BA10-729D4312B507}" dt="2018-04-10T08:31:18.321" v="632" actId="2696"/>
        <pc:sldMkLst>
          <pc:docMk/>
          <pc:sldMk cId="3505266422" sldId="801"/>
        </pc:sldMkLst>
        <pc:spChg chg="mod">
          <ac:chgData name="Iivonen Esa" userId="433ca75a-0ead-4832-b676-ed0d2bef89a3" providerId="ADAL" clId="{3D34F501-9CE3-4D89-BA10-729D4312B507}" dt="2018-04-10T08:31:14.915" v="631" actId="20577"/>
          <ac:spMkLst>
            <pc:docMk/>
            <pc:sldMk cId="3505266422" sldId="801"/>
            <ac:spMk id="371714" creationId="{00000000-0000-0000-0000-000000000000}"/>
          </ac:spMkLst>
        </pc:spChg>
      </pc:sldChg>
      <pc:sldChg chg="del">
        <pc:chgData name="Iivonen Esa" userId="433ca75a-0ead-4832-b676-ed0d2bef89a3" providerId="ADAL" clId="{3D34F501-9CE3-4D89-BA10-729D4312B507}" dt="2018-04-10T08:01:07.443" v="131" actId="2696"/>
        <pc:sldMkLst>
          <pc:docMk/>
          <pc:sldMk cId="3909443584" sldId="802"/>
        </pc:sldMkLst>
      </pc:sldChg>
      <pc:sldChg chg="del">
        <pc:chgData name="Iivonen Esa" userId="433ca75a-0ead-4832-b676-ed0d2bef89a3" providerId="ADAL" clId="{3D34F501-9CE3-4D89-BA10-729D4312B507}" dt="2018-04-10T08:01:08.505" v="133" actId="2696"/>
        <pc:sldMkLst>
          <pc:docMk/>
          <pc:sldMk cId="2713231337" sldId="803"/>
        </pc:sldMkLst>
      </pc:sldChg>
      <pc:sldChg chg="del">
        <pc:chgData name="Iivonen Esa" userId="433ca75a-0ead-4832-b676-ed0d2bef89a3" providerId="ADAL" clId="{3D34F501-9CE3-4D89-BA10-729D4312B507}" dt="2018-04-10T08:01:07.802" v="132" actId="2696"/>
        <pc:sldMkLst>
          <pc:docMk/>
          <pc:sldMk cId="4212873521" sldId="805"/>
        </pc:sldMkLst>
      </pc:sldChg>
      <pc:sldChg chg="del">
        <pc:chgData name="Iivonen Esa" userId="433ca75a-0ead-4832-b676-ed0d2bef89a3" providerId="ADAL" clId="{3D34F501-9CE3-4D89-BA10-729D4312B507}" dt="2018-04-10T08:01:54.198" v="147" actId="2696"/>
        <pc:sldMkLst>
          <pc:docMk/>
          <pc:sldMk cId="3560376045" sldId="807"/>
        </pc:sldMkLst>
      </pc:sldChg>
      <pc:sldChg chg="del">
        <pc:chgData name="Iivonen Esa" userId="433ca75a-0ead-4832-b676-ed0d2bef89a3" providerId="ADAL" clId="{3D34F501-9CE3-4D89-BA10-729D4312B507}" dt="2018-04-10T08:01:54.963" v="148" actId="2696"/>
        <pc:sldMkLst>
          <pc:docMk/>
          <pc:sldMk cId="1585546372" sldId="808"/>
        </pc:sldMkLst>
      </pc:sldChg>
      <pc:sldChg chg="del">
        <pc:chgData name="Iivonen Esa" userId="433ca75a-0ead-4832-b676-ed0d2bef89a3" providerId="ADAL" clId="{3D34F501-9CE3-4D89-BA10-729D4312B507}" dt="2018-04-10T08:01:55.807" v="149" actId="2696"/>
        <pc:sldMkLst>
          <pc:docMk/>
          <pc:sldMk cId="3333114034" sldId="809"/>
        </pc:sldMkLst>
      </pc:sldChg>
      <pc:sldChg chg="del">
        <pc:chgData name="Iivonen Esa" userId="433ca75a-0ead-4832-b676-ed0d2bef89a3" providerId="ADAL" clId="{3D34F501-9CE3-4D89-BA10-729D4312B507}" dt="2018-04-10T08:01:56.573" v="150" actId="2696"/>
        <pc:sldMkLst>
          <pc:docMk/>
          <pc:sldMk cId="1848162939" sldId="810"/>
        </pc:sldMkLst>
      </pc:sldChg>
      <pc:sldChg chg="add del">
        <pc:chgData name="Iivonen Esa" userId="433ca75a-0ead-4832-b676-ed0d2bef89a3" providerId="ADAL" clId="{3D34F501-9CE3-4D89-BA10-729D4312B507}" dt="2018-04-10T08:31:06.695" v="620" actId="2696"/>
        <pc:sldMkLst>
          <pc:docMk/>
          <pc:sldMk cId="122224823" sldId="813"/>
        </pc:sldMkLst>
      </pc:sldChg>
      <pc:sldChg chg="add del">
        <pc:chgData name="Iivonen Esa" userId="433ca75a-0ead-4832-b676-ed0d2bef89a3" providerId="ADAL" clId="{3D34F501-9CE3-4D89-BA10-729D4312B507}" dt="2018-04-10T08:31:06.210" v="619" actId="2696"/>
        <pc:sldMkLst>
          <pc:docMk/>
          <pc:sldMk cId="1306183487" sldId="814"/>
        </pc:sldMkLst>
      </pc:sldChg>
      <pc:sldChg chg="del">
        <pc:chgData name="Iivonen Esa" userId="433ca75a-0ead-4832-b676-ed0d2bef89a3" providerId="ADAL" clId="{3D34F501-9CE3-4D89-BA10-729D4312B507}" dt="2018-04-10T08:31:07.601" v="621" actId="2696"/>
        <pc:sldMkLst>
          <pc:docMk/>
          <pc:sldMk cId="1726150377" sldId="815"/>
        </pc:sldMkLst>
      </pc:sldChg>
      <pc:sldChg chg="del">
        <pc:chgData name="Iivonen Esa" userId="433ca75a-0ead-4832-b676-ed0d2bef89a3" providerId="ADAL" clId="{3D34F501-9CE3-4D89-BA10-729D4312B507}" dt="2018-04-10T08:01:46.775" v="143" actId="2696"/>
        <pc:sldMkLst>
          <pc:docMk/>
          <pc:sldMk cId="2785817172" sldId="816"/>
        </pc:sldMkLst>
      </pc:sldChg>
      <pc:sldChg chg="del">
        <pc:chgData name="Iivonen Esa" userId="433ca75a-0ead-4832-b676-ed0d2bef89a3" providerId="ADAL" clId="{3D34F501-9CE3-4D89-BA10-729D4312B507}" dt="2018-04-10T08:02:42.475" v="161" actId="2696"/>
        <pc:sldMkLst>
          <pc:docMk/>
          <pc:sldMk cId="2749274893" sldId="817"/>
        </pc:sldMkLst>
      </pc:sldChg>
      <pc:sldChg chg="del">
        <pc:chgData name="Iivonen Esa" userId="433ca75a-0ead-4832-b676-ed0d2bef89a3" providerId="ADAL" clId="{3D34F501-9CE3-4D89-BA10-729D4312B507}" dt="2018-04-10T08:01:52.744" v="145" actId="2696"/>
        <pc:sldMkLst>
          <pc:docMk/>
          <pc:sldMk cId="2822794464" sldId="820"/>
        </pc:sldMkLst>
      </pc:sldChg>
      <pc:sldChg chg="del">
        <pc:chgData name="Iivonen Esa" userId="433ca75a-0ead-4832-b676-ed0d2bef89a3" providerId="ADAL" clId="{3D34F501-9CE3-4D89-BA10-729D4312B507}" dt="2018-04-10T08:01:52.182" v="144" actId="2696"/>
        <pc:sldMkLst>
          <pc:docMk/>
          <pc:sldMk cId="2310123805" sldId="821"/>
        </pc:sldMkLst>
      </pc:sldChg>
      <pc:sldChg chg="del">
        <pc:chgData name="Iivonen Esa" userId="433ca75a-0ead-4832-b676-ed0d2bef89a3" providerId="ADAL" clId="{3D34F501-9CE3-4D89-BA10-729D4312B507}" dt="2018-04-10T08:01:53.401" v="146" actId="2696"/>
        <pc:sldMkLst>
          <pc:docMk/>
          <pc:sldMk cId="554344216" sldId="822"/>
        </pc:sldMkLst>
      </pc:sldChg>
      <pc:sldChg chg="del">
        <pc:chgData name="Iivonen Esa" userId="433ca75a-0ead-4832-b676-ed0d2bef89a3" providerId="ADAL" clId="{3D34F501-9CE3-4D89-BA10-729D4312B507}" dt="2018-04-10T08:24:24.035" v="560" actId="2696"/>
        <pc:sldMkLst>
          <pc:docMk/>
          <pc:sldMk cId="2470961278" sldId="823"/>
        </pc:sldMkLst>
      </pc:sldChg>
      <pc:sldChg chg="add del">
        <pc:chgData name="Iivonen Esa" userId="433ca75a-0ead-4832-b676-ed0d2bef89a3" providerId="ADAL" clId="{3D34F501-9CE3-4D89-BA10-729D4312B507}" dt="2018-04-10T08:01:34.774" v="138" actId="2696"/>
        <pc:sldMkLst>
          <pc:docMk/>
          <pc:sldMk cId="344494744" sldId="824"/>
        </pc:sldMkLst>
      </pc:sldChg>
      <pc:sldChg chg="del">
        <pc:chgData name="Iivonen Esa" userId="433ca75a-0ead-4832-b676-ed0d2bef89a3" providerId="ADAL" clId="{3D34F501-9CE3-4D89-BA10-729D4312B507}" dt="2018-04-10T08:01:58.792" v="151" actId="2696"/>
        <pc:sldMkLst>
          <pc:docMk/>
          <pc:sldMk cId="2203040956" sldId="825"/>
        </pc:sldMkLst>
      </pc:sldChg>
      <pc:sldChg chg="modSp add">
        <pc:chgData name="Iivonen Esa" userId="433ca75a-0ead-4832-b676-ed0d2bef89a3" providerId="ADAL" clId="{3D34F501-9CE3-4D89-BA10-729D4312B507}" dt="2018-04-10T09:26:01.116" v="692" actId="948"/>
        <pc:sldMkLst>
          <pc:docMk/>
          <pc:sldMk cId="438918489" sldId="826"/>
        </pc:sldMkLst>
        <pc:spChg chg="mod">
          <ac:chgData name="Iivonen Esa" userId="433ca75a-0ead-4832-b676-ed0d2bef89a3" providerId="ADAL" clId="{3D34F501-9CE3-4D89-BA10-729D4312B507}" dt="2018-04-10T09:26:01.116" v="692" actId="948"/>
          <ac:spMkLst>
            <pc:docMk/>
            <pc:sldMk cId="438918489" sldId="826"/>
            <ac:spMk id="3" creationId="{00000000-0000-0000-0000-000000000000}"/>
          </ac:spMkLst>
        </pc:spChg>
      </pc:sldChg>
      <pc:sldChg chg="del">
        <pc:chgData name="Iivonen Esa" userId="433ca75a-0ead-4832-b676-ed0d2bef89a3" providerId="ADAL" clId="{3D34F501-9CE3-4D89-BA10-729D4312B507}" dt="2018-04-10T08:05:52.046" v="194" actId="2696"/>
        <pc:sldMkLst>
          <pc:docMk/>
          <pc:sldMk cId="4061872113" sldId="826"/>
        </pc:sldMkLst>
      </pc:sldChg>
      <pc:sldChg chg="del">
        <pc:chgData name="Iivonen Esa" userId="433ca75a-0ead-4832-b676-ed0d2bef89a3" providerId="ADAL" clId="{3D34F501-9CE3-4D89-BA10-729D4312B507}" dt="2018-04-10T08:05:52.062" v="195" actId="2696"/>
        <pc:sldMkLst>
          <pc:docMk/>
          <pc:sldMk cId="1866644618" sldId="827"/>
        </pc:sldMkLst>
      </pc:sldChg>
      <pc:sldChg chg="modSp add">
        <pc:chgData name="Iivonen Esa" userId="433ca75a-0ead-4832-b676-ed0d2bef89a3" providerId="ADAL" clId="{3D34F501-9CE3-4D89-BA10-729D4312B507}" dt="2018-04-10T09:31:47.707" v="777" actId="948"/>
        <pc:sldMkLst>
          <pc:docMk/>
          <pc:sldMk cId="3039947547" sldId="827"/>
        </pc:sldMkLst>
        <pc:spChg chg="mod">
          <ac:chgData name="Iivonen Esa" userId="433ca75a-0ead-4832-b676-ed0d2bef89a3" providerId="ADAL" clId="{3D34F501-9CE3-4D89-BA10-729D4312B507}" dt="2018-04-10T08:10:21.677" v="217" actId="20577"/>
          <ac:spMkLst>
            <pc:docMk/>
            <pc:sldMk cId="3039947547" sldId="827"/>
            <ac:spMk id="2" creationId="{00000000-0000-0000-0000-000000000000}"/>
          </ac:spMkLst>
        </pc:spChg>
        <pc:spChg chg="mod">
          <ac:chgData name="Iivonen Esa" userId="433ca75a-0ead-4832-b676-ed0d2bef89a3" providerId="ADAL" clId="{3D34F501-9CE3-4D89-BA10-729D4312B507}" dt="2018-04-10T09:31:47.707" v="777" actId="948"/>
          <ac:spMkLst>
            <pc:docMk/>
            <pc:sldMk cId="3039947547" sldId="827"/>
            <ac:spMk id="3" creationId="{00000000-0000-0000-0000-000000000000}"/>
          </ac:spMkLst>
        </pc:spChg>
      </pc:sldChg>
      <pc:sldChg chg="add del">
        <pc:chgData name="Iivonen Esa" userId="433ca75a-0ead-4832-b676-ed0d2bef89a3" providerId="ADAL" clId="{3D34F501-9CE3-4D89-BA10-729D4312B507}" dt="2018-04-10T08:23:31.483" v="532" actId="2696"/>
        <pc:sldMkLst>
          <pc:docMk/>
          <pc:sldMk cId="973893813" sldId="828"/>
        </pc:sldMkLst>
      </pc:sldChg>
      <pc:sldChg chg="del">
        <pc:chgData name="Iivonen Esa" userId="433ca75a-0ead-4832-b676-ed0d2bef89a3" providerId="ADAL" clId="{3D34F501-9CE3-4D89-BA10-729D4312B507}" dt="2018-04-10T08:05:52.077" v="196" actId="2696"/>
        <pc:sldMkLst>
          <pc:docMk/>
          <pc:sldMk cId="3199300640" sldId="828"/>
        </pc:sldMkLst>
      </pc:sldChg>
      <pc:sldChg chg="add del">
        <pc:chgData name="Iivonen Esa" userId="433ca75a-0ead-4832-b676-ed0d2bef89a3" providerId="ADAL" clId="{3D34F501-9CE3-4D89-BA10-729D4312B507}" dt="2018-04-10T08:23:31.952" v="533" actId="2696"/>
        <pc:sldMkLst>
          <pc:docMk/>
          <pc:sldMk cId="322846463" sldId="829"/>
        </pc:sldMkLst>
      </pc:sldChg>
      <pc:sldChg chg="del">
        <pc:chgData name="Iivonen Esa" userId="433ca75a-0ead-4832-b676-ed0d2bef89a3" providerId="ADAL" clId="{3D34F501-9CE3-4D89-BA10-729D4312B507}" dt="2018-04-10T08:05:52.077" v="197" actId="2696"/>
        <pc:sldMkLst>
          <pc:docMk/>
          <pc:sldMk cId="669771492" sldId="829"/>
        </pc:sldMkLst>
      </pc:sldChg>
      <pc:sldChg chg="add del">
        <pc:chgData name="Iivonen Esa" userId="433ca75a-0ead-4832-b676-ed0d2bef89a3" providerId="ADAL" clId="{3D34F501-9CE3-4D89-BA10-729D4312B507}" dt="2018-04-10T08:23:32.545" v="534" actId="2696"/>
        <pc:sldMkLst>
          <pc:docMk/>
          <pc:sldMk cId="580339125" sldId="830"/>
        </pc:sldMkLst>
      </pc:sldChg>
      <pc:sldChg chg="del">
        <pc:chgData name="Iivonen Esa" userId="433ca75a-0ead-4832-b676-ed0d2bef89a3" providerId="ADAL" clId="{3D34F501-9CE3-4D89-BA10-729D4312B507}" dt="2018-04-10T08:05:52.093" v="198" actId="2696"/>
        <pc:sldMkLst>
          <pc:docMk/>
          <pc:sldMk cId="3275486438" sldId="830"/>
        </pc:sldMkLst>
      </pc:sldChg>
      <pc:sldChg chg="del">
        <pc:chgData name="Iivonen Esa" userId="433ca75a-0ead-4832-b676-ed0d2bef89a3" providerId="ADAL" clId="{3D34F501-9CE3-4D89-BA10-729D4312B507}" dt="2018-04-10T08:02:10.559" v="154" actId="2696"/>
        <pc:sldMkLst>
          <pc:docMk/>
          <pc:sldMk cId="728541160" sldId="833"/>
        </pc:sldMkLst>
      </pc:sldChg>
      <pc:sldChg chg="del">
        <pc:chgData name="Iivonen Esa" userId="433ca75a-0ead-4832-b676-ed0d2bef89a3" providerId="ADAL" clId="{3D34F501-9CE3-4D89-BA10-729D4312B507}" dt="2018-04-10T08:00:44.412" v="121" actId="2696"/>
        <pc:sldMkLst>
          <pc:docMk/>
          <pc:sldMk cId="1605408053" sldId="839"/>
        </pc:sldMkLst>
      </pc:sldChg>
      <pc:sldChg chg="del">
        <pc:chgData name="Iivonen Esa" userId="433ca75a-0ead-4832-b676-ed0d2bef89a3" providerId="ADAL" clId="{3D34F501-9CE3-4D89-BA10-729D4312B507}" dt="2018-04-10T08:05:21.199" v="193" actId="2696"/>
        <pc:sldMkLst>
          <pc:docMk/>
          <pc:sldMk cId="3972616462" sldId="840"/>
        </pc:sldMkLst>
      </pc:sldChg>
      <pc:sldChg chg="add del">
        <pc:chgData name="Iivonen Esa" userId="433ca75a-0ead-4832-b676-ed0d2bef89a3" providerId="ADAL" clId="{3D34F501-9CE3-4D89-BA10-729D4312B507}" dt="2018-04-10T08:03:49.989" v="191" actId="2696"/>
        <pc:sldMkLst>
          <pc:docMk/>
          <pc:sldMk cId="393899792" sldId="841"/>
        </pc:sldMkLst>
      </pc:sldChg>
      <pc:sldChg chg="modSp del">
        <pc:chgData name="Iivonen Esa" userId="433ca75a-0ead-4832-b676-ed0d2bef89a3" providerId="ADAL" clId="{3D34F501-9CE3-4D89-BA10-729D4312B507}" dt="2018-04-10T08:03:28.073" v="189" actId="2696"/>
        <pc:sldMkLst>
          <pc:docMk/>
          <pc:sldMk cId="1609766069" sldId="841"/>
        </pc:sldMkLst>
        <pc:spChg chg="mod">
          <ac:chgData name="Iivonen Esa" userId="433ca75a-0ead-4832-b676-ed0d2bef89a3" providerId="ADAL" clId="{3D34F501-9CE3-4D89-BA10-729D4312B507}" dt="2018-04-10T08:03:17.806" v="188"/>
          <ac:spMkLst>
            <pc:docMk/>
            <pc:sldMk cId="1609766069" sldId="841"/>
            <ac:spMk id="3" creationId="{00000000-0000-0000-0000-000000000000}"/>
          </ac:spMkLst>
        </pc:spChg>
      </pc:sldChg>
      <pc:sldChg chg="add del">
        <pc:chgData name="Iivonen Esa" userId="433ca75a-0ead-4832-b676-ed0d2bef89a3" providerId="ADAL" clId="{3D34F501-9CE3-4D89-BA10-729D4312B507}" dt="2018-04-10T08:24:04.846" v="559" actId="2696"/>
        <pc:sldMkLst>
          <pc:docMk/>
          <pc:sldMk cId="3179675550" sldId="841"/>
        </pc:sldMkLst>
      </pc:sldChg>
      <pc:sldChg chg="del">
        <pc:chgData name="Iivonen Esa" userId="433ca75a-0ead-4832-b676-ed0d2bef89a3" providerId="ADAL" clId="{3D34F501-9CE3-4D89-BA10-729D4312B507}" dt="2018-04-10T08:00:55.707" v="122" actId="2696"/>
        <pc:sldMkLst>
          <pc:docMk/>
          <pc:sldMk cId="2564964075" sldId="842"/>
        </pc:sldMkLst>
      </pc:sldChg>
      <pc:sldChg chg="del">
        <pc:chgData name="Iivonen Esa" userId="433ca75a-0ead-4832-b676-ed0d2bef89a3" providerId="ADAL" clId="{3D34F501-9CE3-4D89-BA10-729D4312B507}" dt="2018-04-10T08:00:57.129" v="123" actId="2696"/>
        <pc:sldMkLst>
          <pc:docMk/>
          <pc:sldMk cId="81837223" sldId="843"/>
        </pc:sldMkLst>
      </pc:sldChg>
      <pc:sldChg chg="del">
        <pc:chgData name="Iivonen Esa" userId="433ca75a-0ead-4832-b676-ed0d2bef89a3" providerId="ADAL" clId="{3D34F501-9CE3-4D89-BA10-729D4312B507}" dt="2018-04-10T08:00:57.723" v="124" actId="2696"/>
        <pc:sldMkLst>
          <pc:docMk/>
          <pc:sldMk cId="1213241517" sldId="844"/>
        </pc:sldMkLst>
      </pc:sldChg>
      <pc:sldChg chg="del">
        <pc:chgData name="Iivonen Esa" userId="433ca75a-0ead-4832-b676-ed0d2bef89a3" providerId="ADAL" clId="{3D34F501-9CE3-4D89-BA10-729D4312B507}" dt="2018-04-10T08:00:58.160" v="125" actId="2696"/>
        <pc:sldMkLst>
          <pc:docMk/>
          <pc:sldMk cId="3845677818" sldId="846"/>
        </pc:sldMkLst>
      </pc:sldChg>
      <pc:sldChg chg="del">
        <pc:chgData name="Iivonen Esa" userId="433ca75a-0ead-4832-b676-ed0d2bef89a3" providerId="ADAL" clId="{3D34F501-9CE3-4D89-BA10-729D4312B507}" dt="2018-04-10T08:00:58.957" v="126" actId="2696"/>
        <pc:sldMkLst>
          <pc:docMk/>
          <pc:sldMk cId="3362538642" sldId="847"/>
        </pc:sldMkLst>
      </pc:sldChg>
      <pc:sldChg chg="del">
        <pc:chgData name="Iivonen Esa" userId="433ca75a-0ead-4832-b676-ed0d2bef89a3" providerId="ADAL" clId="{3D34F501-9CE3-4D89-BA10-729D4312B507}" dt="2018-04-10T08:00:59.458" v="127" actId="2696"/>
        <pc:sldMkLst>
          <pc:docMk/>
          <pc:sldMk cId="4026874239" sldId="848"/>
        </pc:sldMkLst>
      </pc:sldChg>
      <pc:sldChg chg="del">
        <pc:chgData name="Iivonen Esa" userId="433ca75a-0ead-4832-b676-ed0d2bef89a3" providerId="ADAL" clId="{3D34F501-9CE3-4D89-BA10-729D4312B507}" dt="2018-04-10T08:01:03.599" v="128" actId="2696"/>
        <pc:sldMkLst>
          <pc:docMk/>
          <pc:sldMk cId="2527432730" sldId="849"/>
        </pc:sldMkLst>
      </pc:sldChg>
      <pc:sldChg chg="del">
        <pc:chgData name="Iivonen Esa" userId="433ca75a-0ead-4832-b676-ed0d2bef89a3" providerId="ADAL" clId="{3D34F501-9CE3-4D89-BA10-729D4312B507}" dt="2018-04-10T08:01:04.302" v="129" actId="2696"/>
        <pc:sldMkLst>
          <pc:docMk/>
          <pc:sldMk cId="3628662810" sldId="850"/>
        </pc:sldMkLst>
      </pc:sldChg>
      <pc:sldChg chg="del">
        <pc:chgData name="Iivonen Esa" userId="433ca75a-0ead-4832-b676-ed0d2bef89a3" providerId="ADAL" clId="{3D34F501-9CE3-4D89-BA10-729D4312B507}" dt="2018-04-10T08:01:06.193" v="130" actId="2696"/>
        <pc:sldMkLst>
          <pc:docMk/>
          <pc:sldMk cId="704813408" sldId="851"/>
        </pc:sldMkLst>
      </pc:sldChg>
      <pc:sldChg chg="del">
        <pc:chgData name="Iivonen Esa" userId="433ca75a-0ead-4832-b676-ed0d2bef89a3" providerId="ADAL" clId="{3D34F501-9CE3-4D89-BA10-729D4312B507}" dt="2018-04-10T08:02:16.878" v="155" actId="2696"/>
        <pc:sldMkLst>
          <pc:docMk/>
          <pc:sldMk cId="44951481" sldId="852"/>
        </pc:sldMkLst>
      </pc:sldChg>
      <pc:sldChg chg="del">
        <pc:chgData name="Iivonen Esa" userId="433ca75a-0ead-4832-b676-ed0d2bef89a3" providerId="ADAL" clId="{3D34F501-9CE3-4D89-BA10-729D4312B507}" dt="2018-04-10T08:02:17.253" v="156" actId="2696"/>
        <pc:sldMkLst>
          <pc:docMk/>
          <pc:sldMk cId="641890430" sldId="853"/>
        </pc:sldMkLst>
      </pc:sldChg>
      <pc:sldChg chg="del">
        <pc:chgData name="Iivonen Esa" userId="433ca75a-0ead-4832-b676-ed0d2bef89a3" providerId="ADAL" clId="{3D34F501-9CE3-4D89-BA10-729D4312B507}" dt="2018-04-10T08:02:17.800" v="157" actId="2696"/>
        <pc:sldMkLst>
          <pc:docMk/>
          <pc:sldMk cId="1899502571" sldId="854"/>
        </pc:sldMkLst>
      </pc:sldChg>
      <pc:sldChg chg="del">
        <pc:chgData name="Iivonen Esa" userId="433ca75a-0ead-4832-b676-ed0d2bef89a3" providerId="ADAL" clId="{3D34F501-9CE3-4D89-BA10-729D4312B507}" dt="2018-04-10T08:02:18.519" v="158" actId="2696"/>
        <pc:sldMkLst>
          <pc:docMk/>
          <pc:sldMk cId="4038176961" sldId="855"/>
        </pc:sldMkLst>
      </pc:sldChg>
      <pc:sldChg chg="del">
        <pc:chgData name="Iivonen Esa" userId="433ca75a-0ead-4832-b676-ed0d2bef89a3" providerId="ADAL" clId="{3D34F501-9CE3-4D89-BA10-729D4312B507}" dt="2018-04-10T08:24:24.457" v="561" actId="2696"/>
        <pc:sldMkLst>
          <pc:docMk/>
          <pc:sldMk cId="1668978026" sldId="856"/>
        </pc:sldMkLst>
      </pc:sldChg>
      <pc:sldChg chg="del">
        <pc:chgData name="Iivonen Esa" userId="433ca75a-0ead-4832-b676-ed0d2bef89a3" providerId="ADAL" clId="{3D34F501-9CE3-4D89-BA10-729D4312B507}" dt="2018-04-10T08:02:34.146" v="160" actId="2696"/>
        <pc:sldMkLst>
          <pc:docMk/>
          <pc:sldMk cId="23129203" sldId="857"/>
        </pc:sldMkLst>
      </pc:sldChg>
      <pc:sldChg chg="modSp add">
        <pc:chgData name="Iivonen Esa" userId="433ca75a-0ead-4832-b676-ed0d2bef89a3" providerId="ADAL" clId="{3D34F501-9CE3-4D89-BA10-729D4312B507}" dt="2018-04-10T09:31:31.267" v="776" actId="20577"/>
        <pc:sldMkLst>
          <pc:docMk/>
          <pc:sldMk cId="1808790639" sldId="857"/>
        </pc:sldMkLst>
        <pc:spChg chg="mod">
          <ac:chgData name="Iivonen Esa" userId="433ca75a-0ead-4832-b676-ed0d2bef89a3" providerId="ADAL" clId="{3D34F501-9CE3-4D89-BA10-729D4312B507}" dt="2018-04-10T08:10:11.739" v="215" actId="20577"/>
          <ac:spMkLst>
            <pc:docMk/>
            <pc:sldMk cId="1808790639" sldId="857"/>
            <ac:spMk id="2" creationId="{00000000-0000-0000-0000-000000000000}"/>
          </ac:spMkLst>
        </pc:spChg>
        <pc:spChg chg="mod">
          <ac:chgData name="Iivonen Esa" userId="433ca75a-0ead-4832-b676-ed0d2bef89a3" providerId="ADAL" clId="{3D34F501-9CE3-4D89-BA10-729D4312B507}" dt="2018-04-10T09:31:31.267" v="776" actId="20577"/>
          <ac:spMkLst>
            <pc:docMk/>
            <pc:sldMk cId="1808790639" sldId="857"/>
            <ac:spMk id="3" creationId="{00000000-0000-0000-0000-000000000000}"/>
          </ac:spMkLst>
        </pc:spChg>
      </pc:sldChg>
      <pc:sldChg chg="del">
        <pc:chgData name="Iivonen Esa" userId="433ca75a-0ead-4832-b676-ed0d2bef89a3" providerId="ADAL" clId="{3D34F501-9CE3-4D89-BA10-729D4312B507}" dt="2018-04-10T08:02:07.324" v="152" actId="2696"/>
        <pc:sldMkLst>
          <pc:docMk/>
          <pc:sldMk cId="2301116748" sldId="858"/>
        </pc:sldMkLst>
      </pc:sldChg>
      <pc:sldChg chg="modSp add">
        <pc:chgData name="Iivonen Esa" userId="433ca75a-0ead-4832-b676-ed0d2bef89a3" providerId="ADAL" clId="{3D34F501-9CE3-4D89-BA10-729D4312B507}" dt="2018-04-10T09:32:16.975" v="781" actId="6549"/>
        <pc:sldMkLst>
          <pc:docMk/>
          <pc:sldMk cId="4094407986" sldId="858"/>
        </pc:sldMkLst>
        <pc:spChg chg="mod">
          <ac:chgData name="Iivonen Esa" userId="433ca75a-0ead-4832-b676-ed0d2bef89a3" providerId="ADAL" clId="{3D34F501-9CE3-4D89-BA10-729D4312B507}" dt="2018-04-10T08:11:34.396" v="229" actId="20577"/>
          <ac:spMkLst>
            <pc:docMk/>
            <pc:sldMk cId="4094407986" sldId="858"/>
            <ac:spMk id="2" creationId="{00000000-0000-0000-0000-000000000000}"/>
          </ac:spMkLst>
        </pc:spChg>
        <pc:spChg chg="mod">
          <ac:chgData name="Iivonen Esa" userId="433ca75a-0ead-4832-b676-ed0d2bef89a3" providerId="ADAL" clId="{3D34F501-9CE3-4D89-BA10-729D4312B507}" dt="2018-04-10T09:32:16.975" v="781" actId="6549"/>
          <ac:spMkLst>
            <pc:docMk/>
            <pc:sldMk cId="4094407986" sldId="858"/>
            <ac:spMk id="3" creationId="{00000000-0000-0000-0000-000000000000}"/>
          </ac:spMkLst>
        </pc:spChg>
      </pc:sldChg>
      <pc:sldChg chg="add del">
        <pc:chgData name="Iivonen Esa" userId="433ca75a-0ead-4832-b676-ed0d2bef89a3" providerId="ADAL" clId="{3D34F501-9CE3-4D89-BA10-729D4312B507}" dt="2018-04-10T08:23:28.092" v="531" actId="2696"/>
        <pc:sldMkLst>
          <pc:docMk/>
          <pc:sldMk cId="2641332088" sldId="859"/>
        </pc:sldMkLst>
      </pc:sldChg>
      <pc:sldChg chg="del">
        <pc:chgData name="Iivonen Esa" userId="433ca75a-0ead-4832-b676-ed0d2bef89a3" providerId="ADAL" clId="{3D34F501-9CE3-4D89-BA10-729D4312B507}" dt="2018-04-10T08:02:20.066" v="159" actId="2696"/>
        <pc:sldMkLst>
          <pc:docMk/>
          <pc:sldMk cId="3185959055" sldId="859"/>
        </pc:sldMkLst>
      </pc:sldChg>
      <pc:sldChg chg="modSp add">
        <pc:chgData name="Iivonen Esa" userId="433ca75a-0ead-4832-b676-ed0d2bef89a3" providerId="ADAL" clId="{3D34F501-9CE3-4D89-BA10-729D4312B507}" dt="2018-04-10T09:33:54.278" v="904" actId="20577"/>
        <pc:sldMkLst>
          <pc:docMk/>
          <pc:sldMk cId="2755378650" sldId="860"/>
        </pc:sldMkLst>
        <pc:spChg chg="mod">
          <ac:chgData name="Iivonen Esa" userId="433ca75a-0ead-4832-b676-ed0d2bef89a3" providerId="ADAL" clId="{3D34F501-9CE3-4D89-BA10-729D4312B507}" dt="2018-04-10T08:13:09.096" v="245" actId="20577"/>
          <ac:spMkLst>
            <pc:docMk/>
            <pc:sldMk cId="2755378650" sldId="860"/>
            <ac:spMk id="2" creationId="{00000000-0000-0000-0000-000000000000}"/>
          </ac:spMkLst>
        </pc:spChg>
        <pc:spChg chg="mod">
          <ac:chgData name="Iivonen Esa" userId="433ca75a-0ead-4832-b676-ed0d2bef89a3" providerId="ADAL" clId="{3D34F501-9CE3-4D89-BA10-729D4312B507}" dt="2018-04-10T09:33:54.278" v="904" actId="20577"/>
          <ac:spMkLst>
            <pc:docMk/>
            <pc:sldMk cId="2755378650" sldId="860"/>
            <ac:spMk id="3" creationId="{00000000-0000-0000-0000-000000000000}"/>
          </ac:spMkLst>
        </pc:spChg>
      </pc:sldChg>
      <pc:sldChg chg="modSp add">
        <pc:chgData name="Iivonen Esa" userId="433ca75a-0ead-4832-b676-ed0d2bef89a3" providerId="ADAL" clId="{3D34F501-9CE3-4D89-BA10-729D4312B507}" dt="2018-04-10T08:29:10.827" v="602" actId="14100"/>
        <pc:sldMkLst>
          <pc:docMk/>
          <pc:sldMk cId="241571637" sldId="861"/>
        </pc:sldMkLst>
        <pc:spChg chg="mod">
          <ac:chgData name="Iivonen Esa" userId="433ca75a-0ead-4832-b676-ed0d2bef89a3" providerId="ADAL" clId="{3D34F501-9CE3-4D89-BA10-729D4312B507}" dt="2018-04-10T08:14:19.818" v="256" actId="20577"/>
          <ac:spMkLst>
            <pc:docMk/>
            <pc:sldMk cId="241571637" sldId="861"/>
            <ac:spMk id="2" creationId="{00000000-0000-0000-0000-000000000000}"/>
          </ac:spMkLst>
        </pc:spChg>
        <pc:spChg chg="mod">
          <ac:chgData name="Iivonen Esa" userId="433ca75a-0ead-4832-b676-ed0d2bef89a3" providerId="ADAL" clId="{3D34F501-9CE3-4D89-BA10-729D4312B507}" dt="2018-04-10T08:29:10.827" v="602" actId="14100"/>
          <ac:spMkLst>
            <pc:docMk/>
            <pc:sldMk cId="241571637" sldId="861"/>
            <ac:spMk id="3" creationId="{00000000-0000-0000-0000-000000000000}"/>
          </ac:spMkLst>
        </pc:spChg>
      </pc:sldChg>
      <pc:sldChg chg="modSp add">
        <pc:chgData name="Iivonen Esa" userId="433ca75a-0ead-4832-b676-ed0d2bef89a3" providerId="ADAL" clId="{3D34F501-9CE3-4D89-BA10-729D4312B507}" dt="2018-04-10T08:29:24.219" v="605" actId="20577"/>
        <pc:sldMkLst>
          <pc:docMk/>
          <pc:sldMk cId="246427006" sldId="862"/>
        </pc:sldMkLst>
        <pc:spChg chg="mod">
          <ac:chgData name="Iivonen Esa" userId="433ca75a-0ead-4832-b676-ed0d2bef89a3" providerId="ADAL" clId="{3D34F501-9CE3-4D89-BA10-729D4312B507}" dt="2018-04-10T08:16:46.801" v="363" actId="20577"/>
          <ac:spMkLst>
            <pc:docMk/>
            <pc:sldMk cId="246427006" sldId="862"/>
            <ac:spMk id="2" creationId="{00000000-0000-0000-0000-000000000000}"/>
          </ac:spMkLst>
        </pc:spChg>
        <pc:spChg chg="mod">
          <ac:chgData name="Iivonen Esa" userId="433ca75a-0ead-4832-b676-ed0d2bef89a3" providerId="ADAL" clId="{3D34F501-9CE3-4D89-BA10-729D4312B507}" dt="2018-04-10T08:29:24.219" v="605" actId="20577"/>
          <ac:spMkLst>
            <pc:docMk/>
            <pc:sldMk cId="246427006" sldId="862"/>
            <ac:spMk id="3" creationId="{00000000-0000-0000-0000-000000000000}"/>
          </ac:spMkLst>
        </pc:spChg>
      </pc:sldChg>
      <pc:sldChg chg="modSp add">
        <pc:chgData name="Iivonen Esa" userId="433ca75a-0ead-4832-b676-ed0d2bef89a3" providerId="ADAL" clId="{3D34F501-9CE3-4D89-BA10-729D4312B507}" dt="2018-04-10T08:29:51.347" v="613" actId="14100"/>
        <pc:sldMkLst>
          <pc:docMk/>
          <pc:sldMk cId="2192138804" sldId="863"/>
        </pc:sldMkLst>
        <pc:spChg chg="mod">
          <ac:chgData name="Iivonen Esa" userId="433ca75a-0ead-4832-b676-ed0d2bef89a3" providerId="ADAL" clId="{3D34F501-9CE3-4D89-BA10-729D4312B507}" dt="2018-04-10T08:20:00.119" v="492" actId="20577"/>
          <ac:spMkLst>
            <pc:docMk/>
            <pc:sldMk cId="2192138804" sldId="863"/>
            <ac:spMk id="2" creationId="{00000000-0000-0000-0000-000000000000}"/>
          </ac:spMkLst>
        </pc:spChg>
        <pc:spChg chg="mod">
          <ac:chgData name="Iivonen Esa" userId="433ca75a-0ead-4832-b676-ed0d2bef89a3" providerId="ADAL" clId="{3D34F501-9CE3-4D89-BA10-729D4312B507}" dt="2018-04-10T08:29:51.347" v="613" actId="14100"/>
          <ac:spMkLst>
            <pc:docMk/>
            <pc:sldMk cId="2192138804" sldId="863"/>
            <ac:spMk id="3" creationId="{00000000-0000-0000-0000-000000000000}"/>
          </ac:spMkLst>
        </pc:spChg>
      </pc:sldChg>
      <pc:sldChg chg="modSp add">
        <pc:chgData name="Iivonen Esa" userId="433ca75a-0ead-4832-b676-ed0d2bef89a3" providerId="ADAL" clId="{3D34F501-9CE3-4D89-BA10-729D4312B507}" dt="2018-04-10T09:36:07.706" v="1016" actId="14100"/>
        <pc:sldMkLst>
          <pc:docMk/>
          <pc:sldMk cId="3823261881" sldId="864"/>
        </pc:sldMkLst>
        <pc:spChg chg="mod">
          <ac:chgData name="Iivonen Esa" userId="433ca75a-0ead-4832-b676-ed0d2bef89a3" providerId="ADAL" clId="{3D34F501-9CE3-4D89-BA10-729D4312B507}" dt="2018-04-10T08:20:55.135" v="500" actId="20577"/>
          <ac:spMkLst>
            <pc:docMk/>
            <pc:sldMk cId="3823261881" sldId="864"/>
            <ac:spMk id="2" creationId="{00000000-0000-0000-0000-000000000000}"/>
          </ac:spMkLst>
        </pc:spChg>
        <pc:spChg chg="mod">
          <ac:chgData name="Iivonen Esa" userId="433ca75a-0ead-4832-b676-ed0d2bef89a3" providerId="ADAL" clId="{3D34F501-9CE3-4D89-BA10-729D4312B507}" dt="2018-04-10T09:36:07.706" v="1016" actId="14100"/>
          <ac:spMkLst>
            <pc:docMk/>
            <pc:sldMk cId="3823261881" sldId="864"/>
            <ac:spMk id="3" creationId="{00000000-0000-0000-0000-000000000000}"/>
          </ac:spMkLst>
        </pc:spChg>
      </pc:sldChg>
      <pc:sldChg chg="modSp add">
        <pc:chgData name="Iivonen Esa" userId="433ca75a-0ead-4832-b676-ed0d2bef89a3" providerId="ADAL" clId="{3D34F501-9CE3-4D89-BA10-729D4312B507}" dt="2018-04-10T08:30:25.503" v="618" actId="113"/>
        <pc:sldMkLst>
          <pc:docMk/>
          <pc:sldMk cId="2595373768" sldId="865"/>
        </pc:sldMkLst>
        <pc:spChg chg="mod">
          <ac:chgData name="Iivonen Esa" userId="433ca75a-0ead-4832-b676-ed0d2bef89a3" providerId="ADAL" clId="{3D34F501-9CE3-4D89-BA10-729D4312B507}" dt="2018-04-10T08:21:54.517" v="513" actId="20577"/>
          <ac:spMkLst>
            <pc:docMk/>
            <pc:sldMk cId="2595373768" sldId="865"/>
            <ac:spMk id="2" creationId="{00000000-0000-0000-0000-000000000000}"/>
          </ac:spMkLst>
        </pc:spChg>
        <pc:spChg chg="mod">
          <ac:chgData name="Iivonen Esa" userId="433ca75a-0ead-4832-b676-ed0d2bef89a3" providerId="ADAL" clId="{3D34F501-9CE3-4D89-BA10-729D4312B507}" dt="2018-04-10T08:30:25.503" v="618" actId="113"/>
          <ac:spMkLst>
            <pc:docMk/>
            <pc:sldMk cId="2595373768" sldId="865"/>
            <ac:spMk id="3" creationId="{00000000-0000-0000-0000-000000000000}"/>
          </ac:spMkLst>
        </pc:spChg>
      </pc:sldChg>
      <pc:sldChg chg="delSp modSp add">
        <pc:chgData name="Iivonen Esa" userId="433ca75a-0ead-4832-b676-ed0d2bef89a3" providerId="ADAL" clId="{3D34F501-9CE3-4D89-BA10-729D4312B507}" dt="2018-04-10T09:28:59.209" v="715" actId="114"/>
        <pc:sldMkLst>
          <pc:docMk/>
          <pc:sldMk cId="4066504717" sldId="866"/>
        </pc:sldMkLst>
        <pc:spChg chg="mod">
          <ac:chgData name="Iivonen Esa" userId="433ca75a-0ead-4832-b676-ed0d2bef89a3" providerId="ADAL" clId="{3D34F501-9CE3-4D89-BA10-729D4312B507}" dt="2018-04-10T09:28:56.428" v="714" actId="114"/>
          <ac:spMkLst>
            <pc:docMk/>
            <pc:sldMk cId="4066504717" sldId="866"/>
            <ac:spMk id="2" creationId="{A120F0EA-8266-452A-B771-605012874EC7}"/>
          </ac:spMkLst>
        </pc:spChg>
        <pc:spChg chg="mod">
          <ac:chgData name="Iivonen Esa" userId="433ca75a-0ead-4832-b676-ed0d2bef89a3" providerId="ADAL" clId="{3D34F501-9CE3-4D89-BA10-729D4312B507}" dt="2018-04-10T09:28:59.209" v="715" actId="114"/>
          <ac:spMkLst>
            <pc:docMk/>
            <pc:sldMk cId="4066504717" sldId="866"/>
            <ac:spMk id="3" creationId="{62DBDDD5-BF6A-4986-A490-E779DDF5D0EA}"/>
          </ac:spMkLst>
        </pc:spChg>
        <pc:spChg chg="del">
          <ac:chgData name="Iivonen Esa" userId="433ca75a-0ead-4832-b676-ed0d2bef89a3" providerId="ADAL" clId="{3D34F501-9CE3-4D89-BA10-729D4312B507}" dt="2018-04-10T09:18:20.327" v="637" actId="478"/>
          <ac:spMkLst>
            <pc:docMk/>
            <pc:sldMk cId="4066504717" sldId="866"/>
            <ac:spMk id="4" creationId="{80BC069C-98C5-4C76-82FC-756C39D90FEA}"/>
          </ac:spMkLst>
        </pc:spChg>
      </pc:sldChg>
      <pc:sldChg chg="modSp add ord">
        <pc:chgData name="Iivonen Esa" userId="433ca75a-0ead-4832-b676-ed0d2bef89a3" providerId="ADAL" clId="{3D34F501-9CE3-4D89-BA10-729D4312B507}" dt="2018-04-10T09:28:51.631" v="713" actId="114"/>
        <pc:sldMkLst>
          <pc:docMk/>
          <pc:sldMk cId="416707851" sldId="867"/>
        </pc:sldMkLst>
        <pc:spChg chg="mod">
          <ac:chgData name="Iivonen Esa" userId="433ca75a-0ead-4832-b676-ed0d2bef89a3" providerId="ADAL" clId="{3D34F501-9CE3-4D89-BA10-729D4312B507}" dt="2018-04-10T09:28:48.646" v="712" actId="114"/>
          <ac:spMkLst>
            <pc:docMk/>
            <pc:sldMk cId="416707851" sldId="867"/>
            <ac:spMk id="2" creationId="{A120F0EA-8266-452A-B771-605012874EC7}"/>
          </ac:spMkLst>
        </pc:spChg>
        <pc:spChg chg="mod">
          <ac:chgData name="Iivonen Esa" userId="433ca75a-0ead-4832-b676-ed0d2bef89a3" providerId="ADAL" clId="{3D34F501-9CE3-4D89-BA10-729D4312B507}" dt="2018-04-10T09:28:51.631" v="713" actId="114"/>
          <ac:spMkLst>
            <pc:docMk/>
            <pc:sldMk cId="416707851" sldId="867"/>
            <ac:spMk id="3" creationId="{62DBDDD5-BF6A-4986-A490-E779DDF5D0EA}"/>
          </ac:spMkLst>
        </pc:spChg>
      </pc:sldChg>
      <pc:sldChg chg="modSp add">
        <pc:chgData name="Iivonen Esa" userId="433ca75a-0ead-4832-b676-ed0d2bef89a3" providerId="ADAL" clId="{3D34F501-9CE3-4D89-BA10-729D4312B507}" dt="2018-04-10T09:29:07.241" v="717" actId="114"/>
        <pc:sldMkLst>
          <pc:docMk/>
          <pc:sldMk cId="3998798446" sldId="868"/>
        </pc:sldMkLst>
        <pc:spChg chg="mod">
          <ac:chgData name="Iivonen Esa" userId="433ca75a-0ead-4832-b676-ed0d2bef89a3" providerId="ADAL" clId="{3D34F501-9CE3-4D89-BA10-729D4312B507}" dt="2018-04-10T09:29:04.272" v="716" actId="114"/>
          <ac:spMkLst>
            <pc:docMk/>
            <pc:sldMk cId="3998798446" sldId="868"/>
            <ac:spMk id="2" creationId="{A120F0EA-8266-452A-B771-605012874EC7}"/>
          </ac:spMkLst>
        </pc:spChg>
        <pc:spChg chg="mod">
          <ac:chgData name="Iivonen Esa" userId="433ca75a-0ead-4832-b676-ed0d2bef89a3" providerId="ADAL" clId="{3D34F501-9CE3-4D89-BA10-729D4312B507}" dt="2018-04-10T09:29:07.241" v="717" actId="114"/>
          <ac:spMkLst>
            <pc:docMk/>
            <pc:sldMk cId="3998798446" sldId="868"/>
            <ac:spMk id="3" creationId="{62DBDDD5-BF6A-4986-A490-E779DDF5D0EA}"/>
          </ac:spMkLst>
        </pc:spChg>
      </pc:sldChg>
      <pc:sldChg chg="modSp add">
        <pc:chgData name="Iivonen Esa" userId="433ca75a-0ead-4832-b676-ed0d2bef89a3" providerId="ADAL" clId="{3D34F501-9CE3-4D89-BA10-729D4312B507}" dt="2018-04-10T09:29:19.743" v="721" actId="114"/>
        <pc:sldMkLst>
          <pc:docMk/>
          <pc:sldMk cId="4110548147" sldId="869"/>
        </pc:sldMkLst>
        <pc:spChg chg="mod">
          <ac:chgData name="Iivonen Esa" userId="433ca75a-0ead-4832-b676-ed0d2bef89a3" providerId="ADAL" clId="{3D34F501-9CE3-4D89-BA10-729D4312B507}" dt="2018-04-10T09:29:17.368" v="720" actId="114"/>
          <ac:spMkLst>
            <pc:docMk/>
            <pc:sldMk cId="4110548147" sldId="869"/>
            <ac:spMk id="2" creationId="{A120F0EA-8266-452A-B771-605012874EC7}"/>
          </ac:spMkLst>
        </pc:spChg>
        <pc:spChg chg="mod">
          <ac:chgData name="Iivonen Esa" userId="433ca75a-0ead-4832-b676-ed0d2bef89a3" providerId="ADAL" clId="{3D34F501-9CE3-4D89-BA10-729D4312B507}" dt="2018-04-10T09:29:19.743" v="721" actId="114"/>
          <ac:spMkLst>
            <pc:docMk/>
            <pc:sldMk cId="4110548147" sldId="869"/>
            <ac:spMk id="3" creationId="{62DBDDD5-BF6A-4986-A490-E779DDF5D0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8FFDC33B-1250-6641-B678-2ECA968CC1BD}" type="datetimeFigureOut">
              <a:rPr lang="fi-FI" smtClean="0"/>
              <a:pPr/>
              <a:t>10.4.2018</a:t>
            </a:fld>
            <a:endParaRPr lang="fi-FI"/>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57CCD92E-FD73-B548-BEB4-6ED2A321341B}" type="slidenum">
              <a:rPr lang="fi-FI" smtClean="0"/>
              <a:pPr/>
              <a:t>‹#›</a:t>
            </a:fld>
            <a:endParaRPr lang="fi-FI"/>
          </a:p>
        </p:txBody>
      </p:sp>
    </p:spTree>
    <p:extLst>
      <p:ext uri="{BB962C8B-B14F-4D97-AF65-F5344CB8AC3E}">
        <p14:creationId xmlns:p14="http://schemas.microsoft.com/office/powerpoint/2010/main" val="3635196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347" cy="496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fi-FI"/>
          </a:p>
        </p:txBody>
      </p:sp>
      <p:sp>
        <p:nvSpPr>
          <p:cNvPr id="3075" name="Rectangle 3"/>
          <p:cNvSpPr>
            <a:spLocks noGrp="1" noChangeArrowheads="1"/>
          </p:cNvSpPr>
          <p:nvPr>
            <p:ph type="dt" idx="1"/>
          </p:nvPr>
        </p:nvSpPr>
        <p:spPr bwMode="auto">
          <a:xfrm>
            <a:off x="3852916" y="0"/>
            <a:ext cx="2946347" cy="496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fi-FI"/>
          </a:p>
        </p:txBody>
      </p:sp>
      <p:sp>
        <p:nvSpPr>
          <p:cNvPr id="3076" name="Placeholder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569" y="4716661"/>
            <a:ext cx="4986126" cy="4468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3078" name="Rectangle 6"/>
          <p:cNvSpPr>
            <a:spLocks noGrp="1" noChangeArrowheads="1"/>
          </p:cNvSpPr>
          <p:nvPr>
            <p:ph type="ftr" sz="quarter" idx="4"/>
          </p:nvPr>
        </p:nvSpPr>
        <p:spPr bwMode="auto">
          <a:xfrm>
            <a:off x="0" y="9433322"/>
            <a:ext cx="2946347" cy="4964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fi-FI"/>
          </a:p>
        </p:txBody>
      </p:sp>
      <p:sp>
        <p:nvSpPr>
          <p:cNvPr id="3079" name="Rectangle 7"/>
          <p:cNvSpPr>
            <a:spLocks noGrp="1" noChangeArrowheads="1"/>
          </p:cNvSpPr>
          <p:nvPr>
            <p:ph type="sldNum" sz="quarter" idx="5"/>
          </p:nvPr>
        </p:nvSpPr>
        <p:spPr bwMode="auto">
          <a:xfrm>
            <a:off x="3852916" y="9433322"/>
            <a:ext cx="2946347" cy="4964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2F82C52-8344-4C27-9164-4507F694A697}" type="slidenum">
              <a:rPr lang="fi-FI"/>
              <a:pPr/>
              <a:t>‹#›</a:t>
            </a:fld>
            <a:endParaRPr lang="fi-FI"/>
          </a:p>
        </p:txBody>
      </p:sp>
    </p:spTree>
    <p:extLst>
      <p:ext uri="{BB962C8B-B14F-4D97-AF65-F5344CB8AC3E}">
        <p14:creationId xmlns:p14="http://schemas.microsoft.com/office/powerpoint/2010/main" val="151706695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12" charset="0"/>
        <a:ea typeface="ＭＳ Ｐゴシック" pitchFamily="-12" charset="-128"/>
        <a:cs typeface="ＭＳ Ｐゴシック" pitchFamily="-12" charset="-128"/>
      </a:defRPr>
    </a:lvl1pPr>
    <a:lvl2pPr marL="4572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2pPr>
    <a:lvl3pPr marL="9144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3pPr>
    <a:lvl4pPr marL="13716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4pPr>
    <a:lvl5pPr marL="18288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3B2857F4-02C8-4554-81FE-4ED49FA034E6}" type="slidenum">
              <a:rPr lang="fi-FI" smtClean="0"/>
              <a:pPr/>
              <a:t>2</a:t>
            </a:fld>
            <a:endParaRPr lang="fi-FI"/>
          </a:p>
        </p:txBody>
      </p:sp>
    </p:spTree>
    <p:extLst>
      <p:ext uri="{BB962C8B-B14F-4D97-AF65-F5344CB8AC3E}">
        <p14:creationId xmlns:p14="http://schemas.microsoft.com/office/powerpoint/2010/main" val="1272847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250" name="Rectangle 10"/>
          <p:cNvSpPr>
            <a:spLocks noGrp="1" noChangeArrowheads="1"/>
          </p:cNvSpPr>
          <p:nvPr>
            <p:ph type="ctrTitle"/>
          </p:nvPr>
        </p:nvSpPr>
        <p:spPr>
          <a:xfrm>
            <a:off x="798446" y="1747902"/>
            <a:ext cx="5029200" cy="2120900"/>
          </a:xfrm>
        </p:spPr>
        <p:txBody>
          <a:bodyPr lIns="0" tIns="0" rIns="0" bIns="0" anchor="t"/>
          <a:lstStyle>
            <a:lvl1pPr>
              <a:lnSpc>
                <a:spcPts val="4900"/>
              </a:lnSpc>
              <a:defRPr sz="5300" b="0" baseline="0"/>
            </a:lvl1pPr>
          </a:lstStyle>
          <a:p>
            <a:r>
              <a:rPr lang="fi-FI"/>
              <a:t>Muokkaa perustyyl. napsautt.</a:t>
            </a:r>
            <a:endParaRPr lang="en-US" dirty="0"/>
          </a:p>
        </p:txBody>
      </p:sp>
      <p:sp>
        <p:nvSpPr>
          <p:cNvPr id="10251" name="Rectangle 11"/>
          <p:cNvSpPr>
            <a:spLocks noGrp="1" noChangeArrowheads="1"/>
          </p:cNvSpPr>
          <p:nvPr>
            <p:ph type="subTitle" idx="1"/>
          </p:nvPr>
        </p:nvSpPr>
        <p:spPr>
          <a:xfrm>
            <a:off x="845244" y="635697"/>
            <a:ext cx="4972050" cy="863600"/>
          </a:xfrm>
        </p:spPr>
        <p:txBody>
          <a:bodyPr lIns="0" tIns="0" rIns="0" bIns="0"/>
          <a:lstStyle>
            <a:lvl1pPr marL="0" indent="0">
              <a:lnSpc>
                <a:spcPts val="1700"/>
              </a:lnSpc>
              <a:defRPr sz="1600" b="0" baseline="0">
                <a:solidFill>
                  <a:srgbClr val="255CAE"/>
                </a:solidFill>
              </a:defRPr>
            </a:lvl1pPr>
          </a:lstStyle>
          <a:p>
            <a:r>
              <a:rPr lang="fi-FI"/>
              <a:t>Muokkaa alaotsikon perustyyliä napsautt.</a:t>
            </a:r>
            <a:endParaRPr lang="en-US" dirty="0"/>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3933056"/>
            <a:ext cx="2273383" cy="1924558"/>
          </a:xfrm>
          <a:prstGeom prst="rect">
            <a:avLst/>
          </a:prstGeom>
        </p:spPr>
      </p:pic>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862" y="5661248"/>
            <a:ext cx="2088232" cy="6089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5" name="Picture 4" descr="MLL-etusivukuva.jpg"/>
          <p:cNvPicPr>
            <a:picLocks noChangeAspect="1"/>
          </p:cNvPicPr>
          <p:nvPr userDrawn="1"/>
        </p:nvPicPr>
        <p:blipFill>
          <a:blip r:embed="rId2"/>
          <a:stretch>
            <a:fillRect/>
          </a:stretch>
        </p:blipFill>
        <p:spPr>
          <a:xfrm>
            <a:off x="4779264" y="1141554"/>
            <a:ext cx="3602736" cy="4913376"/>
          </a:xfrm>
          <a:prstGeom prst="rect">
            <a:avLst/>
          </a:prstGeom>
        </p:spPr>
      </p:pic>
      <p:sp>
        <p:nvSpPr>
          <p:cNvPr id="10250" name="Rectangle 10"/>
          <p:cNvSpPr>
            <a:spLocks noGrp="1" noChangeArrowheads="1"/>
          </p:cNvSpPr>
          <p:nvPr>
            <p:ph type="ctrTitle"/>
          </p:nvPr>
        </p:nvSpPr>
        <p:spPr>
          <a:xfrm>
            <a:off x="798446" y="1747902"/>
            <a:ext cx="4459354" cy="2120900"/>
          </a:xfrm>
        </p:spPr>
        <p:txBody>
          <a:bodyPr lIns="0" tIns="0" rIns="0" bIns="0" anchor="t"/>
          <a:lstStyle>
            <a:lvl1pPr>
              <a:lnSpc>
                <a:spcPts val="4900"/>
              </a:lnSpc>
              <a:defRPr sz="5300" b="0" baseline="0"/>
            </a:lvl1pPr>
          </a:lstStyle>
          <a:p>
            <a:r>
              <a:rPr lang="fi-FI"/>
              <a:t>Muokkaa perustyyl. napsautt.</a:t>
            </a:r>
            <a:endParaRPr lang="en-US" dirty="0"/>
          </a:p>
        </p:txBody>
      </p:sp>
      <p:sp>
        <p:nvSpPr>
          <p:cNvPr id="10251" name="Rectangle 11"/>
          <p:cNvSpPr>
            <a:spLocks noGrp="1" noChangeArrowheads="1"/>
          </p:cNvSpPr>
          <p:nvPr>
            <p:ph type="subTitle" idx="1"/>
          </p:nvPr>
        </p:nvSpPr>
        <p:spPr>
          <a:xfrm>
            <a:off x="845244" y="635697"/>
            <a:ext cx="4972050" cy="863600"/>
          </a:xfrm>
        </p:spPr>
        <p:txBody>
          <a:bodyPr lIns="0" tIns="0" rIns="0" bIns="0"/>
          <a:lstStyle>
            <a:lvl1pPr marL="0" indent="0">
              <a:lnSpc>
                <a:spcPts val="1700"/>
              </a:lnSpc>
              <a:defRPr sz="1600" b="0" baseline="0">
                <a:solidFill>
                  <a:srgbClr val="255CAE"/>
                </a:solidFill>
              </a:defRPr>
            </a:lvl1pPr>
          </a:lstStyle>
          <a:p>
            <a:r>
              <a:rPr lang="fi-FI"/>
              <a:t>Muokkaa alaotsikon perustyyliä napsautt.</a:t>
            </a:r>
            <a:endParaRPr lang="en-US" dirty="0"/>
          </a:p>
        </p:txBody>
      </p:sp>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3933056"/>
            <a:ext cx="2273383" cy="1924558"/>
          </a:xfrm>
          <a:prstGeom prst="rect">
            <a:avLst/>
          </a:prstGeom>
        </p:spPr>
      </p:pic>
      <p:pic>
        <p:nvPicPr>
          <p:cNvPr id="7" name="Kuv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4142" y="5661248"/>
            <a:ext cx="2088232" cy="6089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Footer Placeholder 3"/>
          <p:cNvSpPr>
            <a:spLocks noGrp="1"/>
          </p:cNvSpPr>
          <p:nvPr>
            <p:ph type="ftr" sz="quarter" idx="10"/>
          </p:nvPr>
        </p:nvSpPr>
        <p:spPr/>
        <p:txBody>
          <a:bodyPr/>
          <a:lstStyle>
            <a:lvl1pPr>
              <a:defRPr/>
            </a:lvl1pPr>
          </a:lstStyle>
          <a:p>
            <a:r>
              <a:rPr lang="en-US"/>
              <a:t>Alatunnistetiedot tähän 1.1.2010</a:t>
            </a:r>
            <a:endParaRPr lang="en-US">
              <a:solidFill>
                <a:schemeClr val="tx1"/>
              </a:solidFill>
              <a:latin typeface="Arial" pitchFamily="-12" charset="0"/>
            </a:endParaRPr>
          </a:p>
        </p:txBody>
      </p:sp>
      <p:sp>
        <p:nvSpPr>
          <p:cNvPr id="5" name="Slide Number Placeholder 4"/>
          <p:cNvSpPr>
            <a:spLocks noGrp="1"/>
          </p:cNvSpPr>
          <p:nvPr>
            <p:ph type="sldNum" sz="quarter" idx="11"/>
          </p:nvPr>
        </p:nvSpPr>
        <p:spPr/>
        <p:txBody>
          <a:bodyPr/>
          <a:lstStyle>
            <a:lvl1pPr>
              <a:defRPr/>
            </a:lvl1pPr>
          </a:lstStyle>
          <a:p>
            <a:fld id="{1B00E644-2070-4F9B-B52D-E724886F31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Otsikko, sisältö ja teksti">
    <p:spTree>
      <p:nvGrpSpPr>
        <p:cNvPr id="1" name=""/>
        <p:cNvGrpSpPr/>
        <p:nvPr/>
      </p:nvGrpSpPr>
      <p:grpSpPr>
        <a:xfrm>
          <a:off x="0" y="0"/>
          <a:ext cx="0" cy="0"/>
          <a:chOff x="0" y="0"/>
          <a:chExt cx="0" cy="0"/>
        </a:xfrm>
      </p:grpSpPr>
      <p:sp>
        <p:nvSpPr>
          <p:cNvPr id="2" name="Title 1"/>
          <p:cNvSpPr>
            <a:spLocks noGrp="1"/>
          </p:cNvSpPr>
          <p:nvPr>
            <p:ph type="title"/>
          </p:nvPr>
        </p:nvSpPr>
        <p:spPr>
          <a:xfrm>
            <a:off x="946800" y="676800"/>
            <a:ext cx="7793037" cy="1143000"/>
          </a:xfrm>
        </p:spPr>
        <p:txBody>
          <a:bodyPr/>
          <a:lstStyle/>
          <a:p>
            <a:r>
              <a:rPr lang="fi-FI"/>
              <a:t>Muokkaa perustyyl. napsautt.</a:t>
            </a:r>
            <a:endParaRPr lang="en-US" dirty="0"/>
          </a:p>
        </p:txBody>
      </p:sp>
      <p:sp>
        <p:nvSpPr>
          <p:cNvPr id="3" name="Content Placeholder 2"/>
          <p:cNvSpPr>
            <a:spLocks noGrp="1"/>
          </p:cNvSpPr>
          <p:nvPr>
            <p:ph sz="half" idx="1" hasCustomPrompt="1"/>
          </p:nvPr>
        </p:nvSpPr>
        <p:spPr>
          <a:xfrm>
            <a:off x="1043280" y="2133600"/>
            <a:ext cx="4530728" cy="3401408"/>
          </a:xfrm>
        </p:spPr>
        <p:txBody>
          <a:bodyPr/>
          <a:lstStyle/>
          <a:p>
            <a:pPr lvl="0"/>
            <a:r>
              <a:rPr lang="fi-FI" dirty="0" err="1"/>
              <a:t>Add</a:t>
            </a:r>
            <a:r>
              <a:rPr lang="fi-FI" dirty="0"/>
              <a:t> </a:t>
            </a:r>
            <a:r>
              <a:rPr lang="fi-FI" dirty="0" err="1"/>
              <a:t>photo</a:t>
            </a:r>
            <a:endParaRPr lang="fi-FI" dirty="0"/>
          </a:p>
        </p:txBody>
      </p:sp>
      <p:sp>
        <p:nvSpPr>
          <p:cNvPr id="4" name="Text Placeholder 3"/>
          <p:cNvSpPr>
            <a:spLocks noGrp="1"/>
          </p:cNvSpPr>
          <p:nvPr>
            <p:ph type="body" sz="half" idx="2"/>
          </p:nvPr>
        </p:nvSpPr>
        <p:spPr>
          <a:xfrm>
            <a:off x="5791200" y="1917700"/>
            <a:ext cx="2932112" cy="3892550"/>
          </a:xfrm>
        </p:spPr>
        <p:txBody>
          <a:bodyPr/>
          <a:lstStyle/>
          <a:p>
            <a:pPr lvl="0"/>
            <a:r>
              <a:rPr lang="fi-FI"/>
              <a:t>Muokkaa tekstin perustyylejä napsauttamalla</a:t>
            </a:r>
          </a:p>
          <a:p>
            <a:pPr lvl="1"/>
            <a:r>
              <a:rPr lang="fi-FI"/>
              <a:t>toinen taso</a:t>
            </a:r>
          </a:p>
        </p:txBody>
      </p:sp>
      <p:sp>
        <p:nvSpPr>
          <p:cNvPr id="5" name="Footer Placeholder 4"/>
          <p:cNvSpPr>
            <a:spLocks noGrp="1"/>
          </p:cNvSpPr>
          <p:nvPr>
            <p:ph type="ftr" sz="quarter" idx="10"/>
          </p:nvPr>
        </p:nvSpPr>
        <p:spPr>
          <a:xfrm>
            <a:off x="5410200" y="6208713"/>
            <a:ext cx="2971800" cy="304800"/>
          </a:xfrm>
        </p:spPr>
        <p:txBody>
          <a:bodyPr/>
          <a:lstStyle>
            <a:lvl1pPr>
              <a:defRPr/>
            </a:lvl1pPr>
          </a:lstStyle>
          <a:p>
            <a:r>
              <a:rPr lang="en-US"/>
              <a:t>Alatunnistetiedot tähän 1.1.2010</a:t>
            </a:r>
            <a:endParaRPr lang="en-US">
              <a:solidFill>
                <a:schemeClr val="tx1"/>
              </a:solidFill>
              <a:latin typeface="Arial" pitchFamily="-12" charset="0"/>
            </a:endParaRPr>
          </a:p>
        </p:txBody>
      </p:sp>
      <p:sp>
        <p:nvSpPr>
          <p:cNvPr id="8" name="Slide Number Placeholder 5"/>
          <p:cNvSpPr>
            <a:spLocks noGrp="1"/>
          </p:cNvSpPr>
          <p:nvPr>
            <p:ph type="sldNum" sz="quarter" idx="11"/>
          </p:nvPr>
        </p:nvSpPr>
        <p:spPr>
          <a:xfrm>
            <a:off x="8382000" y="6203950"/>
            <a:ext cx="304800" cy="304800"/>
          </a:xfrm>
        </p:spPr>
        <p:txBody>
          <a:bodyPr/>
          <a:lstStyle>
            <a:lvl1pPr>
              <a:defRPr/>
            </a:lvl1pPr>
          </a:lstStyle>
          <a:p>
            <a:fld id="{C7FCD1E3-7F85-48B8-89E6-2796235E94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946800" y="676800"/>
            <a:ext cx="7793037" cy="1143000"/>
          </a:xfrm>
        </p:spPr>
        <p:txBody>
          <a:bodyPr/>
          <a:lstStyle/>
          <a:p>
            <a:r>
              <a:rPr lang="fi-FI"/>
              <a:t>Muokkaa perustyyl. napsautt.</a:t>
            </a:r>
            <a:endParaRPr lang="en-US" dirty="0"/>
          </a:p>
        </p:txBody>
      </p:sp>
      <p:sp>
        <p:nvSpPr>
          <p:cNvPr id="3" name="Text Placeholder 2"/>
          <p:cNvSpPr>
            <a:spLocks noGrp="1"/>
          </p:cNvSpPr>
          <p:nvPr>
            <p:ph type="body" sz="half" idx="1"/>
          </p:nvPr>
        </p:nvSpPr>
        <p:spPr>
          <a:xfrm>
            <a:off x="950912" y="1917700"/>
            <a:ext cx="4840287" cy="38925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hasCustomPrompt="1"/>
          </p:nvPr>
        </p:nvSpPr>
        <p:spPr>
          <a:xfrm>
            <a:off x="6107106" y="2133600"/>
            <a:ext cx="2571413" cy="3401408"/>
          </a:xfrm>
        </p:spPr>
        <p:txBody>
          <a:bodyPr/>
          <a:lstStyle/>
          <a:p>
            <a:pPr lvl="0"/>
            <a:r>
              <a:rPr lang="en-US" dirty="0"/>
              <a:t>Add photo</a:t>
            </a:r>
          </a:p>
        </p:txBody>
      </p:sp>
      <p:sp>
        <p:nvSpPr>
          <p:cNvPr id="5" name="Footer Placeholder 4"/>
          <p:cNvSpPr>
            <a:spLocks noGrp="1"/>
          </p:cNvSpPr>
          <p:nvPr>
            <p:ph type="ftr" sz="quarter" idx="10"/>
          </p:nvPr>
        </p:nvSpPr>
        <p:spPr>
          <a:xfrm>
            <a:off x="5410200" y="6208713"/>
            <a:ext cx="2971800" cy="304800"/>
          </a:xfrm>
        </p:spPr>
        <p:txBody>
          <a:bodyPr/>
          <a:lstStyle>
            <a:lvl1pPr>
              <a:defRPr/>
            </a:lvl1pPr>
          </a:lstStyle>
          <a:p>
            <a:r>
              <a:rPr lang="en-US"/>
              <a:t>Alatunnistetiedot tähän 1.1.2010</a:t>
            </a:r>
            <a:endParaRPr lang="en-US">
              <a:solidFill>
                <a:schemeClr val="tx1"/>
              </a:solidFill>
              <a:latin typeface="Arial" pitchFamily="-12" charset="0"/>
            </a:endParaRPr>
          </a:p>
        </p:txBody>
      </p:sp>
      <p:sp>
        <p:nvSpPr>
          <p:cNvPr id="8" name="Slide Number Placeholder 5"/>
          <p:cNvSpPr>
            <a:spLocks noGrp="1"/>
          </p:cNvSpPr>
          <p:nvPr>
            <p:ph type="sldNum" sz="quarter" idx="11"/>
          </p:nvPr>
        </p:nvSpPr>
        <p:spPr>
          <a:xfrm>
            <a:off x="8382000" y="6203950"/>
            <a:ext cx="304800" cy="304800"/>
          </a:xfrm>
        </p:spPr>
        <p:txBody>
          <a:bodyPr/>
          <a:lstStyle>
            <a:lvl1pPr>
              <a:defRPr/>
            </a:lvl1pPr>
          </a:lstStyle>
          <a:p>
            <a:fld id="{68576355-01E0-464D-9B55-11AE1B80077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Text, and Content">
    <p:spTree>
      <p:nvGrpSpPr>
        <p:cNvPr id="1" name=""/>
        <p:cNvGrpSpPr/>
        <p:nvPr/>
      </p:nvGrpSpPr>
      <p:grpSpPr>
        <a:xfrm>
          <a:off x="0" y="0"/>
          <a:ext cx="0" cy="0"/>
          <a:chOff x="0" y="0"/>
          <a:chExt cx="0" cy="0"/>
        </a:xfrm>
      </p:grpSpPr>
      <p:sp>
        <p:nvSpPr>
          <p:cNvPr id="7" name="Rectangle 6"/>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pic>
        <p:nvPicPr>
          <p:cNvPr id="9" name="Picture 5" descr="mll_ver_rgb_72ppi"/>
          <p:cNvPicPr>
            <a:picLocks noChangeAspect="1" noChangeArrowheads="1"/>
          </p:cNvPicPr>
          <p:nvPr userDrawn="1"/>
        </p:nvPicPr>
        <p:blipFill>
          <a:blip r:embed="rId2"/>
          <a:srcRect/>
          <a:stretch>
            <a:fillRect/>
          </a:stretch>
        </p:blipFill>
        <p:spPr bwMode="auto">
          <a:xfrm>
            <a:off x="471488" y="5102225"/>
            <a:ext cx="1717675" cy="1454150"/>
          </a:xfrm>
          <a:prstGeom prst="rect">
            <a:avLst/>
          </a:prstGeom>
          <a:noFill/>
        </p:spPr>
      </p:pic>
      <p:sp>
        <p:nvSpPr>
          <p:cNvPr id="11" name="Title 1"/>
          <p:cNvSpPr>
            <a:spLocks noGrp="1"/>
          </p:cNvSpPr>
          <p:nvPr>
            <p:ph type="title" hasCustomPrompt="1"/>
          </p:nvPr>
        </p:nvSpPr>
        <p:spPr>
          <a:xfrm>
            <a:off x="4307876" y="2622595"/>
            <a:ext cx="3760443" cy="1416005"/>
          </a:xfrm>
        </p:spPr>
        <p:txBody>
          <a:bodyPr anchor="ctr"/>
          <a:lstStyle>
            <a:lvl1pPr>
              <a:defRPr baseline="0">
                <a:solidFill>
                  <a:srgbClr val="E50053"/>
                </a:solidFill>
              </a:defRPr>
            </a:lvl1pPr>
          </a:lstStyle>
          <a:p>
            <a:r>
              <a:rPr lang="fi-FI" dirty="0"/>
              <a:t>Tähän tilanteen mukainen lopputervehdys!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bwMode="auto">
          <a:xfrm>
            <a:off x="946443" y="677960"/>
            <a:ext cx="779303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9226" name="Rectangle 10"/>
          <p:cNvSpPr>
            <a:spLocks noGrp="1" noChangeArrowheads="1"/>
          </p:cNvSpPr>
          <p:nvPr>
            <p:ph type="body" idx="1"/>
          </p:nvPr>
        </p:nvSpPr>
        <p:spPr bwMode="auto">
          <a:xfrm>
            <a:off x="945760" y="1897160"/>
            <a:ext cx="7772400" cy="3892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228" name="Rectangle 12"/>
          <p:cNvSpPr>
            <a:spLocks noGrp="1" noChangeArrowheads="1"/>
          </p:cNvSpPr>
          <p:nvPr>
            <p:ph type="ftr" sz="quarter" idx="3"/>
          </p:nvPr>
        </p:nvSpPr>
        <p:spPr bwMode="auto">
          <a:xfrm>
            <a:off x="5410200" y="6208713"/>
            <a:ext cx="29718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a:solidFill>
                  <a:srgbClr val="255CAE"/>
                </a:solidFill>
                <a:latin typeface="+mn-lt"/>
              </a:defRPr>
            </a:lvl1pPr>
          </a:lstStyle>
          <a:p>
            <a:r>
              <a:rPr lang="en-US"/>
              <a:t>Alatunnistetiedot tähän 1.1.2010</a:t>
            </a:r>
            <a:endParaRPr lang="en-US" dirty="0"/>
          </a:p>
        </p:txBody>
      </p:sp>
      <p:sp>
        <p:nvSpPr>
          <p:cNvPr id="9229" name="Rectangle 13"/>
          <p:cNvSpPr>
            <a:spLocks noGrp="1" noChangeArrowheads="1"/>
          </p:cNvSpPr>
          <p:nvPr>
            <p:ph type="sldNum" sz="quarter" idx="4"/>
          </p:nvPr>
        </p:nvSpPr>
        <p:spPr bwMode="auto">
          <a:xfrm>
            <a:off x="8382000" y="6203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000">
                <a:solidFill>
                  <a:srgbClr val="255CAE"/>
                </a:solidFill>
                <a:latin typeface="+mn-lt"/>
              </a:defRPr>
            </a:lvl1pPr>
          </a:lstStyle>
          <a:p>
            <a:fld id="{BCD6909E-D8AF-4772-B890-1E178F2BE68E}" type="slidenum">
              <a:rPr lang="en-US"/>
              <a:pPr/>
              <a:t>‹#›</a:t>
            </a:fld>
            <a:endParaRPr lang="en-US" dirty="0"/>
          </a:p>
        </p:txBody>
      </p:sp>
      <p:sp>
        <p:nvSpPr>
          <p:cNvPr id="9231" name="Line 15"/>
          <p:cNvSpPr>
            <a:spLocks noChangeShapeType="1"/>
          </p:cNvSpPr>
          <p:nvPr/>
        </p:nvSpPr>
        <p:spPr bwMode="auto">
          <a:xfrm>
            <a:off x="438150" y="5891213"/>
            <a:ext cx="8259763" cy="0"/>
          </a:xfrm>
          <a:prstGeom prst="line">
            <a:avLst/>
          </a:prstGeom>
          <a:noFill/>
          <a:ln w="15875">
            <a:solidFill>
              <a:schemeClr val="tx1"/>
            </a:solidFill>
            <a:round/>
            <a:headEnd/>
            <a:tailEnd/>
          </a:ln>
        </p:spPr>
        <p:txBody>
          <a:bodyPr wrap="none" anchor="ctr">
            <a:prstTxWarp prst="textNoShape">
              <a:avLst/>
            </a:prstTxWarp>
          </a:bodyPr>
          <a:lstStyle/>
          <a:p>
            <a:endParaRPr lang="en-US"/>
          </a:p>
        </p:txBody>
      </p:sp>
      <p:pic>
        <p:nvPicPr>
          <p:cNvPr id="9232" name="Picture 16" descr="mll_hor_rgb_72ppi"/>
          <p:cNvPicPr>
            <a:picLocks noChangeAspect="1" noChangeArrowheads="1"/>
          </p:cNvPicPr>
          <p:nvPr/>
        </p:nvPicPr>
        <p:blipFill>
          <a:blip r:embed="rId8"/>
          <a:srcRect/>
          <a:stretch>
            <a:fillRect/>
          </a:stretch>
        </p:blipFill>
        <p:spPr bwMode="auto">
          <a:xfrm>
            <a:off x="242888" y="5902325"/>
            <a:ext cx="1951037" cy="88582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67" r:id="rId2"/>
    <p:sldLayoutId id="2147483651" r:id="rId3"/>
    <p:sldLayoutId id="2147483661" r:id="rId4"/>
    <p:sldLayoutId id="2147483662" r:id="rId5"/>
    <p:sldLayoutId id="2147483666" r:id="rId6"/>
  </p:sldLayoutIdLst>
  <p:hf hdr="0" dt="0"/>
  <p:txStyles>
    <p:titleStyle>
      <a:lvl1pPr algn="l" rtl="0" eaLnBrk="1" fontAlgn="base" hangingPunct="1">
        <a:lnSpc>
          <a:spcPts val="3700"/>
        </a:lnSpc>
        <a:spcBef>
          <a:spcPct val="0"/>
        </a:spcBef>
        <a:spcAft>
          <a:spcPct val="0"/>
        </a:spcAft>
        <a:defRPr sz="3200" b="1" baseline="0">
          <a:solidFill>
            <a:srgbClr val="E50053"/>
          </a:solidFill>
          <a:latin typeface="+mj-lt"/>
          <a:ea typeface="+mj-ea"/>
          <a:cs typeface="Verdana (Headings)"/>
        </a:defRPr>
      </a:lvl1pPr>
      <a:lvl2pPr algn="l" rtl="0" eaLnBrk="1" fontAlgn="base" hangingPunct="1">
        <a:lnSpc>
          <a:spcPts val="3700"/>
        </a:lnSpc>
        <a:spcBef>
          <a:spcPct val="0"/>
        </a:spcBef>
        <a:spcAft>
          <a:spcPct val="0"/>
        </a:spcAft>
        <a:defRPr sz="2800" b="1">
          <a:solidFill>
            <a:srgbClr val="E50053"/>
          </a:solidFill>
          <a:latin typeface="Verdana" pitchFamily="-12" charset="0"/>
        </a:defRPr>
      </a:lvl2pPr>
      <a:lvl3pPr algn="l" rtl="0" eaLnBrk="1" fontAlgn="base" hangingPunct="1">
        <a:lnSpc>
          <a:spcPts val="3700"/>
        </a:lnSpc>
        <a:spcBef>
          <a:spcPct val="0"/>
        </a:spcBef>
        <a:spcAft>
          <a:spcPct val="0"/>
        </a:spcAft>
        <a:defRPr sz="2800" b="1">
          <a:solidFill>
            <a:srgbClr val="E50053"/>
          </a:solidFill>
          <a:latin typeface="Verdana" pitchFamily="-12" charset="0"/>
        </a:defRPr>
      </a:lvl3pPr>
      <a:lvl4pPr algn="l" rtl="0" eaLnBrk="1" fontAlgn="base" hangingPunct="1">
        <a:lnSpc>
          <a:spcPts val="3700"/>
        </a:lnSpc>
        <a:spcBef>
          <a:spcPct val="0"/>
        </a:spcBef>
        <a:spcAft>
          <a:spcPct val="0"/>
        </a:spcAft>
        <a:defRPr sz="2800" b="1">
          <a:solidFill>
            <a:srgbClr val="E50053"/>
          </a:solidFill>
          <a:latin typeface="Verdana" pitchFamily="-12" charset="0"/>
        </a:defRPr>
      </a:lvl4pPr>
      <a:lvl5pPr algn="l" rtl="0" eaLnBrk="1" fontAlgn="base" hangingPunct="1">
        <a:lnSpc>
          <a:spcPts val="3700"/>
        </a:lnSpc>
        <a:spcBef>
          <a:spcPct val="0"/>
        </a:spcBef>
        <a:spcAft>
          <a:spcPct val="0"/>
        </a:spcAft>
        <a:defRPr sz="2800" b="1">
          <a:solidFill>
            <a:srgbClr val="E50053"/>
          </a:solidFill>
          <a:latin typeface="Verdana" pitchFamily="-12" charset="0"/>
        </a:defRPr>
      </a:lvl5pPr>
      <a:lvl6pPr marL="457200" algn="l" rtl="0" eaLnBrk="1" fontAlgn="base" hangingPunct="1">
        <a:lnSpc>
          <a:spcPts val="3700"/>
        </a:lnSpc>
        <a:spcBef>
          <a:spcPct val="0"/>
        </a:spcBef>
        <a:spcAft>
          <a:spcPct val="0"/>
        </a:spcAft>
        <a:defRPr sz="2800" b="1">
          <a:solidFill>
            <a:srgbClr val="E50053"/>
          </a:solidFill>
          <a:latin typeface="Verdana" pitchFamily="-12" charset="0"/>
        </a:defRPr>
      </a:lvl6pPr>
      <a:lvl7pPr marL="914400" algn="l" rtl="0" eaLnBrk="1" fontAlgn="base" hangingPunct="1">
        <a:lnSpc>
          <a:spcPts val="3700"/>
        </a:lnSpc>
        <a:spcBef>
          <a:spcPct val="0"/>
        </a:spcBef>
        <a:spcAft>
          <a:spcPct val="0"/>
        </a:spcAft>
        <a:defRPr sz="2800" b="1">
          <a:solidFill>
            <a:srgbClr val="E50053"/>
          </a:solidFill>
          <a:latin typeface="Verdana" pitchFamily="-12" charset="0"/>
        </a:defRPr>
      </a:lvl7pPr>
      <a:lvl8pPr marL="1371600" algn="l" rtl="0" eaLnBrk="1" fontAlgn="base" hangingPunct="1">
        <a:lnSpc>
          <a:spcPts val="3700"/>
        </a:lnSpc>
        <a:spcBef>
          <a:spcPct val="0"/>
        </a:spcBef>
        <a:spcAft>
          <a:spcPct val="0"/>
        </a:spcAft>
        <a:defRPr sz="2800" b="1">
          <a:solidFill>
            <a:srgbClr val="E50053"/>
          </a:solidFill>
          <a:latin typeface="Verdana" pitchFamily="-12" charset="0"/>
        </a:defRPr>
      </a:lvl8pPr>
      <a:lvl9pPr marL="1828800" algn="l" rtl="0" eaLnBrk="1" fontAlgn="base" hangingPunct="1">
        <a:lnSpc>
          <a:spcPts val="3700"/>
        </a:lnSpc>
        <a:spcBef>
          <a:spcPct val="0"/>
        </a:spcBef>
        <a:spcAft>
          <a:spcPct val="0"/>
        </a:spcAft>
        <a:defRPr sz="2800" b="1">
          <a:solidFill>
            <a:srgbClr val="E50053"/>
          </a:solidFill>
          <a:latin typeface="Verdana" pitchFamily="-12" charset="0"/>
        </a:defRPr>
      </a:lvl9pPr>
    </p:titleStyle>
    <p:bodyStyle>
      <a:lvl1pPr marL="0" indent="0" algn="l" rtl="0" eaLnBrk="1" fontAlgn="base" hangingPunct="1">
        <a:lnSpc>
          <a:spcPts val="3600"/>
        </a:lnSpc>
        <a:spcBef>
          <a:spcPct val="0"/>
        </a:spcBef>
        <a:spcAft>
          <a:spcPct val="0"/>
        </a:spcAft>
        <a:buClr>
          <a:schemeClr val="tx1"/>
        </a:buClr>
        <a:buSzPct val="125000"/>
        <a:buFont typeface="Times" pitchFamily="-12" charset="0"/>
        <a:defRPr sz="2500" b="1">
          <a:solidFill>
            <a:schemeClr val="tx1"/>
          </a:solidFill>
          <a:latin typeface="+mn-lt"/>
          <a:ea typeface="+mn-ea"/>
          <a:cs typeface="+mn-cs"/>
        </a:defRPr>
      </a:lvl1pPr>
      <a:lvl2pPr marL="266700" indent="-266700" algn="l" rtl="0" eaLnBrk="1" fontAlgn="base" hangingPunct="1">
        <a:lnSpc>
          <a:spcPts val="3600"/>
        </a:lnSpc>
        <a:spcBef>
          <a:spcPct val="0"/>
        </a:spcBef>
        <a:spcAft>
          <a:spcPct val="0"/>
        </a:spcAft>
        <a:buClr>
          <a:schemeClr val="tx1"/>
        </a:buClr>
        <a:buSzPct val="100000"/>
        <a:buFont typeface="Times" pitchFamily="-12" charset="0"/>
        <a:buChar char="•"/>
        <a:defRPr sz="2500" baseline="0">
          <a:solidFill>
            <a:schemeClr val="tx1"/>
          </a:solidFill>
          <a:latin typeface="+mn-lt"/>
          <a:ea typeface="ＭＳ Ｐゴシック" pitchFamily="-12" charset="-128"/>
        </a:defRPr>
      </a:lvl2pPr>
      <a:lvl3pPr marL="541338" indent="-280988" algn="l" rtl="0" eaLnBrk="1" fontAlgn="base" hangingPunct="1">
        <a:lnSpc>
          <a:spcPts val="3600"/>
        </a:lnSpc>
        <a:spcBef>
          <a:spcPct val="0"/>
        </a:spcBef>
        <a:spcAft>
          <a:spcPct val="0"/>
        </a:spcAft>
        <a:buClr>
          <a:schemeClr val="tx1"/>
        </a:buClr>
        <a:buSzPct val="100000"/>
        <a:buFont typeface="Times" pitchFamily="-12" charset="0"/>
        <a:buChar char="•"/>
        <a:defRPr sz="2500">
          <a:solidFill>
            <a:schemeClr val="tx1"/>
          </a:solidFill>
          <a:latin typeface="+mn-lt"/>
          <a:ea typeface="ＭＳ Ｐゴシック" pitchFamily="-12" charset="-128"/>
        </a:defRPr>
      </a:lvl3pPr>
      <a:lvl4pPr marL="808038" indent="-279400" algn="l" defTabSz="808038" rtl="0" eaLnBrk="1" fontAlgn="base" hangingPunct="1">
        <a:lnSpc>
          <a:spcPts val="36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1073150" indent="-265113" algn="l" rtl="0" eaLnBrk="1" fontAlgn="base" hangingPunct="1">
        <a:lnSpc>
          <a:spcPts val="3600"/>
        </a:lnSpc>
        <a:spcBef>
          <a:spcPct val="0"/>
        </a:spcBef>
        <a:spcAft>
          <a:spcPct val="0"/>
        </a:spcAft>
        <a:buClr>
          <a:schemeClr val="tx1"/>
        </a:buClr>
        <a:buSzPct val="100000"/>
        <a:buFont typeface="Times" pitchFamily="-12" charset="0"/>
        <a:buChar char="•"/>
        <a:defRPr sz="2500">
          <a:solidFill>
            <a:schemeClr val="tx1"/>
          </a:solidFill>
          <a:latin typeface="+mn-lt"/>
          <a:ea typeface="ＭＳ Ｐゴシック" pitchFamily="-12" charset="-128"/>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lapsiasia.fi/lapsen-oikeudet/komitean-yleiskommentit/" TargetMode="External"/><Relationship Id="rId2" Type="http://schemas.openxmlformats.org/officeDocument/2006/relationships/hyperlink" Target="http://www.finlex.fi/fi/sopimukset/sopsteksti/1991/19910060/19910060_2" TargetMode="External"/><Relationship Id="rId1" Type="http://schemas.openxmlformats.org/officeDocument/2006/relationships/slideLayout" Target="../slideLayouts/slideLayout3.xml"/><Relationship Id="rId6" Type="http://schemas.openxmlformats.org/officeDocument/2006/relationships/hyperlink" Target="https://www.mll.fi/tietoa-mllsta/lasten-oikeudet/johdatus-lapsivaikutusten-arviointiin-mlln-ohje-lapsivaikutusten-arviointiin/" TargetMode="External"/><Relationship Id="rId5" Type="http://schemas.openxmlformats.org/officeDocument/2006/relationships/hyperlink" Target="https://www.mll.fi/kumppaneille/kuntayhteistyo/lapsivaikutusten-arviointi-kunnassa-ja-maakunnassa/" TargetMode="External"/><Relationship Id="rId4" Type="http://schemas.openxmlformats.org/officeDocument/2006/relationships/hyperlink" Target="https://www.lapsenoikeudet.fi/lapsen-oikeuksien-sopim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nicef.fi/unicef/tyomme-suomessa/lapsiystavallinen-kunta/lapsiystavallinen-materiaalipankki" TargetMode="External"/><Relationship Id="rId2" Type="http://schemas.openxmlformats.org/officeDocument/2006/relationships/hyperlink" Target="https://www.julkari.fi/handle/10024/80048" TargetMode="External"/><Relationship Id="rId1" Type="http://schemas.openxmlformats.org/officeDocument/2006/relationships/slideLayout" Target="../slideLayouts/slideLayout3.xml"/><Relationship Id="rId5" Type="http://schemas.openxmlformats.org/officeDocument/2006/relationships/hyperlink" Target="http://sakasti.evl.fi/sakasti.nsf/0/89A630F75C56617FC2257C5A00489E6D/$FILE/LAVA_ohjeistus_2015_www.pdf" TargetMode="External"/><Relationship Id="rId4" Type="http://schemas.openxmlformats.org/officeDocument/2006/relationships/hyperlink" Target="http://www.julkari.fi/handle/10024/7527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nicef.studio.crasman.fi/pub/public/Vaikuttaminen/Nuorisotutkimus+1+2016+Lapsivaikutusten+arviointi+Cust%C3%B3dio.pdf" TargetMode="External"/><Relationship Id="rId2" Type="http://schemas.openxmlformats.org/officeDocument/2006/relationships/hyperlink" Target="http://lapsiasia.fi/wp-content/uploads/2015/04/lapsivaikutusten_arviointi.pdf" TargetMode="External"/><Relationship Id="rId1" Type="http://schemas.openxmlformats.org/officeDocument/2006/relationships/slideLayout" Target="../slideLayouts/slideLayout3.xml"/><Relationship Id="rId4" Type="http://schemas.openxmlformats.org/officeDocument/2006/relationships/hyperlink" Target="http://stm.fi/artikkeli/-/asset_publisher/lapsen-oikeuksien-sopimukseen-pohjautuva-ennakkoarvio-sote-uudistuksesta-on-valmistunu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julkari.fi/handle/10024/80038" TargetMode="External"/><Relationship Id="rId2" Type="http://schemas.openxmlformats.org/officeDocument/2006/relationships/hyperlink" Target="http://shop.kunnat.net/product_details.php?p=2572" TargetMode="External"/><Relationship Id="rId1" Type="http://schemas.openxmlformats.org/officeDocument/2006/relationships/slideLayout" Target="../slideLayouts/slideLayout3.xml"/><Relationship Id="rId4" Type="http://schemas.openxmlformats.org/officeDocument/2006/relationships/hyperlink" Target="http://julkaisut.valtioneuvosto.fi/handle/10024/7524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ll.fi/"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44824"/>
            <a:ext cx="4536504" cy="2232248"/>
          </a:xfrm>
        </p:spPr>
        <p:txBody>
          <a:bodyPr/>
          <a:lstStyle/>
          <a:p>
            <a:pPr>
              <a:lnSpc>
                <a:spcPts val="4200"/>
              </a:lnSpc>
            </a:pPr>
            <a:r>
              <a:rPr lang="fi-FI" sz="2800" b="1" dirty="0"/>
              <a:t>Lapsivaikutusten arvioinnin vaiheet – Vaikutusten tunnistaminen ja analyysin tekeminen</a:t>
            </a:r>
          </a:p>
        </p:txBody>
      </p:sp>
      <p:sp>
        <p:nvSpPr>
          <p:cNvPr id="3" name="Subtitle 2"/>
          <p:cNvSpPr>
            <a:spLocks noGrp="1"/>
          </p:cNvSpPr>
          <p:nvPr>
            <p:ph type="subTitle" idx="1"/>
          </p:nvPr>
        </p:nvSpPr>
        <p:spPr>
          <a:xfrm>
            <a:off x="755576" y="764704"/>
            <a:ext cx="5256584" cy="1008112"/>
          </a:xfrm>
        </p:spPr>
        <p:txBody>
          <a:bodyPr/>
          <a:lstStyle/>
          <a:p>
            <a:pPr>
              <a:lnSpc>
                <a:spcPts val="3000"/>
              </a:lnSpc>
            </a:pPr>
            <a:r>
              <a:rPr lang="fi-FI" sz="2000" dirty="0"/>
              <a:t>Esa Iivonen, johtava asiantuntija, MLL</a:t>
            </a:r>
          </a:p>
          <a:p>
            <a:pPr>
              <a:lnSpc>
                <a:spcPts val="3000"/>
              </a:lnSpc>
            </a:pPr>
            <a:r>
              <a:rPr lang="fi-FI" sz="2000" dirty="0"/>
              <a:t>Päijät-Hämeen LAVA-</a:t>
            </a:r>
            <a:r>
              <a:rPr lang="fi-FI" sz="2000" dirty="0" err="1"/>
              <a:t>kiihdyttämö</a:t>
            </a:r>
            <a:r>
              <a:rPr lang="fi-FI" sz="2000" dirty="0"/>
              <a:t>, Lahti 10.4.2018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120F0EA-8266-452A-B771-605012874EC7}"/>
              </a:ext>
            </a:extLst>
          </p:cNvPr>
          <p:cNvSpPr>
            <a:spLocks noGrp="1"/>
          </p:cNvSpPr>
          <p:nvPr>
            <p:ph type="title"/>
          </p:nvPr>
        </p:nvSpPr>
        <p:spPr>
          <a:xfrm>
            <a:off x="946443" y="677960"/>
            <a:ext cx="7793037" cy="804960"/>
          </a:xfrm>
        </p:spPr>
        <p:txBody>
          <a:bodyPr/>
          <a:lstStyle/>
          <a:p>
            <a:r>
              <a:rPr lang="fi-FI" i="1" dirty="0"/>
              <a:t>Vaikutukset ovat merkittävyydeltään erilaisia 	</a:t>
            </a:r>
            <a:r>
              <a:rPr lang="fi-FI" sz="2400" b="0" i="1" dirty="0"/>
              <a:t>(2)</a:t>
            </a:r>
            <a:r>
              <a:rPr lang="fi-FI" dirty="0"/>
              <a:t/>
            </a:r>
            <a:br>
              <a:rPr lang="fi-FI" dirty="0"/>
            </a:br>
            <a:endParaRPr lang="fi-FI" dirty="0"/>
          </a:p>
        </p:txBody>
      </p:sp>
      <p:sp>
        <p:nvSpPr>
          <p:cNvPr id="3" name="Sisällön paikkamerkki 2">
            <a:extLst>
              <a:ext uri="{FF2B5EF4-FFF2-40B4-BE49-F238E27FC236}">
                <a16:creationId xmlns:a16="http://schemas.microsoft.com/office/drawing/2014/main" xmlns="" id="{62DBDDD5-BF6A-4986-A490-E779DDF5D0EA}"/>
              </a:ext>
            </a:extLst>
          </p:cNvPr>
          <p:cNvSpPr>
            <a:spLocks noGrp="1"/>
          </p:cNvSpPr>
          <p:nvPr>
            <p:ph idx="1"/>
          </p:nvPr>
        </p:nvSpPr>
        <p:spPr>
          <a:xfrm>
            <a:off x="945760" y="1412776"/>
            <a:ext cx="7772400" cy="4376934"/>
          </a:xfrm>
        </p:spPr>
        <p:txBody>
          <a:bodyPr/>
          <a:lstStyle/>
          <a:p>
            <a:pPr marL="342900" lvl="0" indent="-342900">
              <a:lnSpc>
                <a:spcPts val="3200"/>
              </a:lnSpc>
              <a:buFont typeface="Arial" panose="020B0604020202020204" pitchFamily="34" charset="0"/>
              <a:buChar char="•"/>
            </a:pPr>
            <a:r>
              <a:rPr lang="fi-FI" sz="2400" b="0" i="1" dirty="0"/>
              <a:t>Mikä on vaikutuksen kohteena oleva lasten määrä?</a:t>
            </a:r>
          </a:p>
          <a:p>
            <a:pPr marL="342900" lvl="0" indent="-342900">
              <a:lnSpc>
                <a:spcPts val="3200"/>
              </a:lnSpc>
              <a:buFont typeface="Arial" panose="020B0604020202020204" pitchFamily="34" charset="0"/>
              <a:buChar char="•"/>
            </a:pPr>
            <a:r>
              <a:rPr lang="fi-FI" sz="2400" b="0" i="1" dirty="0"/>
              <a:t>Mikä on vaikutuksen vakavuus?  </a:t>
            </a:r>
          </a:p>
          <a:p>
            <a:pPr marL="342900" lvl="0" indent="-342900">
              <a:lnSpc>
                <a:spcPts val="3200"/>
              </a:lnSpc>
              <a:buFont typeface="Arial" panose="020B0604020202020204" pitchFamily="34" charset="0"/>
              <a:buChar char="•"/>
            </a:pPr>
            <a:r>
              <a:rPr lang="fi-FI" sz="2400" b="0" i="1" dirty="0"/>
              <a:t>Mitkä ovat myönteisten vaikutusten vahvistamismahdollisuudet?</a:t>
            </a:r>
          </a:p>
          <a:p>
            <a:pPr marL="342900" lvl="0" indent="-342900">
              <a:lnSpc>
                <a:spcPts val="3200"/>
              </a:lnSpc>
              <a:buFont typeface="Arial" panose="020B0604020202020204" pitchFamily="34" charset="0"/>
              <a:buChar char="•"/>
            </a:pPr>
            <a:r>
              <a:rPr lang="fi-FI" sz="2400" b="0" i="1" dirty="0"/>
              <a:t>Mitkä ovat kielteisten vaikutuksen lieventämismahdollisuudet? </a:t>
            </a:r>
          </a:p>
          <a:p>
            <a:pPr marL="342900" lvl="0" indent="-342900">
              <a:lnSpc>
                <a:spcPts val="3200"/>
              </a:lnSpc>
              <a:buFont typeface="Arial" panose="020B0604020202020204" pitchFamily="34" charset="0"/>
              <a:buChar char="•"/>
            </a:pPr>
            <a:r>
              <a:rPr lang="fi-FI" sz="2400" b="0" i="1" dirty="0"/>
              <a:t>Mitkä ovat vaikutukset eri lapsiryhmiin ja erityisesti haavoittuvassa asemassa oleviin lapsiin? (esim. vammaiset lapset, köyhissä perheissä elävät lapset, kodin ulkopuolelle sijoitetut lapset, pakolaislapset)</a:t>
            </a:r>
          </a:p>
          <a:p>
            <a:endParaRPr lang="fi-FI" dirty="0"/>
          </a:p>
        </p:txBody>
      </p:sp>
      <p:sp>
        <p:nvSpPr>
          <p:cNvPr id="5" name="Dian numeron paikkamerkki 4">
            <a:extLst>
              <a:ext uri="{FF2B5EF4-FFF2-40B4-BE49-F238E27FC236}">
                <a16:creationId xmlns:a16="http://schemas.microsoft.com/office/drawing/2014/main" xmlns="" id="{D7D0796B-C068-4E97-A1BC-21FB904C4401}"/>
              </a:ext>
            </a:extLst>
          </p:cNvPr>
          <p:cNvSpPr>
            <a:spLocks noGrp="1"/>
          </p:cNvSpPr>
          <p:nvPr>
            <p:ph type="sldNum" sz="quarter" idx="11"/>
          </p:nvPr>
        </p:nvSpPr>
        <p:spPr/>
        <p:txBody>
          <a:bodyPr/>
          <a:lstStyle/>
          <a:p>
            <a:fld id="{1B00E644-2070-4F9B-B52D-E724886F3131}" type="slidenum">
              <a:rPr lang="en-US" smtClean="0"/>
              <a:pPr/>
              <a:t>10</a:t>
            </a:fld>
            <a:endParaRPr lang="en-US"/>
          </a:p>
        </p:txBody>
      </p:sp>
    </p:spTree>
    <p:extLst>
      <p:ext uri="{BB962C8B-B14F-4D97-AF65-F5344CB8AC3E}">
        <p14:creationId xmlns:p14="http://schemas.microsoft.com/office/powerpoint/2010/main" val="406650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120F0EA-8266-452A-B771-605012874EC7}"/>
              </a:ext>
            </a:extLst>
          </p:cNvPr>
          <p:cNvSpPr>
            <a:spLocks noGrp="1"/>
          </p:cNvSpPr>
          <p:nvPr>
            <p:ph type="title"/>
          </p:nvPr>
        </p:nvSpPr>
        <p:spPr>
          <a:xfrm>
            <a:off x="946443" y="677960"/>
            <a:ext cx="7793037" cy="804960"/>
          </a:xfrm>
        </p:spPr>
        <p:txBody>
          <a:bodyPr/>
          <a:lstStyle/>
          <a:p>
            <a:r>
              <a:rPr lang="fi-FI" i="1" dirty="0"/>
              <a:t>Vaikutukset ovat merkittävyydeltään erilaisia 	</a:t>
            </a:r>
            <a:r>
              <a:rPr lang="fi-FI" sz="2400" b="0" i="1" dirty="0"/>
              <a:t>(3)</a:t>
            </a:r>
            <a:r>
              <a:rPr lang="fi-FI" dirty="0"/>
              <a:t/>
            </a:r>
            <a:br>
              <a:rPr lang="fi-FI" dirty="0"/>
            </a:br>
            <a:endParaRPr lang="fi-FI" dirty="0"/>
          </a:p>
        </p:txBody>
      </p:sp>
      <p:sp>
        <p:nvSpPr>
          <p:cNvPr id="3" name="Sisällön paikkamerkki 2">
            <a:extLst>
              <a:ext uri="{FF2B5EF4-FFF2-40B4-BE49-F238E27FC236}">
                <a16:creationId xmlns:a16="http://schemas.microsoft.com/office/drawing/2014/main" xmlns="" id="{62DBDDD5-BF6A-4986-A490-E779DDF5D0EA}"/>
              </a:ext>
            </a:extLst>
          </p:cNvPr>
          <p:cNvSpPr>
            <a:spLocks noGrp="1"/>
          </p:cNvSpPr>
          <p:nvPr>
            <p:ph idx="1"/>
          </p:nvPr>
        </p:nvSpPr>
        <p:spPr>
          <a:xfrm>
            <a:off x="945760" y="1628800"/>
            <a:ext cx="7772400" cy="4160910"/>
          </a:xfrm>
        </p:spPr>
        <p:txBody>
          <a:bodyPr/>
          <a:lstStyle/>
          <a:p>
            <a:pPr marL="342900" lvl="0" indent="-342900">
              <a:lnSpc>
                <a:spcPts val="3200"/>
              </a:lnSpc>
              <a:buFont typeface="Arial" panose="020B0604020202020204" pitchFamily="34" charset="0"/>
              <a:buChar char="•"/>
            </a:pPr>
            <a:r>
              <a:rPr lang="fi-FI" sz="2400" b="0" i="1" dirty="0"/>
              <a:t>Mikä on vaikutusten kesto, mitkä vaikutukset ovat lyhytaikaisia ja mitkä pitkäaikaisia?</a:t>
            </a:r>
          </a:p>
          <a:p>
            <a:pPr marL="342900" lvl="0" indent="-342900">
              <a:lnSpc>
                <a:spcPts val="3200"/>
              </a:lnSpc>
              <a:buFont typeface="Arial" panose="020B0604020202020204" pitchFamily="34" charset="0"/>
              <a:buChar char="•"/>
            </a:pPr>
            <a:r>
              <a:rPr lang="fi-FI" sz="2400" b="0" i="1" dirty="0"/>
              <a:t>Kuinka todennäköisesti vaikutus toteutuu?</a:t>
            </a:r>
          </a:p>
          <a:p>
            <a:pPr marL="342900" lvl="0" indent="-342900">
              <a:lnSpc>
                <a:spcPts val="3200"/>
              </a:lnSpc>
              <a:buFont typeface="Arial" panose="020B0604020202020204" pitchFamily="34" charset="0"/>
              <a:buChar char="•"/>
            </a:pPr>
            <a:r>
              <a:rPr lang="fi-FI" sz="2400" b="0" i="1" dirty="0"/>
              <a:t>Mitkä ovat päätöksen vaikutusten kohteena olevien lasten ja nuorten omat käsitykset asiasta?</a:t>
            </a:r>
          </a:p>
          <a:p>
            <a:pPr marL="342900" lvl="0" indent="-342900">
              <a:lnSpc>
                <a:spcPts val="3200"/>
              </a:lnSpc>
              <a:buFont typeface="Arial" panose="020B0604020202020204" pitchFamily="34" charset="0"/>
              <a:buChar char="•"/>
            </a:pPr>
            <a:r>
              <a:rPr lang="fi-FI" sz="2400" b="0" i="1" dirty="0"/>
              <a:t>Onko vaikutus osa laajempaa vaikutusketjua/-verkkoa ja siksi tärkeä? </a:t>
            </a:r>
          </a:p>
          <a:p>
            <a:pPr marL="342900" lvl="0" indent="-342900">
              <a:lnSpc>
                <a:spcPts val="3200"/>
              </a:lnSpc>
              <a:buFont typeface="Arial" panose="020B0604020202020204" pitchFamily="34" charset="0"/>
              <a:buChar char="•"/>
            </a:pPr>
            <a:r>
              <a:rPr lang="fi-FI" sz="2400" b="0" i="1" dirty="0"/>
              <a:t>Ottaen huomioon aiemmat päätökset, onko ratkaisulla yhteisvaikutuksia tai kumuloituvia vaikutuksia?</a:t>
            </a:r>
          </a:p>
          <a:p>
            <a:endParaRPr lang="fi-FI" dirty="0"/>
          </a:p>
        </p:txBody>
      </p:sp>
      <p:sp>
        <p:nvSpPr>
          <p:cNvPr id="5" name="Dian numeron paikkamerkki 4">
            <a:extLst>
              <a:ext uri="{FF2B5EF4-FFF2-40B4-BE49-F238E27FC236}">
                <a16:creationId xmlns:a16="http://schemas.microsoft.com/office/drawing/2014/main" xmlns="" id="{D7D0796B-C068-4E97-A1BC-21FB904C4401}"/>
              </a:ext>
            </a:extLst>
          </p:cNvPr>
          <p:cNvSpPr>
            <a:spLocks noGrp="1"/>
          </p:cNvSpPr>
          <p:nvPr>
            <p:ph type="sldNum" sz="quarter" idx="11"/>
          </p:nvPr>
        </p:nvSpPr>
        <p:spPr/>
        <p:txBody>
          <a:bodyPr/>
          <a:lstStyle/>
          <a:p>
            <a:fld id="{1B00E644-2070-4F9B-B52D-E724886F3131}" type="slidenum">
              <a:rPr lang="en-US" smtClean="0"/>
              <a:pPr/>
              <a:t>11</a:t>
            </a:fld>
            <a:endParaRPr lang="en-US"/>
          </a:p>
        </p:txBody>
      </p:sp>
    </p:spTree>
    <p:extLst>
      <p:ext uri="{BB962C8B-B14F-4D97-AF65-F5344CB8AC3E}">
        <p14:creationId xmlns:p14="http://schemas.microsoft.com/office/powerpoint/2010/main" val="399879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120F0EA-8266-452A-B771-605012874EC7}"/>
              </a:ext>
            </a:extLst>
          </p:cNvPr>
          <p:cNvSpPr>
            <a:spLocks noGrp="1"/>
          </p:cNvSpPr>
          <p:nvPr>
            <p:ph type="title"/>
          </p:nvPr>
        </p:nvSpPr>
        <p:spPr>
          <a:xfrm>
            <a:off x="946443" y="677960"/>
            <a:ext cx="7793037" cy="804960"/>
          </a:xfrm>
        </p:spPr>
        <p:txBody>
          <a:bodyPr/>
          <a:lstStyle/>
          <a:p>
            <a:r>
              <a:rPr lang="fi-FI" i="1" dirty="0"/>
              <a:t>Vaikutukset ovat merkittävyydeltään erilaisia 	</a:t>
            </a:r>
            <a:r>
              <a:rPr lang="fi-FI" sz="2400" b="0" i="1" dirty="0"/>
              <a:t>(4)</a:t>
            </a:r>
            <a:r>
              <a:rPr lang="fi-FI" i="1" dirty="0"/>
              <a:t/>
            </a:r>
            <a:br>
              <a:rPr lang="fi-FI" i="1" dirty="0"/>
            </a:br>
            <a:endParaRPr lang="fi-FI" i="1" dirty="0"/>
          </a:p>
        </p:txBody>
      </p:sp>
      <p:sp>
        <p:nvSpPr>
          <p:cNvPr id="3" name="Sisällön paikkamerkki 2">
            <a:extLst>
              <a:ext uri="{FF2B5EF4-FFF2-40B4-BE49-F238E27FC236}">
                <a16:creationId xmlns:a16="http://schemas.microsoft.com/office/drawing/2014/main" xmlns="" id="{62DBDDD5-BF6A-4986-A490-E779DDF5D0EA}"/>
              </a:ext>
            </a:extLst>
          </p:cNvPr>
          <p:cNvSpPr>
            <a:spLocks noGrp="1"/>
          </p:cNvSpPr>
          <p:nvPr>
            <p:ph idx="1"/>
          </p:nvPr>
        </p:nvSpPr>
        <p:spPr>
          <a:xfrm>
            <a:off x="945760" y="1628800"/>
            <a:ext cx="7772400" cy="4160910"/>
          </a:xfrm>
        </p:spPr>
        <p:txBody>
          <a:bodyPr/>
          <a:lstStyle/>
          <a:p>
            <a:pPr marL="342900" lvl="0" indent="-342900">
              <a:lnSpc>
                <a:spcPts val="3200"/>
              </a:lnSpc>
              <a:buFont typeface="Arial" panose="020B0604020202020204" pitchFamily="34" charset="0"/>
              <a:buChar char="•"/>
            </a:pPr>
            <a:r>
              <a:rPr lang="fi-FI" sz="2400" b="0" i="1" dirty="0"/>
              <a:t>Onko päätös osa laajempaa muutosta, jossa yksittäinen päätös ei yksinään aiheuta merkittävää vaikutusta, mutta muutos yhteisvaikutuksiltaan on merkittävä?</a:t>
            </a:r>
          </a:p>
          <a:p>
            <a:pPr marL="342900" lvl="0" indent="-342900">
              <a:lnSpc>
                <a:spcPts val="3200"/>
              </a:lnSpc>
              <a:buFont typeface="Arial" panose="020B0604020202020204" pitchFamily="34" charset="0"/>
              <a:buChar char="•"/>
            </a:pPr>
            <a:endParaRPr lang="fi-FI" sz="2400" b="0" i="1" dirty="0"/>
          </a:p>
          <a:p>
            <a:pPr marL="342900" lvl="0" indent="-342900">
              <a:lnSpc>
                <a:spcPts val="3200"/>
              </a:lnSpc>
              <a:buFont typeface="Arial" panose="020B0604020202020204" pitchFamily="34" charset="0"/>
              <a:buChar char="•"/>
            </a:pPr>
            <a:r>
              <a:rPr lang="fi-FI" sz="2400" b="0" i="1" dirty="0"/>
              <a:t>Liittyykö päätökseen ristiriitaisia vaikutuksia?</a:t>
            </a:r>
          </a:p>
          <a:p>
            <a:endParaRPr lang="fi-FI" dirty="0"/>
          </a:p>
        </p:txBody>
      </p:sp>
      <p:sp>
        <p:nvSpPr>
          <p:cNvPr id="5" name="Dian numeron paikkamerkki 4">
            <a:extLst>
              <a:ext uri="{FF2B5EF4-FFF2-40B4-BE49-F238E27FC236}">
                <a16:creationId xmlns:a16="http://schemas.microsoft.com/office/drawing/2014/main" xmlns="" id="{D7D0796B-C068-4E97-A1BC-21FB904C4401}"/>
              </a:ext>
            </a:extLst>
          </p:cNvPr>
          <p:cNvSpPr>
            <a:spLocks noGrp="1"/>
          </p:cNvSpPr>
          <p:nvPr>
            <p:ph type="sldNum" sz="quarter" idx="11"/>
          </p:nvPr>
        </p:nvSpPr>
        <p:spPr/>
        <p:txBody>
          <a:bodyPr/>
          <a:lstStyle/>
          <a:p>
            <a:fld id="{1B00E644-2070-4F9B-B52D-E724886F3131}" type="slidenum">
              <a:rPr lang="en-US" smtClean="0"/>
              <a:pPr/>
              <a:t>12</a:t>
            </a:fld>
            <a:endParaRPr lang="en-US"/>
          </a:p>
        </p:txBody>
      </p:sp>
    </p:spTree>
    <p:extLst>
      <p:ext uri="{BB962C8B-B14F-4D97-AF65-F5344CB8AC3E}">
        <p14:creationId xmlns:p14="http://schemas.microsoft.com/office/powerpoint/2010/main" val="411054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(7)</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412778"/>
            <a:ext cx="7931224" cy="4376836"/>
          </a:xfrm>
        </p:spPr>
        <p:txBody>
          <a:bodyPr/>
          <a:lstStyle/>
          <a:p>
            <a:pPr marL="342900" indent="-342900">
              <a:lnSpc>
                <a:spcPts val="3000"/>
              </a:lnSpc>
              <a:buFont typeface="Arial" panose="020B0604020202020204" pitchFamily="34" charset="0"/>
              <a:buChar char="•"/>
            </a:pPr>
            <a:r>
              <a:rPr lang="fi-FI" sz="2400" dirty="0"/>
              <a:t>Raportoidaan jatkovalmistelua ja päätöksentekoa varten arvioinnin tulokset</a:t>
            </a:r>
            <a:r>
              <a:rPr lang="fi-FI" sz="2400" b="0" dirty="0"/>
              <a:t>. Jatkovalmistelua ja päätöksentekoa varten tuodaan esiin havainnot ja esitetään suosituksia, miten päätöksessä voitaisiin parhaalla mahdollisella tavalla huomioida lasten hyvinvoinnin ja oikeuksien toteutuminen. </a:t>
            </a:r>
          </a:p>
          <a:p>
            <a:pPr marL="342900" indent="-342900">
              <a:lnSpc>
                <a:spcPts val="3000"/>
              </a:lnSpc>
              <a:buFont typeface="Arial" panose="020B0604020202020204" pitchFamily="34" charset="0"/>
              <a:buChar char="•"/>
            </a:pPr>
            <a:endParaRPr lang="fi-FI" sz="2400" b="0" dirty="0"/>
          </a:p>
          <a:p>
            <a:pPr marL="342900" indent="-342900">
              <a:lnSpc>
                <a:spcPts val="3000"/>
              </a:lnSpc>
              <a:buFont typeface="Arial" panose="020B0604020202020204" pitchFamily="34" charset="0"/>
              <a:buChar char="•"/>
            </a:pPr>
            <a:r>
              <a:rPr lang="fi-FI" sz="2400" b="0" dirty="0"/>
              <a:t>Raportoinnissa: </a:t>
            </a:r>
            <a:r>
              <a:rPr lang="fi-FI" sz="2400" dirty="0"/>
              <a:t>Miten päätöksessä voidaan vahvistaa myönteisiä vaikutuksia ja lieventää kielteisiä?</a:t>
            </a:r>
          </a:p>
          <a:p>
            <a:pPr marL="34290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r>
              <a:rPr lang="fi-FI" sz="2400" b="0" dirty="0"/>
              <a:t>Arvioinnin tulisi olla myös julkisesti saatavilla kunnan nettisivuilla. </a:t>
            </a:r>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4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13</a:t>
            </a:fld>
            <a:endParaRPr lang="en-US"/>
          </a:p>
        </p:txBody>
      </p:sp>
    </p:spTree>
    <p:extLst>
      <p:ext uri="{BB962C8B-B14F-4D97-AF65-F5344CB8AC3E}">
        <p14:creationId xmlns:p14="http://schemas.microsoft.com/office/powerpoint/2010/main" val="24642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(8)</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412778"/>
            <a:ext cx="7626424" cy="4376836"/>
          </a:xfrm>
        </p:spPr>
        <p:txBody>
          <a:bodyPr/>
          <a:lstStyle/>
          <a:p>
            <a:pPr marL="342900" indent="-342900">
              <a:lnSpc>
                <a:spcPts val="3000"/>
              </a:lnSpc>
              <a:buFont typeface="Arial" panose="020B0604020202020204" pitchFamily="34" charset="0"/>
              <a:buChar char="•"/>
            </a:pPr>
            <a:r>
              <a:rPr lang="fi-FI" sz="2400" dirty="0"/>
              <a:t>Arvioinnin tulokset otetaan huomioon jatkovalmistelussa ja päätöksenteossa</a:t>
            </a:r>
            <a:r>
              <a:rPr lang="fi-FI" sz="2400" b="0" dirty="0"/>
              <a:t>. </a:t>
            </a:r>
          </a:p>
          <a:p>
            <a:pPr marL="342900" indent="-342900">
              <a:lnSpc>
                <a:spcPts val="3000"/>
              </a:lnSpc>
              <a:buFont typeface="Arial" panose="020B0604020202020204" pitchFamily="34" charset="0"/>
              <a:buChar char="•"/>
            </a:pPr>
            <a:endParaRPr lang="fi-FI" sz="2400" b="0" dirty="0"/>
          </a:p>
          <a:p>
            <a:pPr marL="342900" indent="-342900">
              <a:lnSpc>
                <a:spcPts val="3000"/>
              </a:lnSpc>
              <a:buFont typeface="Arial" panose="020B0604020202020204" pitchFamily="34" charset="0"/>
              <a:buChar char="•"/>
            </a:pPr>
            <a:r>
              <a:rPr lang="fi-FI" sz="2400" b="0" dirty="0"/>
              <a:t>Arviointi ei ole itsetarkoitus, vaan keino päätettävän asian riittävään selvittämiseen ja lasten etujen huomioon ottamisen mahdollistamiseen päätöksenteossa. </a:t>
            </a:r>
          </a:p>
          <a:p>
            <a:pPr marL="342900" indent="-342900">
              <a:lnSpc>
                <a:spcPts val="3000"/>
              </a:lnSpc>
              <a:buFont typeface="Arial" panose="020B0604020202020204" pitchFamily="34" charset="0"/>
              <a:buChar char="•"/>
            </a:pPr>
            <a:endParaRPr lang="fi-FI" sz="2400" b="0" dirty="0"/>
          </a:p>
          <a:p>
            <a:pPr marL="342900" indent="-342900">
              <a:lnSpc>
                <a:spcPts val="3000"/>
              </a:lnSpc>
              <a:buFont typeface="Arial" panose="020B0604020202020204" pitchFamily="34" charset="0"/>
              <a:buChar char="•"/>
            </a:pPr>
            <a:r>
              <a:rPr lang="fi-FI" sz="2400" b="0" dirty="0"/>
              <a:t>Olennaista on myös ottaa arvioinnin havainnot ja suositukset huomioon asian jatkovalmistelussa ja päätöksenteossa. </a:t>
            </a:r>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4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14</a:t>
            </a:fld>
            <a:endParaRPr lang="en-US"/>
          </a:p>
        </p:txBody>
      </p:sp>
    </p:spTree>
    <p:extLst>
      <p:ext uri="{BB962C8B-B14F-4D97-AF65-F5344CB8AC3E}">
        <p14:creationId xmlns:p14="http://schemas.microsoft.com/office/powerpoint/2010/main" val="219213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(9)</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412778"/>
            <a:ext cx="7344816" cy="4376836"/>
          </a:xfrm>
        </p:spPr>
        <p:txBody>
          <a:bodyPr/>
          <a:lstStyle/>
          <a:p>
            <a:pPr marL="342900" indent="-342900">
              <a:lnSpc>
                <a:spcPts val="3200"/>
              </a:lnSpc>
              <a:buFont typeface="Arial" panose="020B0604020202020204" pitchFamily="34" charset="0"/>
              <a:buChar char="•"/>
            </a:pPr>
            <a:r>
              <a:rPr lang="fi-FI" sz="2400" dirty="0"/>
              <a:t>Tehdään päätös ja tiedotetaan siitä</a:t>
            </a:r>
            <a:r>
              <a:rPr lang="fi-FI" sz="2400" b="0" dirty="0"/>
              <a:t>. Päätöksenteon jälkeen on tärkeä tiedottaa päätöksestä, myös lapsille ja nuorille. Päätöksen perustelut ovat tärkeät. </a:t>
            </a:r>
          </a:p>
          <a:p>
            <a:pPr marL="342900" indent="-342900">
              <a:lnSpc>
                <a:spcPts val="3200"/>
              </a:lnSpc>
              <a:buFont typeface="Arial" panose="020B0604020202020204" pitchFamily="34" charset="0"/>
              <a:buChar char="•"/>
            </a:pPr>
            <a:endParaRPr lang="fi-FI" sz="2400" b="0" dirty="0"/>
          </a:p>
          <a:p>
            <a:pPr marL="342900" indent="-342900">
              <a:lnSpc>
                <a:spcPts val="3200"/>
              </a:lnSpc>
              <a:buFont typeface="Arial" panose="020B0604020202020204" pitchFamily="34" charset="0"/>
              <a:buChar char="•"/>
            </a:pPr>
            <a:r>
              <a:rPr lang="fi-FI" sz="2400" b="0" dirty="0"/>
              <a:t>Perusteluissa tulee ilmetä, miten lapsivaikutukset on arvioitu ja mikä painoarvo arvioinnin johtopäätöksille ja suosituksille on annettu päätöksessä.  </a:t>
            </a:r>
          </a:p>
          <a:p>
            <a:pPr marL="342900" lvl="0" indent="-342900">
              <a:lnSpc>
                <a:spcPts val="32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4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15</a:t>
            </a:fld>
            <a:endParaRPr lang="en-US"/>
          </a:p>
        </p:txBody>
      </p:sp>
    </p:spTree>
    <p:extLst>
      <p:ext uri="{BB962C8B-B14F-4D97-AF65-F5344CB8AC3E}">
        <p14:creationId xmlns:p14="http://schemas.microsoft.com/office/powerpoint/2010/main" val="382326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(10)</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412778"/>
            <a:ext cx="7704856" cy="4376836"/>
          </a:xfrm>
        </p:spPr>
        <p:txBody>
          <a:bodyPr/>
          <a:lstStyle/>
          <a:p>
            <a:pPr marL="342900" lvl="0" indent="-342900">
              <a:lnSpc>
                <a:spcPts val="3100"/>
              </a:lnSpc>
              <a:buFont typeface="Arial" panose="020B0604020202020204" pitchFamily="34" charset="0"/>
              <a:buChar char="•"/>
            </a:pPr>
            <a:r>
              <a:rPr lang="fi-FI" sz="2400" dirty="0"/>
              <a:t>Seurataan päätöksen toimeenpanoa ja arvioidaan toteutuneet vaikutukset</a:t>
            </a:r>
            <a:r>
              <a:rPr lang="fi-FI" sz="2400" b="0" dirty="0"/>
              <a:t>. </a:t>
            </a:r>
          </a:p>
          <a:p>
            <a:pPr marL="342900" lvl="0" indent="-342900">
              <a:lnSpc>
                <a:spcPts val="3100"/>
              </a:lnSpc>
              <a:buFont typeface="Arial" panose="020B0604020202020204" pitchFamily="34" charset="0"/>
              <a:buChar char="•"/>
            </a:pPr>
            <a:endParaRPr lang="fi-FI" sz="2400" b="0" dirty="0"/>
          </a:p>
          <a:p>
            <a:pPr marL="342900" lvl="0" indent="-342900">
              <a:lnSpc>
                <a:spcPts val="3100"/>
              </a:lnSpc>
              <a:buFont typeface="Arial" panose="020B0604020202020204" pitchFamily="34" charset="0"/>
              <a:buChar char="•"/>
            </a:pPr>
            <a:r>
              <a:rPr lang="fi-FI" sz="2400" b="0" dirty="0"/>
              <a:t>Päätöksen toimeenpanon jälkeen on syytä arvioida toteutuneet vaikutukset, jotta toiminnan kehittämisessä ja tulevissa päätöksissä havaitut epäkohdat voidaan korjata.</a:t>
            </a:r>
          </a:p>
          <a:p>
            <a:pPr marL="342900" lvl="0" indent="-342900">
              <a:lnSpc>
                <a:spcPts val="3100"/>
              </a:lnSpc>
              <a:buFont typeface="Arial" panose="020B0604020202020204" pitchFamily="34" charset="0"/>
              <a:buChar char="•"/>
            </a:pPr>
            <a:endParaRPr lang="fi-FI" sz="2400" b="0" dirty="0"/>
          </a:p>
          <a:p>
            <a:pPr marL="342900" lvl="0" indent="-342900">
              <a:lnSpc>
                <a:spcPts val="3100"/>
              </a:lnSpc>
              <a:buFont typeface="Arial" panose="020B0604020202020204" pitchFamily="34" charset="0"/>
              <a:buChar char="•"/>
            </a:pPr>
            <a:r>
              <a:rPr lang="fi-FI" sz="2400" b="0" dirty="0"/>
              <a:t>Laajoissa uudistuksissa, on syytä tehdä myös </a:t>
            </a:r>
            <a:r>
              <a:rPr lang="fi-FI" sz="2400" dirty="0"/>
              <a:t>prosessiarviointia</a:t>
            </a:r>
            <a:r>
              <a:rPr lang="fi-FI" sz="2400" b="0" dirty="0"/>
              <a:t>, jotta suureen uudistukseen väistämättä sisältyvät virheet saadaan nopeasti korjattua. </a:t>
            </a:r>
          </a:p>
          <a:p>
            <a:pPr>
              <a:lnSpc>
                <a:spcPts val="3100"/>
              </a:lnSpc>
            </a:pPr>
            <a:r>
              <a:rPr lang="fi-FI" sz="2400" i="1" dirty="0"/>
              <a:t> </a:t>
            </a:r>
            <a:endParaRPr lang="fi-FI" sz="2400" dirty="0"/>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4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16</a:t>
            </a:fld>
            <a:endParaRPr lang="en-US"/>
          </a:p>
        </p:txBody>
      </p:sp>
    </p:spTree>
    <p:extLst>
      <p:ext uri="{BB962C8B-B14F-4D97-AF65-F5344CB8AC3E}">
        <p14:creationId xmlns:p14="http://schemas.microsoft.com/office/powerpoint/2010/main" val="259537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5" y="476672"/>
            <a:ext cx="7911896" cy="720080"/>
          </a:xfrm>
        </p:spPr>
        <p:txBody>
          <a:bodyPr/>
          <a:lstStyle/>
          <a:p>
            <a:r>
              <a:rPr lang="fi-FI" dirty="0"/>
              <a:t>Lisätietoa 						</a:t>
            </a:r>
            <a:r>
              <a:rPr lang="fi-FI" sz="2400" b="0" dirty="0"/>
              <a:t>(1)</a:t>
            </a:r>
            <a:endParaRPr lang="fi-FI" dirty="0"/>
          </a:p>
        </p:txBody>
      </p:sp>
      <p:sp>
        <p:nvSpPr>
          <p:cNvPr id="3" name="Sisällön paikkamerkki 2"/>
          <p:cNvSpPr>
            <a:spLocks noGrp="1"/>
          </p:cNvSpPr>
          <p:nvPr>
            <p:ph idx="1"/>
          </p:nvPr>
        </p:nvSpPr>
        <p:spPr>
          <a:xfrm>
            <a:off x="827585" y="1340768"/>
            <a:ext cx="7992887" cy="4448942"/>
          </a:xfrm>
        </p:spPr>
        <p:txBody>
          <a:bodyPr/>
          <a:lstStyle/>
          <a:p>
            <a:pPr>
              <a:lnSpc>
                <a:spcPts val="2500"/>
              </a:lnSpc>
            </a:pPr>
            <a:r>
              <a:rPr lang="fi-FI" sz="1800" dirty="0"/>
              <a:t>Lapsen oikeuksien sopimus </a:t>
            </a:r>
            <a:r>
              <a:rPr lang="fi-FI" sz="1800" b="0" dirty="0">
                <a:hlinkClick r:id="rId2"/>
              </a:rPr>
              <a:t>http://www.finlex.fi/fi/sopimukset/sopsteksti/1991/19910060/19910060_2</a:t>
            </a:r>
            <a:r>
              <a:rPr lang="fi-FI" sz="1800" b="0" dirty="0"/>
              <a:t> </a:t>
            </a:r>
          </a:p>
          <a:p>
            <a:pPr>
              <a:lnSpc>
                <a:spcPts val="2500"/>
              </a:lnSpc>
            </a:pPr>
            <a:r>
              <a:rPr lang="fi-FI" sz="1800" dirty="0"/>
              <a:t>Lapsen oikeuksien komitean yleiskommentit</a:t>
            </a:r>
            <a:endParaRPr lang="fi-FI" sz="1800" b="0" dirty="0"/>
          </a:p>
          <a:p>
            <a:pPr>
              <a:lnSpc>
                <a:spcPts val="2500"/>
              </a:lnSpc>
            </a:pPr>
            <a:r>
              <a:rPr lang="fi-FI" sz="1800" b="0" dirty="0">
                <a:hlinkClick r:id="rId3"/>
              </a:rPr>
              <a:t>http://lapsiasia.fi/lapsen-oikeudet/komitean-yleiskommentit/</a:t>
            </a:r>
            <a:r>
              <a:rPr lang="fi-FI" sz="1800" b="0" dirty="0"/>
              <a:t> </a:t>
            </a:r>
          </a:p>
          <a:p>
            <a:pPr>
              <a:lnSpc>
                <a:spcPts val="2500"/>
              </a:lnSpc>
            </a:pPr>
            <a:r>
              <a:rPr lang="fi-FI" sz="1800" dirty="0"/>
              <a:t>Lapsenoikeudet.fi-sivuilla </a:t>
            </a:r>
            <a:r>
              <a:rPr lang="fi-FI" sz="1800" b="0" dirty="0"/>
              <a:t>tietoa lapsen oikeuksien sopimuksesta </a:t>
            </a:r>
            <a:r>
              <a:rPr lang="fi-FI" sz="1800" b="0" dirty="0">
                <a:hlinkClick r:id="rId4"/>
              </a:rPr>
              <a:t>https://www.lapsenoikeudet.fi/lapsen-oikeuksien-sopimus/</a:t>
            </a:r>
            <a:r>
              <a:rPr lang="fi-FI" sz="1800" b="0" dirty="0"/>
              <a:t> </a:t>
            </a:r>
          </a:p>
          <a:p>
            <a:pPr>
              <a:lnSpc>
                <a:spcPts val="2500"/>
              </a:lnSpc>
            </a:pPr>
            <a:endParaRPr lang="fi-FI" sz="1800" b="0" dirty="0"/>
          </a:p>
          <a:p>
            <a:pPr>
              <a:lnSpc>
                <a:spcPts val="2500"/>
              </a:lnSpc>
            </a:pPr>
            <a:r>
              <a:rPr lang="fi-FI" sz="1800" dirty="0"/>
              <a:t>Lapsivaikutusten arviointi kunnassa ja maakunnassa </a:t>
            </a:r>
            <a:r>
              <a:rPr lang="fi-FI" sz="1800" b="0" dirty="0"/>
              <a:t>(MLL:n ohje, 2018)</a:t>
            </a:r>
          </a:p>
          <a:p>
            <a:pPr>
              <a:lnSpc>
                <a:spcPts val="2500"/>
              </a:lnSpc>
            </a:pPr>
            <a:r>
              <a:rPr lang="fi-FI" sz="1800" b="0" dirty="0">
                <a:hlinkClick r:id="rId5"/>
              </a:rPr>
              <a:t>https://www.mll.fi/kumppaneille/kuntayhteistyo/lapsivaikutusten-arviointi-kunnassa-ja-maakunnassa/</a:t>
            </a:r>
            <a:r>
              <a:rPr lang="fi-FI" sz="1800" dirty="0"/>
              <a:t> </a:t>
            </a:r>
          </a:p>
          <a:p>
            <a:pPr>
              <a:lnSpc>
                <a:spcPts val="2500"/>
              </a:lnSpc>
            </a:pPr>
            <a:endParaRPr lang="fi-FI" sz="1800" dirty="0"/>
          </a:p>
          <a:p>
            <a:pPr>
              <a:lnSpc>
                <a:spcPts val="2500"/>
              </a:lnSpc>
            </a:pPr>
            <a:r>
              <a:rPr lang="fi-FI" sz="1800" dirty="0"/>
              <a:t>Johdatus lapsivaikutusten arviointiin </a:t>
            </a:r>
            <a:r>
              <a:rPr lang="fi-FI" sz="1800" b="0" dirty="0"/>
              <a:t>(MLL:n ohje, 2018) </a:t>
            </a:r>
            <a:r>
              <a:rPr lang="fi-FI" sz="1800" b="0" dirty="0">
                <a:hlinkClick r:id="rId6"/>
              </a:rPr>
              <a:t>https://www.mll.fi/tietoa-mllsta/lasten-oikeudet/johdatus-lapsivaikutusten-arviointiin-mlln-ohje-lapsivaikutusten-arviointiin/</a:t>
            </a:r>
            <a:r>
              <a:rPr lang="fi-FI" sz="1800" b="0" dirty="0"/>
              <a:t> </a:t>
            </a:r>
          </a:p>
          <a:p>
            <a:pPr>
              <a:lnSpc>
                <a:spcPts val="2800"/>
              </a:lnSpc>
            </a:pPr>
            <a:endParaRPr lang="fi-FI" sz="1800" b="0" dirty="0"/>
          </a:p>
          <a:p>
            <a:pPr>
              <a:lnSpc>
                <a:spcPts val="2800"/>
              </a:lnSpc>
            </a:pPr>
            <a:endParaRPr lang="fi-FI" sz="1800" b="0" dirty="0"/>
          </a:p>
          <a:p>
            <a:pPr>
              <a:lnSpc>
                <a:spcPts val="2800"/>
              </a:lnSpc>
            </a:pPr>
            <a:endParaRPr lang="fi-FI" sz="1800" b="0" dirty="0"/>
          </a:p>
        </p:txBody>
      </p:sp>
      <p:sp>
        <p:nvSpPr>
          <p:cNvPr id="5" name="Dian numeron paikkamerkki 4"/>
          <p:cNvSpPr>
            <a:spLocks noGrp="1"/>
          </p:cNvSpPr>
          <p:nvPr>
            <p:ph type="sldNum" sz="quarter" idx="11"/>
          </p:nvPr>
        </p:nvSpPr>
        <p:spPr/>
        <p:txBody>
          <a:bodyPr/>
          <a:lstStyle/>
          <a:p>
            <a:fld id="{1B00E644-2070-4F9B-B52D-E724886F3131}" type="slidenum">
              <a:rPr lang="en-US" smtClean="0"/>
              <a:pPr/>
              <a:t>17</a:t>
            </a:fld>
            <a:endParaRPr lang="en-US"/>
          </a:p>
        </p:txBody>
      </p:sp>
    </p:spTree>
    <p:extLst>
      <p:ext uri="{BB962C8B-B14F-4D97-AF65-F5344CB8AC3E}">
        <p14:creationId xmlns:p14="http://schemas.microsoft.com/office/powerpoint/2010/main" val="356295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827584" y="313334"/>
            <a:ext cx="7880269" cy="648071"/>
          </a:xfrm>
        </p:spPr>
        <p:txBody>
          <a:bodyPr/>
          <a:lstStyle/>
          <a:p>
            <a:r>
              <a:rPr lang="fi-FI" dirty="0"/>
              <a:t>Lisätietoa 						</a:t>
            </a:r>
            <a:r>
              <a:rPr lang="fi-FI" sz="2400" b="0" dirty="0"/>
              <a:t>(2)</a:t>
            </a:r>
          </a:p>
        </p:txBody>
      </p:sp>
      <p:sp>
        <p:nvSpPr>
          <p:cNvPr id="405507" name="Rectangle 3"/>
          <p:cNvSpPr>
            <a:spLocks noGrp="1" noChangeArrowheads="1"/>
          </p:cNvSpPr>
          <p:nvPr>
            <p:ph type="body" idx="1"/>
          </p:nvPr>
        </p:nvSpPr>
        <p:spPr>
          <a:xfrm>
            <a:off x="827584" y="1052736"/>
            <a:ext cx="7859216" cy="4680520"/>
          </a:xfrm>
        </p:spPr>
        <p:txBody>
          <a:bodyPr/>
          <a:lstStyle/>
          <a:p>
            <a:pPr>
              <a:lnSpc>
                <a:spcPts val="2500"/>
              </a:lnSpc>
              <a:buSzPct val="100000"/>
            </a:pPr>
            <a:r>
              <a:rPr lang="fi-FI" sz="1800" dirty="0"/>
              <a:t>Liisa Heinämäki – Tapani Kauppinen: Lapsivaikutusten arviointi </a:t>
            </a:r>
          </a:p>
          <a:p>
            <a:pPr>
              <a:lnSpc>
                <a:spcPts val="2500"/>
              </a:lnSpc>
              <a:buSzPct val="100000"/>
            </a:pPr>
            <a:r>
              <a:rPr lang="fi-FI" sz="1800" dirty="0"/>
              <a:t>kuntapäätöksissä </a:t>
            </a:r>
            <a:r>
              <a:rPr lang="fi-FI" sz="1800" b="0" dirty="0"/>
              <a:t>(THL, 2010) </a:t>
            </a:r>
            <a:r>
              <a:rPr lang="fi-FI" sz="1800" b="0" dirty="0">
                <a:hlinkClick r:id="rId2"/>
              </a:rPr>
              <a:t>https://www.julkari.fi/handle/10024/80048</a:t>
            </a:r>
            <a:r>
              <a:rPr lang="fi-FI" sz="1800" b="0" dirty="0"/>
              <a:t> </a:t>
            </a:r>
          </a:p>
          <a:p>
            <a:pPr>
              <a:lnSpc>
                <a:spcPts val="2500"/>
              </a:lnSpc>
            </a:pPr>
            <a:endParaRPr lang="fi-FI" sz="1800" b="0" dirty="0"/>
          </a:p>
          <a:p>
            <a:pPr>
              <a:lnSpc>
                <a:spcPts val="2500"/>
              </a:lnSpc>
              <a:buSzPct val="100000"/>
            </a:pPr>
            <a:r>
              <a:rPr lang="fi-FI" sz="1800" dirty="0"/>
              <a:t>Ohjeita ja näkökulmia lapsivaikutusten ennakkoarviointiin kunnanpäätöksenteossa </a:t>
            </a:r>
            <a:r>
              <a:rPr lang="fi-FI" sz="1800" b="0" dirty="0"/>
              <a:t>(Suomen Unicef, 2015)</a:t>
            </a:r>
          </a:p>
          <a:p>
            <a:pPr>
              <a:lnSpc>
                <a:spcPts val="2500"/>
              </a:lnSpc>
              <a:buSzPct val="100000"/>
            </a:pPr>
            <a:r>
              <a:rPr lang="fi-FI" sz="1800" b="0" dirty="0">
                <a:hlinkClick r:id="rId3"/>
              </a:rPr>
              <a:t>www.unicef.fi/unicef/tyomme-suomessa/lapsiystavallinen-kunta/lapsiystavallinen-materiaalipankki</a:t>
            </a:r>
            <a:r>
              <a:rPr lang="fi-FI" sz="1800" b="0" dirty="0"/>
              <a:t> </a:t>
            </a:r>
          </a:p>
          <a:p>
            <a:pPr>
              <a:lnSpc>
                <a:spcPts val="2500"/>
              </a:lnSpc>
            </a:pPr>
            <a:endParaRPr lang="fi-FI" sz="1800" dirty="0"/>
          </a:p>
          <a:p>
            <a:pPr>
              <a:lnSpc>
                <a:spcPts val="2500"/>
              </a:lnSpc>
            </a:pPr>
            <a:r>
              <a:rPr lang="fi-FI" sz="1800" dirty="0"/>
              <a:t>Sirpa Taskinen: Lapsiin kohdistuvien vaikutusten arvioiminen </a:t>
            </a:r>
            <a:r>
              <a:rPr lang="fi-FI" sz="1800" b="0" dirty="0"/>
              <a:t>(Stakes, 2006) </a:t>
            </a:r>
          </a:p>
          <a:p>
            <a:pPr>
              <a:lnSpc>
                <a:spcPts val="2500"/>
              </a:lnSpc>
            </a:pPr>
            <a:r>
              <a:rPr lang="fi-FI" sz="1800" b="0" dirty="0">
                <a:hlinkClick r:id="rId4"/>
              </a:rPr>
              <a:t>http://www.julkari.fi/handle/10024/75271</a:t>
            </a:r>
            <a:endParaRPr lang="fi-FI" sz="1800" b="0" dirty="0"/>
          </a:p>
          <a:p>
            <a:pPr>
              <a:lnSpc>
                <a:spcPts val="2500"/>
              </a:lnSpc>
            </a:pPr>
            <a:endParaRPr lang="fi-FI" sz="1800" b="0" dirty="0"/>
          </a:p>
          <a:p>
            <a:pPr>
              <a:lnSpc>
                <a:spcPts val="2500"/>
              </a:lnSpc>
            </a:pPr>
            <a:r>
              <a:rPr lang="fi-FI" sz="1800" dirty="0"/>
              <a:t>Lapsivaikutusten arviointi Suomen evankelis-luterilaisessa kirkossa – Ohjeistus </a:t>
            </a:r>
            <a:r>
              <a:rPr lang="fi-FI" sz="1800" b="0" dirty="0"/>
              <a:t>(Suomen ev.-lut. kirkko, 2015) </a:t>
            </a:r>
          </a:p>
          <a:p>
            <a:pPr>
              <a:lnSpc>
                <a:spcPts val="2500"/>
              </a:lnSpc>
            </a:pPr>
            <a:r>
              <a:rPr lang="fi-FI" sz="1800" b="0" dirty="0">
                <a:hlinkClick r:id="rId5"/>
              </a:rPr>
              <a:t>http://sakasti.evl.fi/sakasti.nsf/0/89A630F75C56617FC2257C5A00489E6D/$FILE/LAVA_ohjeistus_2015_www.pdf</a:t>
            </a:r>
            <a:r>
              <a:rPr lang="fi-FI" sz="1800" b="0" dirty="0"/>
              <a:t> </a:t>
            </a:r>
          </a:p>
          <a:p>
            <a:pPr>
              <a:lnSpc>
                <a:spcPts val="2600"/>
              </a:lnSpc>
            </a:pPr>
            <a:endParaRPr lang="fi-FI" sz="1800" b="0" dirty="0"/>
          </a:p>
          <a:p>
            <a:pPr>
              <a:lnSpc>
                <a:spcPts val="2600"/>
              </a:lnSpc>
              <a:buSzPct val="100000"/>
            </a:pPr>
            <a:endParaRPr lang="fi-FI" sz="1800" b="0" dirty="0"/>
          </a:p>
          <a:p>
            <a:pPr>
              <a:lnSpc>
                <a:spcPts val="2500"/>
              </a:lnSpc>
            </a:pPr>
            <a:endParaRPr lang="fi-FI" sz="1800" b="0" dirty="0"/>
          </a:p>
          <a:p>
            <a:pPr>
              <a:lnSpc>
                <a:spcPts val="2500"/>
              </a:lnSpc>
            </a:pPr>
            <a:endParaRPr lang="fi-FI" sz="1800" b="0" dirty="0"/>
          </a:p>
          <a:p>
            <a:pPr>
              <a:lnSpc>
                <a:spcPts val="2500"/>
              </a:lnSpc>
            </a:pPr>
            <a:endParaRPr lang="fi-FI" sz="1800" b="0" dirty="0"/>
          </a:p>
          <a:p>
            <a:pPr>
              <a:lnSpc>
                <a:spcPts val="2600"/>
              </a:lnSpc>
              <a:buSzPct val="100000"/>
            </a:pPr>
            <a:endParaRPr lang="fi-FI" sz="1800" dirty="0"/>
          </a:p>
          <a:p>
            <a:pPr>
              <a:lnSpc>
                <a:spcPts val="2600"/>
              </a:lnSpc>
              <a:buSzPct val="100000"/>
            </a:pPr>
            <a:endParaRPr lang="fi-FI" sz="1800" b="0" dirty="0"/>
          </a:p>
          <a:p>
            <a:pPr>
              <a:lnSpc>
                <a:spcPts val="2600"/>
              </a:lnSpc>
              <a:buSzPct val="100000"/>
            </a:pPr>
            <a:endParaRPr lang="fi-FI" sz="1800" b="0" dirty="0"/>
          </a:p>
          <a:p>
            <a:pPr>
              <a:lnSpc>
                <a:spcPts val="2600"/>
              </a:lnSpc>
              <a:buSzPct val="100000"/>
            </a:pPr>
            <a:endParaRPr lang="fi-FI" sz="1800" b="0" dirty="0"/>
          </a:p>
          <a:p>
            <a:pPr>
              <a:lnSpc>
                <a:spcPts val="2600"/>
              </a:lnSpc>
              <a:buSzPct val="100000"/>
            </a:pPr>
            <a:endParaRPr lang="fi-FI" sz="1800" b="0" dirty="0"/>
          </a:p>
          <a:p>
            <a:pPr>
              <a:lnSpc>
                <a:spcPts val="2600"/>
              </a:lnSpc>
              <a:buFont typeface="Arial" pitchFamily="34" charset="0"/>
              <a:buChar char="•"/>
            </a:pPr>
            <a:endParaRPr lang="fi-FI" sz="1800" b="0" i="1" dirty="0"/>
          </a:p>
          <a:p>
            <a:pPr>
              <a:lnSpc>
                <a:spcPts val="3000"/>
              </a:lnSpc>
              <a:buFont typeface="Arial" pitchFamily="34" charset="0"/>
              <a:buChar char="•"/>
            </a:pPr>
            <a:endParaRPr lang="fi-FI" sz="2000" b="0" i="1" dirty="0"/>
          </a:p>
          <a:p>
            <a:pPr>
              <a:lnSpc>
                <a:spcPts val="2400"/>
              </a:lnSpc>
            </a:pPr>
            <a:endParaRPr lang="fi-FI" sz="1600" b="1" dirty="0"/>
          </a:p>
          <a:p>
            <a:pPr>
              <a:lnSpc>
                <a:spcPts val="2400"/>
              </a:lnSpc>
            </a:pPr>
            <a:endParaRPr lang="fi-FI" sz="1600" dirty="0"/>
          </a:p>
        </p:txBody>
      </p:sp>
      <p:sp>
        <p:nvSpPr>
          <p:cNvPr id="5" name="Dian numeron paikkamerkki 4"/>
          <p:cNvSpPr>
            <a:spLocks noGrp="1"/>
          </p:cNvSpPr>
          <p:nvPr>
            <p:ph type="sldNum" sz="quarter" idx="11"/>
          </p:nvPr>
        </p:nvSpPr>
        <p:spPr/>
        <p:txBody>
          <a:bodyPr/>
          <a:lstStyle/>
          <a:p>
            <a:fld id="{AA53615A-F084-4431-94EA-EC2494C3DD1C}" type="slidenum">
              <a:rPr lang="en-US" smtClean="0"/>
              <a:pPr/>
              <a:t>18</a:t>
            </a:fld>
            <a:endParaRPr lang="en-US"/>
          </a:p>
        </p:txBody>
      </p:sp>
    </p:spTree>
    <p:extLst>
      <p:ext uri="{BB962C8B-B14F-4D97-AF65-F5344CB8AC3E}">
        <p14:creationId xmlns:p14="http://schemas.microsoft.com/office/powerpoint/2010/main" val="35933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611560" y="332657"/>
            <a:ext cx="8127628" cy="648071"/>
          </a:xfrm>
        </p:spPr>
        <p:txBody>
          <a:bodyPr/>
          <a:lstStyle/>
          <a:p>
            <a:r>
              <a:rPr lang="fi-FI" dirty="0"/>
              <a:t>Lisätietoa 						</a:t>
            </a:r>
            <a:r>
              <a:rPr lang="fi-FI" sz="2400" b="0" dirty="0"/>
              <a:t>(3)</a:t>
            </a:r>
          </a:p>
        </p:txBody>
      </p:sp>
      <p:sp>
        <p:nvSpPr>
          <p:cNvPr id="405507" name="Rectangle 3"/>
          <p:cNvSpPr>
            <a:spLocks noGrp="1" noChangeArrowheads="1"/>
          </p:cNvSpPr>
          <p:nvPr>
            <p:ph type="body" idx="1"/>
          </p:nvPr>
        </p:nvSpPr>
        <p:spPr>
          <a:xfrm>
            <a:off x="648247" y="1160748"/>
            <a:ext cx="7992888" cy="4536504"/>
          </a:xfrm>
        </p:spPr>
        <p:txBody>
          <a:bodyPr/>
          <a:lstStyle/>
          <a:p>
            <a:pPr>
              <a:lnSpc>
                <a:spcPts val="2600"/>
              </a:lnSpc>
            </a:pPr>
            <a:r>
              <a:rPr lang="fi-FI" sz="1800" dirty="0"/>
              <a:t>Kirsi Alila: Lapsivaikutusten arviointi – kansallisia ja kansainvälisiä näkökulmia</a:t>
            </a:r>
          </a:p>
          <a:p>
            <a:pPr>
              <a:lnSpc>
                <a:spcPts val="2600"/>
              </a:lnSpc>
            </a:pPr>
            <a:r>
              <a:rPr lang="fi-FI" sz="1800" b="0" dirty="0"/>
              <a:t>(Lapsiasiavaltuutetun toimiston julkaisuja 2011:7)</a:t>
            </a:r>
          </a:p>
          <a:p>
            <a:pPr>
              <a:lnSpc>
                <a:spcPts val="2600"/>
              </a:lnSpc>
            </a:pPr>
            <a:r>
              <a:rPr lang="fi-FI" sz="1800" b="0" dirty="0">
                <a:hlinkClick r:id="rId2"/>
              </a:rPr>
              <a:t>http://lapsiasia.fi/wp-content/uploads/2015/04/lapsivaikutusten_arviointi.pdf</a:t>
            </a:r>
            <a:r>
              <a:rPr lang="fi-FI" sz="1800" b="0" dirty="0"/>
              <a:t> </a:t>
            </a:r>
          </a:p>
          <a:p>
            <a:pPr>
              <a:lnSpc>
                <a:spcPts val="2600"/>
              </a:lnSpc>
            </a:pPr>
            <a:endParaRPr lang="fi-FI" sz="1800" b="0" dirty="0"/>
          </a:p>
          <a:p>
            <a:pPr>
              <a:lnSpc>
                <a:spcPts val="2500"/>
              </a:lnSpc>
            </a:pPr>
            <a:r>
              <a:rPr lang="fi-FI" sz="1800" dirty="0"/>
              <a:t>Ira Custódio: Lapsivaikutusten arviointi – hyvistä aikeista toiminnaksi </a:t>
            </a:r>
            <a:r>
              <a:rPr lang="fi-FI" sz="1800" b="0" dirty="0"/>
              <a:t>(Nuorisotutkimus1/2016) </a:t>
            </a:r>
            <a:r>
              <a:rPr lang="fi-FI" sz="1800" b="0" dirty="0">
                <a:hlinkClick r:id="rId3"/>
              </a:rPr>
              <a:t>https://unicef.studio.crasman.fi/pub/public/Vaikuttaminen/Nuorisotutkimus+1+2016+Lapsivaikutusten+arviointi+Cust%C3%B3dio.pdf</a:t>
            </a:r>
            <a:r>
              <a:rPr lang="fi-FI" sz="1800" b="0" dirty="0"/>
              <a:t> </a:t>
            </a:r>
          </a:p>
          <a:p>
            <a:pPr>
              <a:lnSpc>
                <a:spcPts val="2500"/>
              </a:lnSpc>
            </a:pPr>
            <a:endParaRPr lang="fi-FI" sz="1800" b="0" dirty="0"/>
          </a:p>
          <a:p>
            <a:pPr>
              <a:lnSpc>
                <a:spcPts val="2500"/>
              </a:lnSpc>
            </a:pPr>
            <a:r>
              <a:rPr lang="fi-FI" sz="1800" dirty="0"/>
              <a:t>Esa Iivonen &amp; Kirsi Pollari: Sosiaali- ja terveydenhuollon uudistuksen ja maakuntauudistuksen lapsivaikutusten oikeudellinen ennakkoarviointi </a:t>
            </a:r>
            <a:r>
              <a:rPr lang="fi-FI" sz="1800" b="0" dirty="0"/>
              <a:t>(2016)</a:t>
            </a:r>
          </a:p>
          <a:p>
            <a:pPr>
              <a:lnSpc>
                <a:spcPts val="2500"/>
              </a:lnSpc>
            </a:pPr>
            <a:r>
              <a:rPr lang="fi-FI" sz="1800" b="0" dirty="0">
                <a:hlinkClick r:id="rId4"/>
              </a:rPr>
              <a:t>http://stm.fi/artikkeli/-/asset_publisher/lapsen-oikeuksien-sopimukseen-pohjautuva-ennakkoarvio-sote-uudistuksesta-on-valmistunut</a:t>
            </a:r>
            <a:r>
              <a:rPr lang="fi-FI" sz="1800" b="0" dirty="0"/>
              <a:t> </a:t>
            </a:r>
          </a:p>
          <a:p>
            <a:pPr>
              <a:lnSpc>
                <a:spcPts val="2500"/>
              </a:lnSpc>
            </a:pPr>
            <a:endParaRPr lang="fi-FI" sz="1800" b="0" dirty="0"/>
          </a:p>
          <a:p>
            <a:pPr>
              <a:lnSpc>
                <a:spcPts val="2500"/>
              </a:lnSpc>
            </a:pPr>
            <a:endParaRPr lang="fi-FI" sz="1800" dirty="0"/>
          </a:p>
          <a:p>
            <a:pPr>
              <a:lnSpc>
                <a:spcPts val="2600"/>
              </a:lnSpc>
            </a:pPr>
            <a:endParaRPr lang="fi-FI" sz="1800" b="0" dirty="0"/>
          </a:p>
          <a:p>
            <a:pPr>
              <a:lnSpc>
                <a:spcPts val="2600"/>
              </a:lnSpc>
            </a:pPr>
            <a:endParaRPr lang="fi-FI" sz="1800" b="0" dirty="0"/>
          </a:p>
          <a:p>
            <a:pPr>
              <a:lnSpc>
                <a:spcPts val="2600"/>
              </a:lnSpc>
            </a:pPr>
            <a:endParaRPr lang="fi-FI" sz="1800" b="0" dirty="0"/>
          </a:p>
          <a:p>
            <a:pPr>
              <a:lnSpc>
                <a:spcPts val="2600"/>
              </a:lnSpc>
            </a:pPr>
            <a:endParaRPr lang="fi-FI" sz="1800" b="0" dirty="0"/>
          </a:p>
          <a:p>
            <a:pPr>
              <a:lnSpc>
                <a:spcPts val="2600"/>
              </a:lnSpc>
            </a:pPr>
            <a:endParaRPr lang="fi-FI" sz="1800" b="0" dirty="0"/>
          </a:p>
          <a:p>
            <a:pPr>
              <a:lnSpc>
                <a:spcPts val="2500"/>
              </a:lnSpc>
            </a:pPr>
            <a:endParaRPr lang="fi-FI" sz="1600" dirty="0"/>
          </a:p>
          <a:p>
            <a:pPr>
              <a:lnSpc>
                <a:spcPts val="2500"/>
              </a:lnSpc>
            </a:pPr>
            <a:endParaRPr lang="fi-FI" sz="1600" b="0" dirty="0"/>
          </a:p>
          <a:p>
            <a:pPr>
              <a:lnSpc>
                <a:spcPts val="2800"/>
              </a:lnSpc>
            </a:pPr>
            <a:endParaRPr lang="fi-FI" sz="1600" b="0" dirty="0"/>
          </a:p>
          <a:p>
            <a:pPr>
              <a:lnSpc>
                <a:spcPts val="2800"/>
              </a:lnSpc>
              <a:buFont typeface="Arial" pitchFamily="34" charset="0"/>
              <a:buChar char="•"/>
            </a:pPr>
            <a:endParaRPr lang="fi-FI" sz="1800" b="0" dirty="0"/>
          </a:p>
          <a:p>
            <a:pPr>
              <a:lnSpc>
                <a:spcPts val="2800"/>
              </a:lnSpc>
              <a:buFont typeface="Arial" pitchFamily="34" charset="0"/>
              <a:buChar char="•"/>
            </a:pPr>
            <a:endParaRPr lang="fi-FI" sz="1600" b="0" i="1" dirty="0"/>
          </a:p>
          <a:p>
            <a:pPr>
              <a:lnSpc>
                <a:spcPts val="3000"/>
              </a:lnSpc>
              <a:buFont typeface="Arial" pitchFamily="34" charset="0"/>
              <a:buChar char="•"/>
            </a:pPr>
            <a:endParaRPr lang="fi-FI" sz="2000" b="0" i="1" dirty="0"/>
          </a:p>
          <a:p>
            <a:pPr>
              <a:lnSpc>
                <a:spcPts val="2400"/>
              </a:lnSpc>
            </a:pPr>
            <a:endParaRPr lang="fi-FI" sz="1600" b="1" dirty="0"/>
          </a:p>
          <a:p>
            <a:pPr>
              <a:lnSpc>
                <a:spcPts val="2400"/>
              </a:lnSpc>
            </a:pPr>
            <a:endParaRPr lang="fi-FI" sz="1600" dirty="0"/>
          </a:p>
        </p:txBody>
      </p:sp>
      <p:sp>
        <p:nvSpPr>
          <p:cNvPr id="5" name="Dian numeron paikkamerkki 4"/>
          <p:cNvSpPr>
            <a:spLocks noGrp="1"/>
          </p:cNvSpPr>
          <p:nvPr>
            <p:ph type="sldNum" sz="quarter" idx="11"/>
          </p:nvPr>
        </p:nvSpPr>
        <p:spPr/>
        <p:txBody>
          <a:bodyPr/>
          <a:lstStyle/>
          <a:p>
            <a:fld id="{AA53615A-F084-4431-94EA-EC2494C3DD1C}" type="slidenum">
              <a:rPr lang="en-US" smtClean="0"/>
              <a:pPr/>
              <a:t>19</a:t>
            </a:fld>
            <a:endParaRPr lang="en-US"/>
          </a:p>
        </p:txBody>
      </p:sp>
    </p:spTree>
    <p:extLst>
      <p:ext uri="{BB962C8B-B14F-4D97-AF65-F5344CB8AC3E}">
        <p14:creationId xmlns:p14="http://schemas.microsoft.com/office/powerpoint/2010/main" val="310641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1"/>
          </p:nvPr>
        </p:nvSpPr>
        <p:spPr/>
        <p:txBody>
          <a:bodyPr/>
          <a:lstStyle/>
          <a:p>
            <a:fld id="{73EB6C22-140C-4575-B49D-1711A9D2BFD6}" type="slidenum">
              <a:rPr lang="fi-FI"/>
              <a:pPr/>
              <a:t>2</a:t>
            </a:fld>
            <a:endParaRPr lang="fi-FI"/>
          </a:p>
        </p:txBody>
      </p:sp>
      <p:sp>
        <p:nvSpPr>
          <p:cNvPr id="371714" name="Rectangle 2"/>
          <p:cNvSpPr>
            <a:spLocks noGrp="1" noChangeArrowheads="1"/>
          </p:cNvSpPr>
          <p:nvPr>
            <p:ph type="title"/>
          </p:nvPr>
        </p:nvSpPr>
        <p:spPr>
          <a:xfrm>
            <a:off x="1172910" y="404664"/>
            <a:ext cx="6485191" cy="1152128"/>
          </a:xfrm>
        </p:spPr>
        <p:txBody>
          <a:bodyPr>
            <a:normAutofit fontScale="90000"/>
          </a:bodyPr>
          <a:lstStyle/>
          <a:p>
            <a:pPr>
              <a:lnSpc>
                <a:spcPts val="3400"/>
              </a:lnSpc>
            </a:pPr>
            <a:r>
              <a:rPr lang="fi-FI" sz="3600" dirty="0"/>
              <a:t>Aluksi: Lapsen oikeuksien sopimuksen yleisperiaatteet</a:t>
            </a:r>
            <a:r>
              <a:rPr lang="fi-FI" sz="3000" dirty="0">
                <a:solidFill>
                  <a:srgbClr val="FF0000"/>
                </a:solidFill>
              </a:rPr>
              <a:t/>
            </a:r>
            <a:br>
              <a:rPr lang="fi-FI" sz="3000" dirty="0">
                <a:solidFill>
                  <a:srgbClr val="FF0000"/>
                </a:solidFill>
              </a:rPr>
            </a:br>
            <a:endParaRPr lang="fi-FI" sz="3000" dirty="0">
              <a:solidFill>
                <a:srgbClr val="FF0000"/>
              </a:solidFill>
            </a:endParaRPr>
          </a:p>
        </p:txBody>
      </p:sp>
      <p:sp>
        <p:nvSpPr>
          <p:cNvPr id="371715" name="Rectangle 3"/>
          <p:cNvSpPr>
            <a:spLocks noGrp="1" noChangeArrowheads="1"/>
          </p:cNvSpPr>
          <p:nvPr>
            <p:ph type="body" idx="1"/>
          </p:nvPr>
        </p:nvSpPr>
        <p:spPr>
          <a:xfrm>
            <a:off x="1237004" y="1628800"/>
            <a:ext cx="6575356" cy="3589961"/>
          </a:xfrm>
          <a:noFill/>
        </p:spPr>
        <p:txBody>
          <a:bodyPr>
            <a:normAutofit/>
          </a:bodyPr>
          <a:lstStyle/>
          <a:p>
            <a:pPr marL="285750" indent="-285750">
              <a:lnSpc>
                <a:spcPts val="3000"/>
              </a:lnSpc>
              <a:buFont typeface="Arial" panose="020B0604020202020204" pitchFamily="34" charset="0"/>
              <a:buChar char="•"/>
            </a:pPr>
            <a:r>
              <a:rPr lang="fi-FI" sz="2400" dirty="0"/>
              <a:t>Lapsen edun ensisijaisuus </a:t>
            </a:r>
            <a:r>
              <a:rPr lang="fi-FI" sz="2400" b="0" dirty="0"/>
              <a:t>(3 artikla) </a:t>
            </a:r>
          </a:p>
          <a:p>
            <a:pPr marL="285750" indent="-285750">
              <a:lnSpc>
                <a:spcPts val="3000"/>
              </a:lnSpc>
              <a:buFont typeface="Arial" panose="020B0604020202020204" pitchFamily="34" charset="0"/>
              <a:buChar char="•"/>
            </a:pPr>
            <a:endParaRPr lang="fi-FI" sz="2400" b="0" dirty="0"/>
          </a:p>
          <a:p>
            <a:pPr marL="285750" indent="-285750">
              <a:lnSpc>
                <a:spcPts val="3000"/>
              </a:lnSpc>
              <a:buFont typeface="Arial" panose="020B0604020202020204" pitchFamily="34" charset="0"/>
              <a:buChar char="•"/>
            </a:pPr>
            <a:r>
              <a:rPr lang="fi-FI" sz="2400" dirty="0"/>
              <a:t>Syrjimättömyys</a:t>
            </a:r>
            <a:r>
              <a:rPr lang="fi-FI" sz="2400" b="0" dirty="0"/>
              <a:t> (2 artikla)</a:t>
            </a:r>
          </a:p>
          <a:p>
            <a:pPr marL="285750" indent="-285750">
              <a:lnSpc>
                <a:spcPts val="3000"/>
              </a:lnSpc>
              <a:buFont typeface="Arial" panose="020B0604020202020204" pitchFamily="34" charset="0"/>
              <a:buChar char="•"/>
            </a:pPr>
            <a:endParaRPr lang="fi-FI" sz="2400" b="0" dirty="0"/>
          </a:p>
          <a:p>
            <a:pPr marL="285750" indent="-285750">
              <a:lnSpc>
                <a:spcPts val="3000"/>
              </a:lnSpc>
              <a:buFont typeface="Arial" panose="020B0604020202020204" pitchFamily="34" charset="0"/>
              <a:buChar char="•"/>
            </a:pPr>
            <a:r>
              <a:rPr lang="fi-FI" sz="2400" dirty="0"/>
              <a:t>Lapsen oikeus elämään, henkiinjäämiseen ja kehittymiseen </a:t>
            </a:r>
            <a:r>
              <a:rPr lang="fi-FI" sz="2400" b="0" dirty="0"/>
              <a:t>(6 artikla) </a:t>
            </a:r>
          </a:p>
          <a:p>
            <a:pPr marL="285750" indent="-285750">
              <a:lnSpc>
                <a:spcPts val="3000"/>
              </a:lnSpc>
              <a:buFont typeface="Arial" panose="020B0604020202020204" pitchFamily="34" charset="0"/>
              <a:buChar char="•"/>
            </a:pPr>
            <a:endParaRPr lang="fi-FI" sz="2400" b="0" dirty="0"/>
          </a:p>
          <a:p>
            <a:pPr marL="285750" indent="-285750">
              <a:lnSpc>
                <a:spcPts val="3000"/>
              </a:lnSpc>
              <a:buFont typeface="Arial" panose="020B0604020202020204" pitchFamily="34" charset="0"/>
              <a:buChar char="•"/>
            </a:pPr>
            <a:r>
              <a:rPr lang="fi-FI" sz="2400" dirty="0"/>
              <a:t>Lapsen näkemysten kunnioittaminen / oikeus tulla kuulluksi </a:t>
            </a:r>
            <a:r>
              <a:rPr lang="fi-FI" sz="2400" b="0" dirty="0"/>
              <a:t>(12 artikla) </a:t>
            </a:r>
          </a:p>
          <a:p>
            <a:pPr>
              <a:lnSpc>
                <a:spcPts val="2550"/>
              </a:lnSpc>
            </a:pPr>
            <a:endParaRPr lang="fi-FI" sz="1800" dirty="0"/>
          </a:p>
        </p:txBody>
      </p:sp>
    </p:spTree>
    <p:extLst>
      <p:ext uri="{BB962C8B-B14F-4D97-AF65-F5344CB8AC3E}">
        <p14:creationId xmlns:p14="http://schemas.microsoft.com/office/powerpoint/2010/main" val="269332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683568" y="332657"/>
            <a:ext cx="8055620" cy="648071"/>
          </a:xfrm>
        </p:spPr>
        <p:txBody>
          <a:bodyPr/>
          <a:lstStyle/>
          <a:p>
            <a:r>
              <a:rPr lang="fi-FI" dirty="0"/>
              <a:t>Lisätietoa 						</a:t>
            </a:r>
            <a:r>
              <a:rPr lang="fi-FI" sz="2400" b="0" dirty="0"/>
              <a:t>(4)</a:t>
            </a:r>
          </a:p>
        </p:txBody>
      </p:sp>
      <p:sp>
        <p:nvSpPr>
          <p:cNvPr id="405507" name="Rectangle 3"/>
          <p:cNvSpPr>
            <a:spLocks noGrp="1" noChangeArrowheads="1"/>
          </p:cNvSpPr>
          <p:nvPr>
            <p:ph type="body" idx="1"/>
          </p:nvPr>
        </p:nvSpPr>
        <p:spPr>
          <a:xfrm>
            <a:off x="611560" y="980728"/>
            <a:ext cx="7920880" cy="4752528"/>
          </a:xfrm>
        </p:spPr>
        <p:txBody>
          <a:bodyPr/>
          <a:lstStyle/>
          <a:p>
            <a:pPr>
              <a:lnSpc>
                <a:spcPts val="2600"/>
              </a:lnSpc>
            </a:pPr>
            <a:endParaRPr lang="fi-FI" sz="1800" dirty="0"/>
          </a:p>
          <a:p>
            <a:pPr>
              <a:lnSpc>
                <a:spcPts val="2600"/>
              </a:lnSpc>
            </a:pPr>
            <a:r>
              <a:rPr lang="fi-FI" sz="1800" dirty="0"/>
              <a:t>Salme Sundquist &amp; Leena </a:t>
            </a:r>
            <a:r>
              <a:rPr lang="fi-FI" sz="1800" dirty="0" err="1"/>
              <a:t>Oulasvirta</a:t>
            </a:r>
            <a:r>
              <a:rPr lang="fi-FI" sz="1800" dirty="0"/>
              <a:t> </a:t>
            </a:r>
            <a:r>
              <a:rPr lang="fi-FI" sz="1800" b="0" dirty="0"/>
              <a:t>(toim.) </a:t>
            </a:r>
            <a:r>
              <a:rPr lang="fi-FI" sz="1800" dirty="0"/>
              <a:t>Vaikutusten ennakkoarviointi kunnallisessa päätöksenteossa </a:t>
            </a:r>
            <a:r>
              <a:rPr lang="fi-FI" sz="1800" b="0" dirty="0"/>
              <a:t>(Kuntaliitto, 2011)</a:t>
            </a:r>
          </a:p>
          <a:p>
            <a:pPr>
              <a:lnSpc>
                <a:spcPts val="2600"/>
              </a:lnSpc>
            </a:pPr>
            <a:r>
              <a:rPr lang="fi-FI" sz="1800" b="0" dirty="0">
                <a:hlinkClick r:id="rId2"/>
              </a:rPr>
              <a:t>http://shop.kunnat.net/product_details.php?p=2572</a:t>
            </a:r>
            <a:r>
              <a:rPr lang="fi-FI" sz="1800" b="0" dirty="0"/>
              <a:t> </a:t>
            </a:r>
          </a:p>
          <a:p>
            <a:pPr>
              <a:lnSpc>
                <a:spcPts val="2600"/>
              </a:lnSpc>
            </a:pPr>
            <a:endParaRPr lang="fi-FI" sz="1800" b="0" dirty="0"/>
          </a:p>
          <a:p>
            <a:pPr>
              <a:lnSpc>
                <a:spcPts val="2500"/>
              </a:lnSpc>
            </a:pPr>
            <a:r>
              <a:rPr lang="fi-FI" sz="1800" dirty="0"/>
              <a:t>Tapani Kauppinen: Kuntien tulevaisuus haltuun – Ennakkoarvioinnin soveltamiseen vaikuttavat tekijät lautakuntapäätöksissä </a:t>
            </a:r>
            <a:r>
              <a:rPr lang="fi-FI" sz="1800" b="0" dirty="0"/>
              <a:t>(THL, 2011)</a:t>
            </a:r>
          </a:p>
          <a:p>
            <a:pPr>
              <a:lnSpc>
                <a:spcPts val="2500"/>
              </a:lnSpc>
            </a:pPr>
            <a:r>
              <a:rPr lang="fi-FI" sz="1800" b="0" dirty="0">
                <a:hlinkClick r:id="rId3"/>
              </a:rPr>
              <a:t>https://www.julkari.fi/handle/10024/80038</a:t>
            </a:r>
            <a:r>
              <a:rPr lang="fi-FI" sz="1800" b="0" dirty="0"/>
              <a:t> </a:t>
            </a:r>
          </a:p>
          <a:p>
            <a:pPr>
              <a:lnSpc>
                <a:spcPts val="2500"/>
              </a:lnSpc>
            </a:pPr>
            <a:endParaRPr lang="fi-FI" sz="1800" b="0" dirty="0"/>
          </a:p>
          <a:p>
            <a:pPr>
              <a:lnSpc>
                <a:spcPts val="2500"/>
              </a:lnSpc>
            </a:pPr>
            <a:r>
              <a:rPr lang="fi-FI" sz="1800" dirty="0"/>
              <a:t>Säädösvaikutusten arviointi ihmisiin kohdistuvien vaikutusten näkökulmasta</a:t>
            </a:r>
          </a:p>
          <a:p>
            <a:pPr>
              <a:lnSpc>
                <a:spcPts val="2500"/>
              </a:lnSpc>
            </a:pPr>
            <a:r>
              <a:rPr lang="fi-FI" sz="1800" b="0" dirty="0"/>
              <a:t>(</a:t>
            </a:r>
            <a:r>
              <a:rPr lang="fi-FI" sz="1800" b="0" dirty="0" err="1"/>
              <a:t>STM:n</a:t>
            </a:r>
            <a:r>
              <a:rPr lang="fi-FI" sz="1800" b="0" dirty="0"/>
              <a:t> julkaisuja 2016:2) </a:t>
            </a:r>
            <a:r>
              <a:rPr lang="fi-FI" sz="1800" b="0" dirty="0">
                <a:hlinkClick r:id="rId4"/>
              </a:rPr>
              <a:t>http://julkaisut.valtioneuvosto.fi/handle/10024/75241</a:t>
            </a:r>
            <a:endParaRPr lang="fi-FI" sz="1800" b="0" dirty="0"/>
          </a:p>
          <a:p>
            <a:pPr>
              <a:lnSpc>
                <a:spcPts val="2500"/>
              </a:lnSpc>
            </a:pPr>
            <a:endParaRPr lang="fi-FI" sz="1800" dirty="0"/>
          </a:p>
          <a:p>
            <a:pPr>
              <a:lnSpc>
                <a:spcPts val="2500"/>
              </a:lnSpc>
            </a:pPr>
            <a:endParaRPr lang="fi-FI" sz="1800" b="0" dirty="0"/>
          </a:p>
          <a:p>
            <a:pPr>
              <a:lnSpc>
                <a:spcPts val="2500"/>
              </a:lnSpc>
            </a:pPr>
            <a:endParaRPr lang="fi-FI" sz="1800" b="0" dirty="0"/>
          </a:p>
          <a:p>
            <a:pPr>
              <a:lnSpc>
                <a:spcPts val="2500"/>
              </a:lnSpc>
            </a:pPr>
            <a:endParaRPr lang="fi-FI" sz="1800" b="0" dirty="0"/>
          </a:p>
          <a:p>
            <a:pPr>
              <a:lnSpc>
                <a:spcPts val="2500"/>
              </a:lnSpc>
            </a:pPr>
            <a:endParaRPr lang="fi-FI" sz="1800" b="0" dirty="0"/>
          </a:p>
          <a:p>
            <a:pPr>
              <a:lnSpc>
                <a:spcPts val="2500"/>
              </a:lnSpc>
            </a:pPr>
            <a:endParaRPr lang="fi-FI" sz="1800" b="0" dirty="0"/>
          </a:p>
          <a:p>
            <a:pPr>
              <a:lnSpc>
                <a:spcPts val="2600"/>
              </a:lnSpc>
            </a:pPr>
            <a:endParaRPr lang="fi-FI" sz="1800" b="0" dirty="0"/>
          </a:p>
          <a:p>
            <a:pPr>
              <a:lnSpc>
                <a:spcPts val="2800"/>
              </a:lnSpc>
            </a:pPr>
            <a:endParaRPr lang="fi-FI" sz="1600" b="0" dirty="0"/>
          </a:p>
          <a:p>
            <a:pPr>
              <a:lnSpc>
                <a:spcPts val="3000"/>
              </a:lnSpc>
            </a:pPr>
            <a:endParaRPr lang="fi-FI" sz="1600" b="0" i="1" dirty="0"/>
          </a:p>
          <a:p>
            <a:pPr>
              <a:lnSpc>
                <a:spcPts val="2800"/>
              </a:lnSpc>
            </a:pPr>
            <a:endParaRPr lang="fi-FI" sz="1600" b="0" i="1" dirty="0"/>
          </a:p>
          <a:p>
            <a:pPr>
              <a:lnSpc>
                <a:spcPts val="3000"/>
              </a:lnSpc>
              <a:buFont typeface="Arial" pitchFamily="34" charset="0"/>
              <a:buChar char="•"/>
            </a:pPr>
            <a:endParaRPr lang="fi-FI" sz="2000" b="0" i="1" dirty="0"/>
          </a:p>
          <a:p>
            <a:pPr>
              <a:lnSpc>
                <a:spcPts val="2400"/>
              </a:lnSpc>
            </a:pPr>
            <a:endParaRPr lang="fi-FI" sz="1600" b="1" dirty="0"/>
          </a:p>
          <a:p>
            <a:pPr>
              <a:lnSpc>
                <a:spcPts val="2400"/>
              </a:lnSpc>
            </a:pPr>
            <a:endParaRPr lang="fi-FI" sz="1600" dirty="0"/>
          </a:p>
        </p:txBody>
      </p:sp>
      <p:sp>
        <p:nvSpPr>
          <p:cNvPr id="5" name="Dian numeron paikkamerkki 4"/>
          <p:cNvSpPr>
            <a:spLocks noGrp="1"/>
          </p:cNvSpPr>
          <p:nvPr>
            <p:ph type="sldNum" sz="quarter" idx="11"/>
          </p:nvPr>
        </p:nvSpPr>
        <p:spPr/>
        <p:txBody>
          <a:bodyPr/>
          <a:lstStyle/>
          <a:p>
            <a:fld id="{AA53615A-F084-4431-94EA-EC2494C3DD1C}" type="slidenum">
              <a:rPr lang="en-US" smtClean="0"/>
              <a:pPr/>
              <a:t>20</a:t>
            </a:fld>
            <a:endParaRPr lang="en-US"/>
          </a:p>
        </p:txBody>
      </p:sp>
    </p:spTree>
    <p:extLst>
      <p:ext uri="{BB962C8B-B14F-4D97-AF65-F5344CB8AC3E}">
        <p14:creationId xmlns:p14="http://schemas.microsoft.com/office/powerpoint/2010/main" val="96067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35896" y="1700808"/>
            <a:ext cx="4680520" cy="3312367"/>
          </a:xfrm>
        </p:spPr>
        <p:txBody>
          <a:bodyPr/>
          <a:lstStyle/>
          <a:p>
            <a:pPr>
              <a:lnSpc>
                <a:spcPts val="3400"/>
              </a:lnSpc>
            </a:pPr>
            <a:r>
              <a:rPr lang="fi-FI" sz="2800" dirty="0"/>
              <a:t>MLL:n visio 2024</a:t>
            </a:r>
            <a:r>
              <a:rPr lang="fi-FI" sz="2400" dirty="0"/>
              <a:t/>
            </a:r>
            <a:br>
              <a:rPr lang="fi-FI" sz="2400" dirty="0"/>
            </a:br>
            <a:r>
              <a:rPr lang="fi-FI" sz="2400" b="0" dirty="0"/>
              <a:t/>
            </a:r>
            <a:br>
              <a:rPr lang="fi-FI" sz="2400" b="0" dirty="0"/>
            </a:br>
            <a:r>
              <a:rPr lang="fi-FI" sz="2000" dirty="0">
                <a:solidFill>
                  <a:schemeClr val="tx1"/>
                </a:solidFill>
              </a:rPr>
              <a:t>Suomi on lapsiystävällinen yhteiskunta, jossa lapsen etu asetetaan etusijalle ja jossa lapset ja nuoret voivat hyvin. </a:t>
            </a:r>
            <a:r>
              <a:rPr lang="fi-FI" sz="2000" dirty="0"/>
              <a:t/>
            </a:r>
            <a:br>
              <a:rPr lang="fi-FI" sz="2000" dirty="0"/>
            </a:br>
            <a:r>
              <a:rPr lang="fi-FI" sz="2000" i="1" dirty="0"/>
              <a:t/>
            </a:r>
            <a:br>
              <a:rPr lang="fi-FI" sz="2000" i="1" dirty="0"/>
            </a:br>
            <a:r>
              <a:rPr lang="fi-FI" sz="1800" b="0" dirty="0">
                <a:hlinkClick r:id="rId2"/>
              </a:rPr>
              <a:t>www.mll.fi</a:t>
            </a:r>
            <a:r>
              <a:rPr lang="fi-FI" sz="1800" b="0" dirty="0"/>
              <a:t/>
            </a:r>
            <a:br>
              <a:rPr lang="fi-FI" sz="1800" b="0" dirty="0"/>
            </a:br>
            <a:r>
              <a:rPr lang="fi-FI" sz="1800" b="0" dirty="0"/>
              <a:t>Twitter @</a:t>
            </a:r>
            <a:r>
              <a:rPr lang="fi-FI" sz="1800" b="0" dirty="0" err="1"/>
              <a:t>MLL_fi</a:t>
            </a:r>
            <a:r>
              <a:rPr lang="fi-FI" sz="1800" b="0" dirty="0"/>
              <a:t> </a:t>
            </a:r>
            <a:br>
              <a:rPr lang="fi-FI" sz="1800" b="0" dirty="0"/>
            </a:br>
            <a:r>
              <a:rPr lang="fi-FI" sz="1800" b="0" dirty="0"/>
              <a:t>Twitter @</a:t>
            </a:r>
            <a:r>
              <a:rPr lang="fi-FI" sz="1800" b="0" dirty="0" err="1"/>
              <a:t>EsaIivonen</a:t>
            </a:r>
            <a:r>
              <a:rPr lang="fi-FI" sz="1800" b="0" dirty="0"/>
              <a:t/>
            </a:r>
            <a:br>
              <a:rPr lang="fi-FI" sz="1800" b="0" dirty="0"/>
            </a:br>
            <a:r>
              <a:rPr lang="fi-FI" sz="1800" b="0" dirty="0"/>
              <a:t/>
            </a:r>
            <a:br>
              <a:rPr lang="fi-FI" sz="1800" b="0" dirty="0"/>
            </a:br>
            <a:endParaRPr lang="fi-FI" sz="1800" b="0" dirty="0"/>
          </a:p>
        </p:txBody>
      </p:sp>
      <p:pic>
        <p:nvPicPr>
          <p:cNvPr id="3" name="Kuva 2"/>
          <p:cNvPicPr>
            <a:picLocks noChangeAspect="1"/>
          </p:cNvPicPr>
          <p:nvPr/>
        </p:nvPicPr>
        <p:blipFill>
          <a:blip r:embed="rId3"/>
          <a:stretch>
            <a:fillRect/>
          </a:stretch>
        </p:blipFill>
        <p:spPr>
          <a:xfrm>
            <a:off x="755576" y="1196752"/>
            <a:ext cx="2232248" cy="3554276"/>
          </a:xfrm>
          <a:prstGeom prst="rect">
            <a:avLst/>
          </a:prstGeom>
        </p:spPr>
      </p:pic>
    </p:spTree>
    <p:extLst>
      <p:ext uri="{BB962C8B-B14F-4D97-AF65-F5344CB8AC3E}">
        <p14:creationId xmlns:p14="http://schemas.microsoft.com/office/powerpoint/2010/main" val="334130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(1)</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412777"/>
            <a:ext cx="7931224" cy="4376836"/>
          </a:xfrm>
        </p:spPr>
        <p:txBody>
          <a:bodyPr/>
          <a:lstStyle/>
          <a:p>
            <a:pPr marL="342900" lvl="0" indent="-342900">
              <a:lnSpc>
                <a:spcPts val="3200"/>
              </a:lnSpc>
              <a:buFont typeface="Arial" panose="020B0604020202020204" pitchFamily="34" charset="0"/>
              <a:buChar char="•"/>
            </a:pPr>
            <a:r>
              <a:rPr lang="fi-FI" sz="2400" b="0" dirty="0"/>
              <a:t>Asiassa aloitetaan valmistelu. </a:t>
            </a:r>
            <a:r>
              <a:rPr lang="fi-FI" sz="2400" dirty="0"/>
              <a:t>Tunnistetaan, onko asiassa tarve lapsivaikutusten arvioinnille </a:t>
            </a:r>
            <a:r>
              <a:rPr lang="fi-FI" sz="2400" b="0" dirty="0"/>
              <a:t>(= koskeeko asia lapsia tai vaikuttaako asia lapsiin). </a:t>
            </a:r>
          </a:p>
          <a:p>
            <a:pPr marL="342900" lvl="0" indent="-342900">
              <a:lnSpc>
                <a:spcPts val="3200"/>
              </a:lnSpc>
              <a:buFont typeface="Arial" panose="020B0604020202020204" pitchFamily="34" charset="0"/>
              <a:buChar char="•"/>
            </a:pPr>
            <a:endParaRPr lang="fi-FI" sz="2400" b="0" dirty="0"/>
          </a:p>
          <a:p>
            <a:pPr marL="342900" lvl="0" indent="-342900">
              <a:lnSpc>
                <a:spcPts val="3200"/>
              </a:lnSpc>
              <a:buFont typeface="Arial" panose="020B0604020202020204" pitchFamily="34" charset="0"/>
              <a:buChar char="•"/>
            </a:pPr>
            <a:r>
              <a:rPr lang="fi-FI" sz="2400" b="0" dirty="0"/>
              <a:t>Jos valmisteltavalla asialla todetaan olevan vaikutuksia lapsiin, </a:t>
            </a:r>
            <a:r>
              <a:rPr lang="fi-FI" sz="2400" dirty="0"/>
              <a:t>aloitetaan tarkempi vaikutusten arviointi</a:t>
            </a:r>
            <a:r>
              <a:rPr lang="fi-FI" sz="2400" b="0" dirty="0"/>
              <a:t>. </a:t>
            </a:r>
          </a:p>
          <a:p>
            <a:pPr marL="342900" lvl="0" indent="-342900">
              <a:lnSpc>
                <a:spcPts val="3200"/>
              </a:lnSpc>
              <a:buFont typeface="Arial" panose="020B0604020202020204" pitchFamily="34" charset="0"/>
              <a:buChar char="•"/>
            </a:pPr>
            <a:endParaRPr lang="fi-FI" sz="2400" b="0" dirty="0"/>
          </a:p>
          <a:p>
            <a:pPr marL="342900" lvl="0" indent="-342900">
              <a:lnSpc>
                <a:spcPts val="3200"/>
              </a:lnSpc>
              <a:buFont typeface="Arial" panose="020B0604020202020204" pitchFamily="34" charset="0"/>
              <a:buChar char="•"/>
            </a:pPr>
            <a:r>
              <a:rPr lang="fi-FI" sz="2400" dirty="0"/>
              <a:t>Arvioinnin laajuus ja menetelmät riippuvat päätettävän asian luonteesta</a:t>
            </a:r>
            <a:r>
              <a:rPr lang="fi-FI" sz="2400" b="0" dirty="0"/>
              <a:t>. Isossa asiassa tehdään laajempi arviointi. </a:t>
            </a:r>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dirty="0"/>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0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3</a:t>
            </a:fld>
            <a:endParaRPr lang="en-US"/>
          </a:p>
        </p:txBody>
      </p:sp>
    </p:spTree>
    <p:extLst>
      <p:ext uri="{BB962C8B-B14F-4D97-AF65-F5344CB8AC3E}">
        <p14:creationId xmlns:p14="http://schemas.microsoft.com/office/powerpoint/2010/main" val="43891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(2)</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340768"/>
            <a:ext cx="7931224" cy="4448845"/>
          </a:xfrm>
        </p:spPr>
        <p:txBody>
          <a:bodyPr/>
          <a:lstStyle/>
          <a:p>
            <a:pPr marL="342900" indent="-342900">
              <a:lnSpc>
                <a:spcPts val="2900"/>
              </a:lnSpc>
              <a:buFont typeface="Arial" panose="020B0604020202020204" pitchFamily="34" charset="0"/>
              <a:buChar char="•"/>
            </a:pPr>
            <a:r>
              <a:rPr lang="fi-FI" sz="2400" dirty="0"/>
              <a:t>Kartoitetaan olemassa oleva tieto</a:t>
            </a:r>
            <a:r>
              <a:rPr lang="fi-FI" sz="2400" b="0" dirty="0"/>
              <a:t>. Kartoituksessa selvitetään, mitä tietoja tulee kerätä arvioinnin yhteydessä.</a:t>
            </a:r>
          </a:p>
          <a:p>
            <a:pPr marL="342900" indent="-342900">
              <a:lnSpc>
                <a:spcPts val="2900"/>
              </a:lnSpc>
              <a:buFont typeface="Arial" panose="020B0604020202020204" pitchFamily="34" charset="0"/>
              <a:buChar char="•"/>
            </a:pPr>
            <a:endParaRPr lang="fi-FI" sz="2400" b="0" dirty="0"/>
          </a:p>
          <a:p>
            <a:pPr marL="342900" indent="-342900">
              <a:lnSpc>
                <a:spcPts val="2900"/>
              </a:lnSpc>
              <a:buFont typeface="Arial" panose="020B0604020202020204" pitchFamily="34" charset="0"/>
              <a:buChar char="•"/>
            </a:pPr>
            <a:r>
              <a:rPr lang="fi-FI" sz="2400" b="0" dirty="0"/>
              <a:t>Tietoa on saatavilla mm. Sotkanet.fi-, Hyvinvointikompassi-, Terveytemme- ja </a:t>
            </a:r>
            <a:r>
              <a:rPr lang="fi-FI" sz="2400" b="0" dirty="0" err="1"/>
              <a:t>TEAviisari</a:t>
            </a:r>
            <a:r>
              <a:rPr lang="fi-FI" sz="2400" b="0" dirty="0"/>
              <a:t>-</a:t>
            </a:r>
            <a:r>
              <a:rPr lang="fi-FI" sz="2400" dirty="0"/>
              <a:t>verkkopalveluista</a:t>
            </a:r>
            <a:r>
              <a:rPr lang="fi-FI" sz="2400" b="0" dirty="0"/>
              <a:t>. </a:t>
            </a:r>
          </a:p>
          <a:p>
            <a:pPr marL="342900" indent="-342900">
              <a:lnSpc>
                <a:spcPts val="2900"/>
              </a:lnSpc>
              <a:buFont typeface="Arial" panose="020B0604020202020204" pitchFamily="34" charset="0"/>
              <a:buChar char="•"/>
            </a:pPr>
            <a:endParaRPr lang="fi-FI" sz="2400" b="0" dirty="0"/>
          </a:p>
          <a:p>
            <a:pPr marL="342900" indent="-342900">
              <a:lnSpc>
                <a:spcPts val="2900"/>
              </a:lnSpc>
              <a:buFont typeface="Arial" panose="020B0604020202020204" pitchFamily="34" charset="0"/>
              <a:buChar char="•"/>
            </a:pPr>
            <a:r>
              <a:rPr lang="fi-FI" sz="2400" dirty="0"/>
              <a:t>Kouluterveyskysely</a:t>
            </a:r>
            <a:r>
              <a:rPr lang="fi-FI" sz="2400" b="0" dirty="0"/>
              <a:t> (THL) tuottaa runsaasti tietoja lasten ja nuorten hyvinvoinnista ja palveluista. </a:t>
            </a:r>
          </a:p>
          <a:p>
            <a:pPr marL="342900" indent="-342900">
              <a:lnSpc>
                <a:spcPts val="2900"/>
              </a:lnSpc>
              <a:buFont typeface="Arial" panose="020B0604020202020204" pitchFamily="34" charset="0"/>
              <a:buChar char="•"/>
            </a:pPr>
            <a:r>
              <a:rPr lang="fi-FI" sz="2400" dirty="0"/>
              <a:t>Lasten terveys, hyvinvointi ja palvelut -tutkimus</a:t>
            </a:r>
            <a:r>
              <a:rPr lang="fi-FI" sz="2400" b="0" dirty="0"/>
              <a:t> (THL, LTH-tutkimus) tuottaa seurantatietoa pienten lasten ja perheiden hyvinvoinnista, terveydestä sekä palveluiden käytöstä ja palvelukokemuksista. </a:t>
            </a:r>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4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4</a:t>
            </a:fld>
            <a:endParaRPr lang="en-US"/>
          </a:p>
        </p:txBody>
      </p:sp>
    </p:spTree>
    <p:extLst>
      <p:ext uri="{BB962C8B-B14F-4D97-AF65-F5344CB8AC3E}">
        <p14:creationId xmlns:p14="http://schemas.microsoft.com/office/powerpoint/2010/main" val="180879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(3)</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556792"/>
            <a:ext cx="7931224" cy="4232821"/>
          </a:xfrm>
        </p:spPr>
        <p:txBody>
          <a:bodyPr/>
          <a:lstStyle/>
          <a:p>
            <a:pPr marL="342900" lvl="0" indent="-342900">
              <a:lnSpc>
                <a:spcPts val="3300"/>
              </a:lnSpc>
              <a:buFont typeface="Arial" panose="020B0604020202020204" pitchFamily="34" charset="0"/>
              <a:buChar char="•"/>
            </a:pPr>
            <a:r>
              <a:rPr lang="fi-FI" sz="2400" dirty="0"/>
              <a:t>Määritellään arvioinnissa tarkasteltavat vaihtoehdot ja arviointikysymykset. </a:t>
            </a:r>
            <a:r>
              <a:rPr lang="fi-FI" sz="2400" b="0" dirty="0"/>
              <a:t>Tarkastellaan ainakin kahta vaihtoehtoa (= olemassa oleva tilanne (ns. nollavaihtoehto) ja vaihtoehto, jossa tehdään nykytilaan jonkin muutos). Usein tarkastelussa on mukana enemmän vaihtoehtoja. </a:t>
            </a:r>
          </a:p>
          <a:p>
            <a:pPr marL="342900" lvl="0" indent="-342900">
              <a:lnSpc>
                <a:spcPts val="3300"/>
              </a:lnSpc>
              <a:buFont typeface="Arial" panose="020B0604020202020204" pitchFamily="34" charset="0"/>
              <a:buChar char="•"/>
            </a:pPr>
            <a:endParaRPr lang="fi-FI" sz="2400" b="0" dirty="0"/>
          </a:p>
          <a:p>
            <a:pPr marL="342900" indent="-342900">
              <a:lnSpc>
                <a:spcPts val="3300"/>
              </a:lnSpc>
              <a:buFont typeface="Arial" panose="020B0604020202020204" pitchFamily="34" charset="0"/>
              <a:buChar char="•"/>
            </a:pPr>
            <a:r>
              <a:rPr lang="fi-FI" sz="2400" b="0" dirty="0"/>
              <a:t>Arviointi tulee tehdä </a:t>
            </a:r>
            <a:r>
              <a:rPr lang="fi-FI" sz="2400" dirty="0"/>
              <a:t>riittävän varhaisessa vaiheessa</a:t>
            </a:r>
            <a:r>
              <a:rPr lang="fi-FI" sz="2400" b="0" dirty="0"/>
              <a:t>, jotta arvioinnissa tehdyillä havainnoilla ja suosituksilla on todellista merkitystä jatkovalmistelussa ja päätöksenteossa. </a:t>
            </a:r>
          </a:p>
          <a:p>
            <a:pPr marL="342900" indent="-342900">
              <a:lnSpc>
                <a:spcPts val="3000"/>
              </a:lnSpc>
              <a:buFont typeface="Arial" panose="020B0604020202020204" pitchFamily="34" charset="0"/>
              <a:buChar char="•"/>
            </a:pPr>
            <a:endParaRPr lang="fi-FI" sz="2400" dirty="0"/>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0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5</a:t>
            </a:fld>
            <a:endParaRPr lang="en-US"/>
          </a:p>
        </p:txBody>
      </p:sp>
    </p:spTree>
    <p:extLst>
      <p:ext uri="{BB962C8B-B14F-4D97-AF65-F5344CB8AC3E}">
        <p14:creationId xmlns:p14="http://schemas.microsoft.com/office/powerpoint/2010/main" val="303994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(4)</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412778"/>
            <a:ext cx="7793038" cy="4376836"/>
          </a:xfrm>
        </p:spPr>
        <p:txBody>
          <a:bodyPr/>
          <a:lstStyle/>
          <a:p>
            <a:pPr marL="342900" lvl="0" indent="-342900">
              <a:lnSpc>
                <a:spcPts val="3100"/>
              </a:lnSpc>
              <a:buFont typeface="Arial" panose="020B0604020202020204" pitchFamily="34" charset="0"/>
              <a:buChar char="•"/>
            </a:pPr>
            <a:r>
              <a:rPr lang="fi-FI" sz="2400" b="0" dirty="0"/>
              <a:t>Tiedon alkukartoituksen jälkeen toteutetaan arvioinnissa tarvittavan muun </a:t>
            </a:r>
            <a:r>
              <a:rPr lang="fi-FI" sz="2400" dirty="0"/>
              <a:t>tiedon kerääminen</a:t>
            </a:r>
            <a:r>
              <a:rPr lang="fi-FI" sz="2400" b="0" dirty="0"/>
              <a:t>.</a:t>
            </a:r>
          </a:p>
          <a:p>
            <a:pPr marL="342900" lvl="0" indent="-342900">
              <a:lnSpc>
                <a:spcPts val="3100"/>
              </a:lnSpc>
              <a:buFont typeface="Arial" panose="020B0604020202020204" pitchFamily="34" charset="0"/>
              <a:buChar char="•"/>
            </a:pPr>
            <a:endParaRPr lang="fi-FI" sz="2400" b="0" dirty="0"/>
          </a:p>
          <a:p>
            <a:pPr marL="342900" indent="-342900">
              <a:lnSpc>
                <a:spcPts val="3100"/>
              </a:lnSpc>
              <a:buFont typeface="Arial" panose="020B0604020202020204" pitchFamily="34" charset="0"/>
              <a:buChar char="•"/>
            </a:pPr>
            <a:r>
              <a:rPr lang="fi-FI" sz="2400" dirty="0"/>
              <a:t>Tietojen kerääminen lapsilta ja nuorilta on tärkeä osa lapsivaikutusten arviointia</a:t>
            </a:r>
            <a:r>
              <a:rPr lang="fi-FI" sz="2400" b="0" dirty="0"/>
              <a:t>. Lapsia ja nuoria on kuultava heitä koskevissa asioissa. Tämä koskee myös lapsivaikutusten arviointia. Lapsilla ja nuorilla on kokemustietoa, joka on tarpeellista päätöksenteossa ja toiminnan kehittämisessä. Lasten ja nuorten näkemysten kuuleminen vahvistaa myös lasten ja nuorten osallisuutta ja vaikutusmahdollisuuksia. </a:t>
            </a:r>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0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6</a:t>
            </a:fld>
            <a:endParaRPr lang="en-US"/>
          </a:p>
        </p:txBody>
      </p:sp>
    </p:spTree>
    <p:extLst>
      <p:ext uri="{BB962C8B-B14F-4D97-AF65-F5344CB8AC3E}">
        <p14:creationId xmlns:p14="http://schemas.microsoft.com/office/powerpoint/2010/main" val="409440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(5)</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196752"/>
            <a:ext cx="7931224" cy="4592861"/>
          </a:xfrm>
        </p:spPr>
        <p:txBody>
          <a:bodyPr/>
          <a:lstStyle/>
          <a:p>
            <a:pPr marL="342900" indent="-342900">
              <a:lnSpc>
                <a:spcPts val="3000"/>
              </a:lnSpc>
              <a:buFont typeface="Arial" panose="020B0604020202020204" pitchFamily="34" charset="0"/>
              <a:buChar char="•"/>
            </a:pPr>
            <a:r>
              <a:rPr lang="fi-FI" sz="2400" b="0" dirty="0"/>
              <a:t>Tiedonkeruun voidaan </a:t>
            </a:r>
            <a:r>
              <a:rPr lang="fi-FI" sz="2400" dirty="0"/>
              <a:t>tarkentaa</a:t>
            </a:r>
            <a:r>
              <a:rPr lang="fi-FI" sz="2400" b="0" dirty="0"/>
              <a:t> arviointikysymyksiä ja mahdollisesti myös ratkaisuvaihtoehtoja.</a:t>
            </a:r>
          </a:p>
          <a:p>
            <a:pPr marL="34290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r>
              <a:rPr lang="fi-FI" sz="2400" b="0" dirty="0"/>
              <a:t>Tiedon pohjalta tehdään </a:t>
            </a:r>
            <a:r>
              <a:rPr lang="fi-FI" sz="2400" dirty="0"/>
              <a:t>ratkaisuvaihtoehtojen vertailu</a:t>
            </a:r>
            <a:r>
              <a:rPr lang="fi-FI" sz="2400" b="0" dirty="0"/>
              <a:t>, jossa tunnistetaan vaihtoehtojen myönteiset, neutraalit ja kielteiset vaikutukset lasten hyvinvointiin ja oikeuksien toteutumiseen.  </a:t>
            </a:r>
          </a:p>
          <a:p>
            <a:pPr marL="342900" lvl="0" indent="-342900">
              <a:lnSpc>
                <a:spcPts val="3000"/>
              </a:lnSpc>
              <a:buFont typeface="Arial" panose="020B0604020202020204" pitchFamily="34" charset="0"/>
              <a:buChar char="•"/>
            </a:pPr>
            <a:endParaRPr lang="fi-FI" sz="2400" b="0" dirty="0"/>
          </a:p>
          <a:p>
            <a:pPr marL="342900" indent="-342900">
              <a:lnSpc>
                <a:spcPts val="3000"/>
              </a:lnSpc>
              <a:buFont typeface="Arial" panose="020B0604020202020204" pitchFamily="34" charset="0"/>
              <a:buChar char="•"/>
            </a:pPr>
            <a:r>
              <a:rPr lang="fi-FI" sz="2400" b="0" dirty="0"/>
              <a:t>Tarkastelun kysymysten perustana ovat ko. </a:t>
            </a:r>
            <a:r>
              <a:rPr lang="fi-FI" sz="2400" dirty="0"/>
              <a:t>tilanteessa merkitykselliset lasten hyvinvoinnin osa-alueet ja lasten oikeudet</a:t>
            </a:r>
            <a:r>
              <a:rPr lang="fi-FI" sz="2400" b="0" dirty="0"/>
              <a:t>. Lapsen oikeuksien sopimuksessa turvatut oikeudet tarkastelun lähtökohtana. </a:t>
            </a:r>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0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7</a:t>
            </a:fld>
            <a:endParaRPr lang="en-US"/>
          </a:p>
        </p:txBody>
      </p:sp>
    </p:spTree>
    <p:extLst>
      <p:ext uri="{BB962C8B-B14F-4D97-AF65-F5344CB8AC3E}">
        <p14:creationId xmlns:p14="http://schemas.microsoft.com/office/powerpoint/2010/main" val="275537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6150" y="404665"/>
            <a:ext cx="7793038" cy="1008112"/>
          </a:xfrm>
        </p:spPr>
        <p:txBody>
          <a:bodyPr/>
          <a:lstStyle/>
          <a:p>
            <a:r>
              <a:rPr lang="fi-FI" dirty="0"/>
              <a:t>Lapsivaikutusten ennakkoarvioinnin </a:t>
            </a:r>
            <a:br>
              <a:rPr lang="fi-FI" dirty="0"/>
            </a:br>
            <a:r>
              <a:rPr lang="fi-FI" dirty="0"/>
              <a:t>vaiheet	 </a:t>
            </a:r>
            <a:r>
              <a:rPr lang="fi-FI" sz="2400" b="0" dirty="0"/>
              <a:t>(6)</a:t>
            </a:r>
            <a:r>
              <a:rPr lang="fi-FI" sz="2000" b="0" dirty="0"/>
              <a:t/>
            </a:r>
            <a:br>
              <a:rPr lang="fi-FI" sz="2000" b="0" dirty="0"/>
            </a:br>
            <a:endParaRPr lang="fi-FI" sz="2000" b="0" dirty="0"/>
          </a:p>
        </p:txBody>
      </p:sp>
      <p:sp>
        <p:nvSpPr>
          <p:cNvPr id="3" name="Sisällön paikkamerkki 2"/>
          <p:cNvSpPr>
            <a:spLocks noGrp="1"/>
          </p:cNvSpPr>
          <p:nvPr>
            <p:ph idx="1"/>
          </p:nvPr>
        </p:nvSpPr>
        <p:spPr>
          <a:xfrm>
            <a:off x="755576" y="1412778"/>
            <a:ext cx="7793038" cy="4376836"/>
          </a:xfrm>
        </p:spPr>
        <p:txBody>
          <a:bodyPr/>
          <a:lstStyle/>
          <a:p>
            <a:pPr marL="342900" indent="-342900">
              <a:lnSpc>
                <a:spcPts val="3000"/>
              </a:lnSpc>
              <a:buFont typeface="Arial" panose="020B0604020202020204" pitchFamily="34" charset="0"/>
              <a:buChar char="•"/>
            </a:pPr>
            <a:r>
              <a:rPr lang="fi-FI" sz="2400" dirty="0"/>
              <a:t>Tunnistetaan eri vaikutusten merkittävyys</a:t>
            </a:r>
            <a:r>
              <a:rPr lang="fi-FI" sz="2400" b="0" dirty="0"/>
              <a:t>. Kun ratkaisu-vaihtoehtojen vaikutukset on tunnistettu, </a:t>
            </a:r>
            <a:r>
              <a:rPr lang="fi-FI" sz="2400" dirty="0"/>
              <a:t>laaditaan kokonaisarvio vaikutuksista</a:t>
            </a:r>
            <a:r>
              <a:rPr lang="fi-FI" sz="2400" b="0" dirty="0"/>
              <a:t>. </a:t>
            </a:r>
          </a:p>
          <a:p>
            <a:pPr marL="342900" indent="-342900">
              <a:lnSpc>
                <a:spcPts val="3000"/>
              </a:lnSpc>
              <a:buFont typeface="Arial" panose="020B0604020202020204" pitchFamily="34" charset="0"/>
              <a:buChar char="•"/>
            </a:pPr>
            <a:endParaRPr lang="fi-FI" sz="2400" b="0" dirty="0"/>
          </a:p>
          <a:p>
            <a:pPr marL="342900" indent="-342900">
              <a:lnSpc>
                <a:spcPts val="3000"/>
              </a:lnSpc>
              <a:buFont typeface="Arial" panose="020B0604020202020204" pitchFamily="34" charset="0"/>
              <a:buChar char="•"/>
            </a:pPr>
            <a:r>
              <a:rPr lang="fi-FI" sz="2400" b="0" dirty="0"/>
              <a:t>Kokonaisarvioin perusteella </a:t>
            </a:r>
            <a:r>
              <a:rPr lang="fi-FI" sz="2400" dirty="0"/>
              <a:t>laaditaan suositukset jatkovalmistelua ja päätöksentekoa varten</a:t>
            </a:r>
            <a:r>
              <a:rPr lang="fi-FI" sz="2400" b="0" dirty="0"/>
              <a:t>. Johtopäätöksiä ja suosituksia laadittaessa eri vaikutuksia ja niiden merkittävyyttä tulee punnita toisiinsa. </a:t>
            </a:r>
          </a:p>
          <a:p>
            <a:pPr marL="342900" indent="-342900">
              <a:lnSpc>
                <a:spcPts val="3000"/>
              </a:lnSpc>
              <a:buFont typeface="Arial" panose="020B0604020202020204" pitchFamily="34" charset="0"/>
              <a:buChar char="•"/>
            </a:pPr>
            <a:endParaRPr lang="fi-FI" sz="2400" b="0" dirty="0"/>
          </a:p>
          <a:p>
            <a:pPr marL="342900" indent="-342900">
              <a:lnSpc>
                <a:spcPts val="3000"/>
              </a:lnSpc>
              <a:buFont typeface="Arial" panose="020B0604020202020204" pitchFamily="34" charset="0"/>
              <a:buChar char="•"/>
            </a:pPr>
            <a:r>
              <a:rPr lang="fi-FI" sz="2400" b="0" dirty="0"/>
              <a:t>Erityistä huomiota on kiinnitettävä </a:t>
            </a:r>
            <a:r>
              <a:rPr lang="fi-FI" sz="2400" dirty="0"/>
              <a:t>heikommassa asemassa olevien lasten tilanteeseen</a:t>
            </a:r>
            <a:r>
              <a:rPr lang="fi-FI" sz="2400" b="0" dirty="0"/>
              <a:t>. </a:t>
            </a:r>
          </a:p>
          <a:p>
            <a:pPr marL="342900" lvl="0" indent="-342900">
              <a:lnSpc>
                <a:spcPts val="3000"/>
              </a:lnSpc>
              <a:buFont typeface="Arial" panose="020B0604020202020204" pitchFamily="34" charset="0"/>
              <a:buChar char="•"/>
            </a:pPr>
            <a:endParaRPr lang="fi-FI" sz="2400" b="0" dirty="0"/>
          </a:p>
          <a:p>
            <a:pPr marL="342900" lvl="0" indent="-342900">
              <a:lnSpc>
                <a:spcPts val="3000"/>
              </a:lnSpc>
              <a:buFont typeface="Arial" panose="020B0604020202020204" pitchFamily="34" charset="0"/>
              <a:buChar char="•"/>
            </a:pPr>
            <a:endParaRPr lang="fi-FI" sz="2400" b="0" dirty="0"/>
          </a:p>
          <a:p>
            <a:pPr lvl="0">
              <a:lnSpc>
                <a:spcPts val="3000"/>
              </a:lnSpc>
            </a:pPr>
            <a:endParaRPr lang="fi-FI" sz="2000" b="0" dirty="0"/>
          </a:p>
          <a:p>
            <a:endParaRPr lang="fi-FI" dirty="0"/>
          </a:p>
        </p:txBody>
      </p:sp>
      <p:sp>
        <p:nvSpPr>
          <p:cNvPr id="4" name="Dian numeron paikkamerkki 3"/>
          <p:cNvSpPr>
            <a:spLocks noGrp="1"/>
          </p:cNvSpPr>
          <p:nvPr>
            <p:ph type="sldNum" sz="quarter" idx="11"/>
          </p:nvPr>
        </p:nvSpPr>
        <p:spPr/>
        <p:txBody>
          <a:bodyPr/>
          <a:lstStyle/>
          <a:p>
            <a:fld id="{AA53615A-F084-4431-94EA-EC2494C3DD1C}" type="slidenum">
              <a:rPr lang="en-US" smtClean="0"/>
              <a:pPr/>
              <a:t>8</a:t>
            </a:fld>
            <a:endParaRPr lang="en-US"/>
          </a:p>
        </p:txBody>
      </p:sp>
    </p:spTree>
    <p:extLst>
      <p:ext uri="{BB962C8B-B14F-4D97-AF65-F5344CB8AC3E}">
        <p14:creationId xmlns:p14="http://schemas.microsoft.com/office/powerpoint/2010/main" val="24157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A120F0EA-8266-452A-B771-605012874EC7}"/>
              </a:ext>
            </a:extLst>
          </p:cNvPr>
          <p:cNvSpPr>
            <a:spLocks noGrp="1"/>
          </p:cNvSpPr>
          <p:nvPr>
            <p:ph type="title"/>
          </p:nvPr>
        </p:nvSpPr>
        <p:spPr>
          <a:xfrm>
            <a:off x="946443" y="677960"/>
            <a:ext cx="7793037" cy="804960"/>
          </a:xfrm>
        </p:spPr>
        <p:txBody>
          <a:bodyPr/>
          <a:lstStyle/>
          <a:p>
            <a:r>
              <a:rPr lang="fi-FI" i="1" dirty="0"/>
              <a:t>Vaikutukset ovat merkittävyydeltään erilaisia 	</a:t>
            </a:r>
            <a:r>
              <a:rPr lang="fi-FI" sz="2400" b="0" i="1" dirty="0"/>
              <a:t>(1)</a:t>
            </a:r>
            <a:r>
              <a:rPr lang="fi-FI" i="1" dirty="0"/>
              <a:t/>
            </a:r>
            <a:br>
              <a:rPr lang="fi-FI" i="1" dirty="0"/>
            </a:br>
            <a:endParaRPr lang="fi-FI" i="1" dirty="0"/>
          </a:p>
        </p:txBody>
      </p:sp>
      <p:sp>
        <p:nvSpPr>
          <p:cNvPr id="3" name="Sisällön paikkamerkki 2">
            <a:extLst>
              <a:ext uri="{FF2B5EF4-FFF2-40B4-BE49-F238E27FC236}">
                <a16:creationId xmlns:a16="http://schemas.microsoft.com/office/drawing/2014/main" xmlns="" id="{62DBDDD5-BF6A-4986-A490-E779DDF5D0EA}"/>
              </a:ext>
            </a:extLst>
          </p:cNvPr>
          <p:cNvSpPr>
            <a:spLocks noGrp="1"/>
          </p:cNvSpPr>
          <p:nvPr>
            <p:ph idx="1"/>
          </p:nvPr>
        </p:nvSpPr>
        <p:spPr>
          <a:xfrm>
            <a:off x="945760" y="1628800"/>
            <a:ext cx="7772400" cy="4160910"/>
          </a:xfrm>
        </p:spPr>
        <p:txBody>
          <a:bodyPr/>
          <a:lstStyle/>
          <a:p>
            <a:pPr marL="342900" indent="-342900">
              <a:lnSpc>
                <a:spcPts val="3200"/>
              </a:lnSpc>
              <a:buFont typeface="Arial" panose="020B0604020202020204" pitchFamily="34" charset="0"/>
              <a:buChar char="•"/>
            </a:pPr>
            <a:r>
              <a:rPr lang="fi-FI" sz="2400" b="0" i="1" dirty="0"/>
              <a:t>Arvioinnissa esiin nousevat kaikki vaikutukset eivät ole merkittävyydeltään samanarvoisia. Vaikutusten arvioinnissa onkin </a:t>
            </a:r>
            <a:r>
              <a:rPr lang="fi-FI" sz="2400" i="1" dirty="0"/>
              <a:t>punnittava kunkin vaikutuksen merkittävyyttä</a:t>
            </a:r>
            <a:r>
              <a:rPr lang="fi-FI" sz="2400" b="0" i="1" dirty="0"/>
              <a:t>. </a:t>
            </a:r>
          </a:p>
          <a:p>
            <a:pPr marL="342900" indent="-342900">
              <a:lnSpc>
                <a:spcPts val="3200"/>
              </a:lnSpc>
              <a:buFont typeface="Arial" panose="020B0604020202020204" pitchFamily="34" charset="0"/>
              <a:buChar char="•"/>
            </a:pPr>
            <a:endParaRPr lang="fi-FI" sz="2400" b="0" i="1" dirty="0"/>
          </a:p>
          <a:p>
            <a:pPr marL="342900" indent="-342900">
              <a:lnSpc>
                <a:spcPts val="3200"/>
              </a:lnSpc>
              <a:buFont typeface="Arial" panose="020B0604020202020204" pitchFamily="34" charset="0"/>
              <a:buChar char="•"/>
            </a:pPr>
            <a:r>
              <a:rPr lang="fi-FI" sz="2400" b="0" i="1" dirty="0"/>
              <a:t>Kokonaisarvioinnissa huomioidaan erityisesti lapsen oikeuksien sopimuksen yleisperiaatteet (syrjimättömyys, lapsen edun ensisijaisuus, lapsen oikeus kehittymiseen ja lapsen oikeus tulla kuulluksi). </a:t>
            </a:r>
          </a:p>
          <a:p>
            <a:endParaRPr lang="fi-FI" dirty="0"/>
          </a:p>
        </p:txBody>
      </p:sp>
      <p:sp>
        <p:nvSpPr>
          <p:cNvPr id="5" name="Dian numeron paikkamerkki 4">
            <a:extLst>
              <a:ext uri="{FF2B5EF4-FFF2-40B4-BE49-F238E27FC236}">
                <a16:creationId xmlns:a16="http://schemas.microsoft.com/office/drawing/2014/main" xmlns="" id="{D7D0796B-C068-4E97-A1BC-21FB904C4401}"/>
              </a:ext>
            </a:extLst>
          </p:cNvPr>
          <p:cNvSpPr>
            <a:spLocks noGrp="1"/>
          </p:cNvSpPr>
          <p:nvPr>
            <p:ph type="sldNum" sz="quarter" idx="11"/>
          </p:nvPr>
        </p:nvSpPr>
        <p:spPr/>
        <p:txBody>
          <a:bodyPr/>
          <a:lstStyle/>
          <a:p>
            <a:fld id="{1B00E644-2070-4F9B-B52D-E724886F3131}" type="slidenum">
              <a:rPr lang="en-US" smtClean="0"/>
              <a:pPr/>
              <a:t>9</a:t>
            </a:fld>
            <a:endParaRPr lang="en-US"/>
          </a:p>
        </p:txBody>
      </p:sp>
    </p:spTree>
    <p:extLst>
      <p:ext uri="{BB962C8B-B14F-4D97-AF65-F5344CB8AC3E}">
        <p14:creationId xmlns:p14="http://schemas.microsoft.com/office/powerpoint/2010/main" val="416707851"/>
      </p:ext>
    </p:extLst>
  </p:cSld>
  <p:clrMapOvr>
    <a:masterClrMapping/>
  </p:clrMapOvr>
</p:sld>
</file>

<file path=ppt/theme/theme1.xml><?xml version="1.0" encoding="utf-8"?>
<a:theme xmlns:a="http://schemas.openxmlformats.org/drawingml/2006/main" name="MLL esityspohja">
  <a:themeElements>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lnDef>
  </a:objectDefaults>
  <a:extraClrSchemeLst>
    <a:extraClrScheme>
      <a:clrScheme name="MLL esityspohj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LL esityspohj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LL esityspohj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LL esityspohj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LL esityspohj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LL esityspohj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mll_powerpoint</Template>
  <TotalTime>3910</TotalTime>
  <Words>1027</Words>
  <Application>Microsoft Office PowerPoint</Application>
  <PresentationFormat>Näytössä katseltava diaesitys (4:3)</PresentationFormat>
  <Paragraphs>212</Paragraphs>
  <Slides>21</Slides>
  <Notes>1</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MLL esityspohja</vt:lpstr>
      <vt:lpstr>Lapsivaikutusten arvioinnin vaiheet – Vaikutusten tunnistaminen ja analyysin tekeminen</vt:lpstr>
      <vt:lpstr>Aluksi: Lapsen oikeuksien sopimuksen yleisperiaatteet </vt:lpstr>
      <vt:lpstr>Lapsivaikutusten ennakkoarvioinnin  vaiheet  (1) </vt:lpstr>
      <vt:lpstr>Lapsivaikutusten ennakkoarvioinnin  vaiheet  (2) </vt:lpstr>
      <vt:lpstr>Lapsivaikutusten ennakkoarvioinnin  vaiheet  (3) </vt:lpstr>
      <vt:lpstr>Lapsivaikutusten ennakkoarvioinnin  vaiheet  (4) </vt:lpstr>
      <vt:lpstr>Lapsivaikutusten ennakkoarvioinnin  vaiheet  (5) </vt:lpstr>
      <vt:lpstr>Lapsivaikutusten ennakkoarvioinnin  vaiheet  (6) </vt:lpstr>
      <vt:lpstr>Vaikutukset ovat merkittävyydeltään erilaisia  (1) </vt:lpstr>
      <vt:lpstr>Vaikutukset ovat merkittävyydeltään erilaisia  (2) </vt:lpstr>
      <vt:lpstr>Vaikutukset ovat merkittävyydeltään erilaisia  (3) </vt:lpstr>
      <vt:lpstr>Vaikutukset ovat merkittävyydeltään erilaisia  (4) </vt:lpstr>
      <vt:lpstr>Lapsivaikutusten ennakkoarvioinnin  vaiheet  (7) </vt:lpstr>
      <vt:lpstr>Lapsivaikutusten ennakkoarvioinnin  vaiheet  (8) </vt:lpstr>
      <vt:lpstr>Lapsivaikutusten ennakkoarvioinnin  vaiheet  (9) </vt:lpstr>
      <vt:lpstr>Lapsivaikutusten ennakkoarvioinnin  vaiheet  (10) </vt:lpstr>
      <vt:lpstr>Lisätietoa       (1)</vt:lpstr>
      <vt:lpstr>Lisätietoa       (2)</vt:lpstr>
      <vt:lpstr>Lisätietoa       (3)</vt:lpstr>
      <vt:lpstr>Lisätietoa       (4)</vt:lpstr>
      <vt:lpstr>MLL:n visio 2024  Suomi on lapsiystävällinen yhteiskunta, jossa lapsen etu asetetaan etusijalle ja jossa lapset ja nuoret voivat hyvin.   www.mll.fi Twitter @MLL_fi  Twitter @EsaIivonen  </vt:lpstr>
    </vt:vector>
  </TitlesOfParts>
  <Company>MLL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Otsikolle enintään kolme riviä</dc:title>
  <dc:creator>Esa.Iivonen@mll.fi</dc:creator>
  <cp:lastModifiedBy>Kemppi Hilkka</cp:lastModifiedBy>
  <cp:revision>292</cp:revision>
  <cp:lastPrinted>2017-02-27T11:45:15Z</cp:lastPrinted>
  <dcterms:created xsi:type="dcterms:W3CDTF">2015-02-19T07:18:17Z</dcterms:created>
  <dcterms:modified xsi:type="dcterms:W3CDTF">2018-04-10T09:54:28Z</dcterms:modified>
</cp:coreProperties>
</file>