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2A05C-4365-402C-A04F-0582BCA1ABD4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A1C9-7505-4E22-AA1C-F51275BEB8D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6285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8898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4295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7369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8525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9236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9336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9 January 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47065819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9 January 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6025905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6079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790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5302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0093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449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9001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735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7381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5795-E302-4E6D-A16C-1BABFBCBB9E8}" type="datetimeFigureOut">
              <a:rPr lang="fi-FI" smtClean="0"/>
              <a:pPr/>
              <a:t>9.1.2018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58EB-F38B-4FD5-A248-8CD9CCA5E4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1610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m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hyperlink" Target="http://opigimp.gimp-suomi.org/?o=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429000"/>
            <a:ext cx="6373556" cy="2143370"/>
          </a:xfrm>
        </p:spPr>
        <p:txBody>
          <a:bodyPr/>
          <a:lstStyle/>
          <a:p>
            <a:r>
              <a:rPr lang="en-US" dirty="0" smtClean="0"/>
              <a:t>TERVE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Piirto-ohjeita</a:t>
            </a:r>
            <a:r>
              <a:rPr lang="en-US" dirty="0"/>
              <a:t> GIMP-</a:t>
            </a:r>
            <a:r>
              <a:rPr lang="en-US" dirty="0" err="1"/>
              <a:t>kuvankäsittelyohjelmalle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6952815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2451" y="999846"/>
            <a:ext cx="8314671" cy="5572764"/>
          </a:xfrm>
        </p:spPr>
        <p:txBody>
          <a:bodyPr>
            <a:normAutofit lnSpcReduction="10000"/>
          </a:bodyPr>
          <a:lstStyle/>
          <a:p>
            <a:r>
              <a:rPr lang="fi-FI" sz="1900" dirty="0"/>
              <a:t>GIMP-kuvankäsittelyohjelma on ladattavissa ilmaiseksi osoitteessa: </a:t>
            </a:r>
            <a:r>
              <a:rPr lang="fi-FI" sz="1900" dirty="0">
                <a:hlinkClick r:id="rId3"/>
              </a:rPr>
              <a:t>https://www.gimp.org/</a:t>
            </a:r>
            <a:endParaRPr lang="fi-FI" sz="1900" dirty="0"/>
          </a:p>
          <a:p>
            <a:r>
              <a:rPr lang="fi-FI" sz="1900" dirty="0"/>
              <a:t>Tässä ohjeessa on käytetty GIMP 2.8.16 –versiota.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900" dirty="0"/>
              <a:t>Tarvittaessa ohjelman kielen voi vaihtaa suomenkieliseksi. Katso ohjeet täältä: </a:t>
            </a:r>
            <a:r>
              <a:rPr lang="fi-FI" sz="1900" dirty="0">
                <a:hlinkClick r:id="rId4"/>
              </a:rPr>
              <a:t>http://opigimp.gimp-suomi.org/?o=7</a:t>
            </a:r>
            <a:r>
              <a:rPr lang="fi-FI" sz="1900" dirty="0"/>
              <a:t> 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1065" y="2175635"/>
            <a:ext cx="5104267" cy="2863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798695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3504831" y="1213031"/>
            <a:ext cx="3976834" cy="1199163"/>
          </a:xfrm>
        </p:spPr>
        <p:txBody>
          <a:bodyPr/>
          <a:lstStyle/>
          <a:p>
            <a:r>
              <a:rPr lang="fi-FI" sz="1900" dirty="0"/>
              <a:t>Luo uusi kuva työkalurivistä </a:t>
            </a:r>
            <a:r>
              <a:rPr lang="fi-FI" sz="1900" b="1" dirty="0"/>
              <a:t>Tiedosto </a:t>
            </a:r>
            <a:r>
              <a:rPr lang="fi-FI" sz="1900" b="1" dirty="0">
                <a:sym typeface="Wingdings" panose="05000000000000000000" pitchFamily="2" charset="2"/>
              </a:rPr>
              <a:t> Uusi…</a:t>
            </a:r>
            <a:endParaRPr lang="fi-FI" sz="1900" dirty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800" y="1213030"/>
            <a:ext cx="2632556" cy="161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9054" y="2310266"/>
            <a:ext cx="2632555" cy="193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iruutu 9"/>
          <p:cNvSpPr txBox="1"/>
          <p:nvPr/>
        </p:nvSpPr>
        <p:spPr>
          <a:xfrm>
            <a:off x="830999" y="2928880"/>
            <a:ext cx="70928" cy="347862"/>
          </a:xfrm>
          <a:prstGeom prst="rect">
            <a:avLst/>
          </a:prstGeom>
          <a:noFill/>
        </p:spPr>
        <p:txBody>
          <a:bodyPr wrap="none" lIns="35089" tIns="35089" rIns="35089" bIns="35089" rtlCol="0">
            <a:spAutoFit/>
          </a:bodyPr>
          <a:lstStyle/>
          <a:p>
            <a:endParaRPr lang="fi-FI" spc="-39" dirty="0">
              <a:solidFill>
                <a:schemeClr val="accent1"/>
              </a:solidFill>
            </a:endParaRPr>
          </a:p>
        </p:txBody>
      </p:sp>
      <p:sp>
        <p:nvSpPr>
          <p:cNvPr id="12" name="Sisällön paikkamerkki 7"/>
          <p:cNvSpPr txBox="1">
            <a:spLocks/>
          </p:cNvSpPr>
          <p:nvPr/>
        </p:nvSpPr>
        <p:spPr>
          <a:xfrm>
            <a:off x="744896" y="2989070"/>
            <a:ext cx="4796993" cy="1355513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>
                <a:sym typeface="Wingdings" panose="05000000000000000000" pitchFamily="2" charset="2"/>
              </a:rPr>
              <a:t>Määrittele tiedostolle haluamasi koko </a:t>
            </a:r>
            <a:r>
              <a:rPr lang="fi-FI" sz="1900" b="1" dirty="0">
                <a:sym typeface="Wingdings" panose="05000000000000000000" pitchFamily="2" charset="2"/>
              </a:rPr>
              <a:t>Luo uusi kuva</a:t>
            </a:r>
            <a:r>
              <a:rPr lang="fi-FI" sz="1900" dirty="0">
                <a:sym typeface="Wingdings" panose="05000000000000000000" pitchFamily="2" charset="2"/>
              </a:rPr>
              <a:t> –ikkunassa ja paina ”</a:t>
            </a:r>
            <a:r>
              <a:rPr lang="fi-FI" sz="1900" b="1" dirty="0">
                <a:sym typeface="Wingdings" panose="05000000000000000000" pitchFamily="2" charset="2"/>
              </a:rPr>
              <a:t>OK</a:t>
            </a:r>
            <a:r>
              <a:rPr lang="fi-FI" sz="1900" dirty="0">
                <a:sym typeface="Wingdings" panose="05000000000000000000" pitchFamily="2" charset="2"/>
              </a:rPr>
              <a:t>”. Sen jälkeen voit aloittaa piirtämisen.</a:t>
            </a:r>
          </a:p>
          <a:p>
            <a:endParaRPr lang="fi-FI" sz="1900" dirty="0">
              <a:sym typeface="Wingdings" panose="05000000000000000000" pitchFamily="2" charset="2"/>
            </a:endParaRPr>
          </a:p>
          <a:p>
            <a:endParaRPr lang="fi-FI" sz="1900" dirty="0">
              <a:sym typeface="Wingdings" panose="05000000000000000000" pitchFamily="2" charset="2"/>
            </a:endParaRPr>
          </a:p>
        </p:txBody>
      </p:sp>
      <p:sp>
        <p:nvSpPr>
          <p:cNvPr id="13" name="Sisällön paikkamerkki 7"/>
          <p:cNvSpPr txBox="1">
            <a:spLocks/>
          </p:cNvSpPr>
          <p:nvPr/>
        </p:nvSpPr>
        <p:spPr>
          <a:xfrm>
            <a:off x="4571236" y="4436041"/>
            <a:ext cx="4433778" cy="1199163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GIMP-ohjelman käyttö helpottuu, kun valitset </a:t>
            </a:r>
            <a:r>
              <a:rPr lang="fi-FI" sz="1900" b="1" dirty="0"/>
              <a:t>Ikkunat </a:t>
            </a:r>
            <a:r>
              <a:rPr lang="fi-FI" sz="1900" b="1" dirty="0">
                <a:sym typeface="Wingdings" panose="05000000000000000000" pitchFamily="2" charset="2"/>
              </a:rPr>
              <a:t> Yhden ikkunan tila</a:t>
            </a:r>
            <a:r>
              <a:rPr lang="fi-FI" sz="19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722" y="4285184"/>
            <a:ext cx="3734811" cy="1826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tsikko 2"/>
          <p:cNvSpPr>
            <a:spLocks noGrp="1"/>
          </p:cNvSpPr>
          <p:nvPr>
            <p:ph type="title"/>
          </p:nvPr>
        </p:nvSpPr>
        <p:spPr>
          <a:xfrm>
            <a:off x="413901" y="428428"/>
            <a:ext cx="8314671" cy="627461"/>
          </a:xfrm>
        </p:spPr>
        <p:txBody>
          <a:bodyPr>
            <a:normAutofit fontScale="90000"/>
          </a:bodyPr>
          <a:lstStyle/>
          <a:p>
            <a:r>
              <a:rPr lang="fi-FI" dirty="0"/>
              <a:t>Alkuun GIMP-ohjelmalla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52268841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857861" y="1402779"/>
            <a:ext cx="4156667" cy="3357899"/>
          </a:xfrm>
        </p:spPr>
        <p:txBody>
          <a:bodyPr/>
          <a:lstStyle/>
          <a:p>
            <a:r>
              <a:rPr lang="fi-FI" sz="1900" dirty="0">
                <a:sym typeface="Wingdings" panose="05000000000000000000" pitchFamily="2" charset="2"/>
              </a:rPr>
              <a:t>Valintatyökaluilla voit rajata alueen, jota haluat muokata.</a:t>
            </a:r>
          </a:p>
          <a:p>
            <a:r>
              <a:rPr lang="fi-FI" sz="1900" dirty="0">
                <a:sym typeface="Wingdings" panose="05000000000000000000" pitchFamily="2" charset="2"/>
              </a:rPr>
              <a:t>Piirtotyökaluilla voit luoda kuvaan uusia elementtejä.</a:t>
            </a:r>
          </a:p>
          <a:p>
            <a:r>
              <a:rPr lang="fi-FI" sz="1900" u="sng" dirty="0">
                <a:sym typeface="Wingdings" panose="05000000000000000000" pitchFamily="2" charset="2"/>
              </a:rPr>
              <a:t>Vinkki:</a:t>
            </a:r>
            <a:r>
              <a:rPr lang="fi-FI" sz="1900" dirty="0">
                <a:sym typeface="Wingdings" panose="05000000000000000000" pitchFamily="2" charset="2"/>
              </a:rPr>
              <a:t> Liikuttamalla hiirtä työkalun kohdalle, saat esille työkalun nimen ja tehtävän.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47" y="415684"/>
            <a:ext cx="4246990" cy="509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8864" y="4121359"/>
            <a:ext cx="4455146" cy="230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208699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26418" y="608293"/>
            <a:ext cx="7760542" cy="1213785"/>
          </a:xfrm>
        </p:spPr>
        <p:txBody>
          <a:bodyPr/>
          <a:lstStyle/>
          <a:p>
            <a:r>
              <a:rPr lang="fi-FI" sz="1900" dirty="0"/>
              <a:t>GIMP-ohjelmalla on mahdollista piirtää eri tasoihin. Tasojen käyttö helpottaa monimutkaisten kuvien piirtämistä. Tasojen järjestystä voi muuttaa raahaamalla niitä haluamaansa kohtaan.</a:t>
            </a:r>
          </a:p>
          <a:p>
            <a:endParaRPr lang="fi-FI" sz="1900" dirty="0"/>
          </a:p>
          <a:p>
            <a:endParaRPr lang="fi-FI" sz="1900" dirty="0"/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638" y="1744508"/>
            <a:ext cx="3533167" cy="183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isällön paikkamerkki 1"/>
          <p:cNvSpPr txBox="1">
            <a:spLocks/>
          </p:cNvSpPr>
          <p:nvPr/>
        </p:nvSpPr>
        <p:spPr>
          <a:xfrm>
            <a:off x="426419" y="3836618"/>
            <a:ext cx="5751486" cy="2353588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Jos et löydä </a:t>
            </a:r>
            <a:r>
              <a:rPr lang="fi-FI" sz="1900" b="1" dirty="0"/>
              <a:t>Tasot</a:t>
            </a:r>
            <a:r>
              <a:rPr lang="fi-FI" sz="1900" dirty="0"/>
              <a:t>-välilehteä työkalupakin alapuolelta, ne voivat sijaita myös ikkunan oikeassa laidassa. Tarvittaessa voit kuitenkin valita </a:t>
            </a:r>
            <a:r>
              <a:rPr lang="fi-FI" sz="1900" b="1" dirty="0"/>
              <a:t>Ikkunat </a:t>
            </a:r>
            <a:r>
              <a:rPr lang="fi-FI" sz="1900" b="1" dirty="0">
                <a:sym typeface="Wingdings" panose="05000000000000000000" pitchFamily="2" charset="2"/>
              </a:rPr>
              <a:t> Telakoitavat valintaikkunat  Tasot</a:t>
            </a:r>
            <a:r>
              <a:rPr lang="fi-FI" sz="1900" dirty="0">
                <a:sym typeface="Wingdings" panose="05000000000000000000" pitchFamily="2" charset="2"/>
              </a:rPr>
              <a:t>, jolloin saat tasot näkyviin.</a:t>
            </a:r>
            <a:endParaRPr lang="fi-FI" sz="1900" dirty="0"/>
          </a:p>
        </p:txBody>
      </p:sp>
      <p:sp>
        <p:nvSpPr>
          <p:cNvPr id="9" name="Sisällön paikkamerkki 1"/>
          <p:cNvSpPr txBox="1">
            <a:spLocks/>
          </p:cNvSpPr>
          <p:nvPr/>
        </p:nvSpPr>
        <p:spPr>
          <a:xfrm>
            <a:off x="4433444" y="1744507"/>
            <a:ext cx="4573049" cy="2858620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/>
              <a:t>Painamalla tason päällä hiiren oikeanpuoleista näppäintä, voit poistaa tason, luoda uuden tason tai yhdistää tasoja.</a:t>
            </a:r>
          </a:p>
          <a:p>
            <a:endParaRPr lang="fi-FI" sz="1900" dirty="0"/>
          </a:p>
          <a:p>
            <a:endParaRPr lang="fi-FI" sz="1900" dirty="0"/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8680" y="3286108"/>
            <a:ext cx="2384093" cy="282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99561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1236" y="714063"/>
            <a:ext cx="3326388" cy="2776129"/>
          </a:xfrm>
        </p:spPr>
        <p:txBody>
          <a:bodyPr/>
          <a:lstStyle/>
          <a:p>
            <a:r>
              <a:rPr lang="fi-FI" sz="1900" dirty="0"/>
              <a:t>Valitsemalla </a:t>
            </a:r>
            <a:r>
              <a:rPr lang="fi-FI" sz="1900" b="1" dirty="0"/>
              <a:t>Kynä</a:t>
            </a:r>
            <a:r>
              <a:rPr lang="fi-FI" sz="1900" dirty="0"/>
              <a:t>- tai </a:t>
            </a:r>
            <a:r>
              <a:rPr lang="fi-FI" sz="1900" b="1" dirty="0"/>
              <a:t>Sivellin</a:t>
            </a:r>
            <a:r>
              <a:rPr lang="fi-FI" sz="1900" dirty="0"/>
              <a:t>-työkalun voit piirtää vapaalla kädellä. Sivellin-työkalun piirtojälki on pehmeämpi.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584" y="438534"/>
            <a:ext cx="4052302" cy="466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isällön paikkamerkki 1"/>
          <p:cNvSpPr txBox="1">
            <a:spLocks/>
          </p:cNvSpPr>
          <p:nvPr/>
        </p:nvSpPr>
        <p:spPr>
          <a:xfrm>
            <a:off x="484610" y="5310299"/>
            <a:ext cx="8521167" cy="904265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Painamalla      -painiketta voit kumota siveltimeen tekemäsi säädöt, ja ne palautuvat alkuperäisiksi.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0056" y="5309902"/>
            <a:ext cx="279750" cy="416727"/>
          </a:xfrm>
          <a:prstGeom prst="rect">
            <a:avLst/>
          </a:prstGeom>
        </p:spPr>
      </p:pic>
      <p:grpSp>
        <p:nvGrpSpPr>
          <p:cNvPr id="14" name="Ryhmä 13"/>
          <p:cNvGrpSpPr/>
          <p:nvPr/>
        </p:nvGrpSpPr>
        <p:grpSpPr>
          <a:xfrm>
            <a:off x="4745195" y="2783851"/>
            <a:ext cx="4077915" cy="2315402"/>
            <a:chOff x="4932201" y="2805760"/>
            <a:chExt cx="4238625" cy="2333625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2201" y="2805760"/>
              <a:ext cx="4238625" cy="23336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8405" y="4104059"/>
              <a:ext cx="994647" cy="303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60818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00287" y="785509"/>
            <a:ext cx="7483431" cy="1285231"/>
          </a:xfrm>
        </p:spPr>
        <p:txBody>
          <a:bodyPr/>
          <a:lstStyle/>
          <a:p>
            <a:r>
              <a:rPr lang="fi-FI" sz="1900" dirty="0"/>
              <a:t>Valitsemalla </a:t>
            </a:r>
            <a:r>
              <a:rPr lang="fi-FI" sz="1900" b="1" dirty="0"/>
              <a:t>Tekstityökalun</a:t>
            </a:r>
            <a:r>
              <a:rPr lang="fi-FI" sz="1900" dirty="0"/>
              <a:t> voit kirjoittaa haluamaasi kohtaan. Voit rajata tekstityökalulla valmiin alueen kirjoitukselle, tai voit klikata haluamaasi kohtaa ja siirtää tekstiä myöhemmin.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823" y="1941087"/>
            <a:ext cx="4869433" cy="201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916" y="2570329"/>
            <a:ext cx="2078333" cy="3495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isällön paikkamerkki 1"/>
          <p:cNvSpPr txBox="1">
            <a:spLocks/>
          </p:cNvSpPr>
          <p:nvPr/>
        </p:nvSpPr>
        <p:spPr>
          <a:xfrm>
            <a:off x="600287" y="4317852"/>
            <a:ext cx="5750629" cy="1929497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/>
              <a:t>Tekstin kirjoittaminen luo automaattisesti uuden tason. Eri tekstitasot kannattaa lopuksi yhdistää samaksi tasoksi. Voit palata muokkaamaan kuvaa valitsemalla </a:t>
            </a:r>
            <a:r>
              <a:rPr lang="fi-FI" sz="1900" b="1" dirty="0"/>
              <a:t>Taustaväri</a:t>
            </a:r>
            <a:r>
              <a:rPr lang="fi-FI" sz="1900" dirty="0"/>
              <a:t>-tason (tai haluamasi tason). </a:t>
            </a:r>
          </a:p>
        </p:txBody>
      </p:sp>
    </p:spTree>
    <p:extLst>
      <p:ext uri="{BB962C8B-B14F-4D97-AF65-F5344CB8AC3E}">
        <p14:creationId xmlns:p14="http://schemas.microsoft.com/office/powerpoint/2010/main" xmlns="" val="8104505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47864" y="785509"/>
            <a:ext cx="3810184" cy="2724354"/>
          </a:xfrm>
        </p:spPr>
        <p:txBody>
          <a:bodyPr/>
          <a:lstStyle/>
          <a:p>
            <a:r>
              <a:rPr lang="fi-FI" sz="1900" dirty="0"/>
              <a:t>Voit kumota viimeisimmän toimenpiteen valitsemalla </a:t>
            </a:r>
            <a:r>
              <a:rPr lang="fi-FI" sz="1900" b="1" dirty="0"/>
              <a:t>Muokkaa </a:t>
            </a:r>
            <a:r>
              <a:rPr lang="fi-FI" sz="1900" b="1" dirty="0">
                <a:sym typeface="Wingdings" panose="05000000000000000000" pitchFamily="2" charset="2"/>
              </a:rPr>
              <a:t> Kumoa …</a:t>
            </a:r>
            <a:r>
              <a:rPr lang="fi-FI" sz="1900" dirty="0"/>
              <a:t> </a:t>
            </a:r>
          </a:p>
          <a:p>
            <a:r>
              <a:rPr lang="fi-FI" sz="1900" dirty="0"/>
              <a:t>Voit myös tarkastella </a:t>
            </a:r>
            <a:r>
              <a:rPr lang="fi-FI" sz="1900" b="1" dirty="0"/>
              <a:t>toimintohistoriaasi</a:t>
            </a:r>
            <a:r>
              <a:rPr lang="fi-FI" sz="1900" dirty="0"/>
              <a:t> ja palata haluamaasi työvaiheeseen.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 cstate="print"/>
          <a:srcRect t="-1" b="40203"/>
          <a:stretch/>
        </p:blipFill>
        <p:spPr>
          <a:xfrm>
            <a:off x="497088" y="3393604"/>
            <a:ext cx="3693033" cy="2656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087" y="785509"/>
            <a:ext cx="3684885" cy="1929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isällön paikkamerkki 1"/>
          <p:cNvSpPr txBox="1">
            <a:spLocks/>
          </p:cNvSpPr>
          <p:nvPr/>
        </p:nvSpPr>
        <p:spPr>
          <a:xfrm>
            <a:off x="4347865" y="3393604"/>
            <a:ext cx="4650914" cy="3462124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Painamalla työtilassa hiiren oikeanpuoleista näppäintä saat näkyviin samat toiminnot kuin yläreunan työkalurivissä on. Voit esimerkiksi helpommin valita koko kuvan (</a:t>
            </a:r>
            <a:r>
              <a:rPr lang="fi-FI" sz="1900" b="1" dirty="0"/>
              <a:t>Kaikki</a:t>
            </a:r>
            <a:r>
              <a:rPr lang="fi-FI" sz="1900" dirty="0"/>
              <a:t>) tai poistaa aktiiviset alueet (</a:t>
            </a:r>
            <a:r>
              <a:rPr lang="fi-FI" sz="1900" b="1" dirty="0"/>
              <a:t>Ei mitään</a:t>
            </a:r>
            <a:r>
              <a:rPr lang="fi-FI" sz="1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11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9685" y="982355"/>
            <a:ext cx="5072926" cy="3929514"/>
          </a:xfrm>
        </p:spPr>
        <p:txBody>
          <a:bodyPr/>
          <a:lstStyle/>
          <a:p>
            <a:r>
              <a:rPr lang="fi-FI" sz="1900" dirty="0"/>
              <a:t>Tallentaaksesi valmiin kuvan, valitse </a:t>
            </a:r>
            <a:r>
              <a:rPr lang="fi-FI" sz="1900" b="1" dirty="0"/>
              <a:t>Tiedosto </a:t>
            </a:r>
            <a:r>
              <a:rPr lang="fi-FI" sz="1900" b="1" dirty="0">
                <a:sym typeface="Wingdings" panose="05000000000000000000" pitchFamily="2" charset="2"/>
              </a:rPr>
              <a:t> Vie nimellä… </a:t>
            </a:r>
            <a:r>
              <a:rPr lang="fi-FI" sz="1900" dirty="0">
                <a:sym typeface="Wingdings" panose="05000000000000000000" pitchFamily="2" charset="2"/>
              </a:rPr>
              <a:t>Valitse sopiva nimi, sijainti ja tiedostomuoto kuvalle, ja paina ”</a:t>
            </a:r>
            <a:r>
              <a:rPr lang="fi-FI" sz="1900" b="1" dirty="0">
                <a:sym typeface="Wingdings" panose="05000000000000000000" pitchFamily="2" charset="2"/>
              </a:rPr>
              <a:t>Vie</a:t>
            </a:r>
            <a:r>
              <a:rPr lang="fi-FI" sz="1900" dirty="0">
                <a:sym typeface="Wingdings" panose="05000000000000000000" pitchFamily="2" charset="2"/>
              </a:rPr>
              <a:t>”.</a:t>
            </a:r>
          </a:p>
          <a:p>
            <a:r>
              <a:rPr lang="fi-FI" sz="1900" dirty="0">
                <a:sym typeface="Wingdings" panose="05000000000000000000" pitchFamily="2" charset="2"/>
              </a:rPr>
              <a:t>Halutessasi tallentaa keskeneräisen kuvan, valitse </a:t>
            </a:r>
            <a:r>
              <a:rPr lang="fi-FI" sz="1900" b="1" dirty="0">
                <a:sym typeface="Wingdings" panose="05000000000000000000" pitchFamily="2" charset="2"/>
              </a:rPr>
              <a:t>Tiedosto  Tallenna nimellä…</a:t>
            </a:r>
            <a:r>
              <a:rPr lang="fi-FI" sz="1900" dirty="0">
                <a:sym typeface="Wingdings" panose="05000000000000000000" pitchFamily="2" charset="2"/>
              </a:rPr>
              <a:t> Kuva tallentuu .</a:t>
            </a:r>
            <a:r>
              <a:rPr lang="fi-FI" sz="1900" dirty="0" err="1">
                <a:sym typeface="Wingdings" panose="05000000000000000000" pitchFamily="2" charset="2"/>
              </a:rPr>
              <a:t>xcf</a:t>
            </a:r>
            <a:r>
              <a:rPr lang="fi-FI" sz="1900" dirty="0">
                <a:sym typeface="Wingdings" panose="05000000000000000000" pitchFamily="2" charset="2"/>
              </a:rPr>
              <a:t>-muodossa, jolloin voit myöhemmin palata muokkaamaan sitä GIMP-ohjelmalla.</a:t>
            </a:r>
          </a:p>
          <a:p>
            <a:r>
              <a:rPr lang="fi-FI" sz="1900" u="sng" dirty="0"/>
              <a:t>Vinkki:</a:t>
            </a:r>
            <a:r>
              <a:rPr lang="fi-FI" sz="1900" dirty="0"/>
              <a:t> Kuvat kannattaa tallentaa työskentelyn alussa ja työvaiheiden välillä. Näin et joudu aloittamaan alusta, vaikka jotain tapahtuisi.</a:t>
            </a:r>
          </a:p>
          <a:p>
            <a:pPr marL="0" indent="0">
              <a:buNone/>
            </a:pPr>
            <a:endParaRPr lang="fi-FI" sz="19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1901" y="983948"/>
            <a:ext cx="2556396" cy="437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049241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412</Words>
  <Application>Microsoft Office PowerPoint</Application>
  <PresentationFormat>Näytössä katseltava diaesitys (4:3)</PresentationFormat>
  <Paragraphs>63</Paragraphs>
  <Slides>9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TERVE  Piirto-ohjeita GIMP-kuvankäsittelyohjelmalle</vt:lpstr>
      <vt:lpstr>Dia 2</vt:lpstr>
      <vt:lpstr>Alkuun GIMP-ohjelmalla</vt:lpstr>
      <vt:lpstr>Dia 4</vt:lpstr>
      <vt:lpstr>Dia 5</vt:lpstr>
      <vt:lpstr>Dia 6</vt:lpstr>
      <vt:lpstr>Dia 7</vt:lpstr>
      <vt:lpstr>Dia 8</vt:lpstr>
      <vt:lpstr>Dia 9</vt:lpstr>
    </vt:vector>
  </TitlesOfParts>
  <Company>SANOMA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Piirto-ohjeita GIMP-kuvankäsittelyohjelmalle</dc:title>
  <dc:creator>akalpio</dc:creator>
  <cp:lastModifiedBy>valiman</cp:lastModifiedBy>
  <cp:revision>1</cp:revision>
  <dcterms:created xsi:type="dcterms:W3CDTF">2017-08-07T08:33:52Z</dcterms:created>
  <dcterms:modified xsi:type="dcterms:W3CDTF">2018-01-09T09:48:28Z</dcterms:modified>
</cp:coreProperties>
</file>