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2" r:id="rId6"/>
    <p:sldId id="263" r:id="rId7"/>
    <p:sldId id="25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523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551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46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533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3705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38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04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31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4341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730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54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A3273-DC43-497E-9A18-65D244EE3343}" type="datetimeFigureOut">
              <a:rPr lang="fi-FI" smtClean="0"/>
              <a:t>29.10.2014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8BED3-693C-4E90-B8B8-B2C7F1ED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580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Passé</a:t>
            </a:r>
            <a:r>
              <a:rPr lang="fi-FI" dirty="0" smtClean="0"/>
              <a:t> </a:t>
            </a:r>
            <a:r>
              <a:rPr lang="fi-FI" dirty="0" err="1" smtClean="0"/>
              <a:t>composé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Menneisyydestä kertominen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513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400" dirty="0" smtClean="0"/>
              <a:t>On </a:t>
            </a:r>
            <a:r>
              <a:rPr lang="fi-FI" sz="4400" b="1" dirty="0" smtClean="0">
                <a:solidFill>
                  <a:srgbClr val="FF0000"/>
                </a:solidFill>
              </a:rPr>
              <a:t>a</a:t>
            </a:r>
            <a:r>
              <a:rPr lang="fi-FI" sz="4400" dirty="0" smtClean="0"/>
              <a:t> </a:t>
            </a:r>
            <a:r>
              <a:rPr lang="fi-FI" sz="4400" dirty="0" err="1" smtClean="0"/>
              <a:t>déjà</a:t>
            </a:r>
            <a:r>
              <a:rPr lang="fi-FI" sz="4400" dirty="0" smtClean="0"/>
              <a:t> </a:t>
            </a:r>
            <a:r>
              <a:rPr lang="fi-FI" sz="4400" b="1" dirty="0" err="1" smtClean="0">
                <a:solidFill>
                  <a:srgbClr val="FF0000"/>
                </a:solidFill>
              </a:rPr>
              <a:t>visité</a:t>
            </a:r>
            <a:r>
              <a:rPr lang="fi-FI" sz="4400" dirty="0" smtClean="0"/>
              <a:t> la </a:t>
            </a:r>
            <a:r>
              <a:rPr lang="fi-FI" sz="4400" dirty="0" err="1" smtClean="0"/>
              <a:t>Petite</a:t>
            </a:r>
            <a:r>
              <a:rPr lang="fi-FI" sz="4400" dirty="0" smtClean="0"/>
              <a:t>-France.</a:t>
            </a:r>
          </a:p>
          <a:p>
            <a:r>
              <a:rPr lang="fi-FI" sz="4400" dirty="0" smtClean="0"/>
              <a:t>Et </a:t>
            </a:r>
            <a:r>
              <a:rPr lang="fi-FI" sz="4400" dirty="0" err="1" smtClean="0"/>
              <a:t>le</a:t>
            </a:r>
            <a:r>
              <a:rPr lang="fi-FI" sz="4400" dirty="0" smtClean="0"/>
              <a:t> </a:t>
            </a:r>
            <a:r>
              <a:rPr lang="fi-FI" sz="4400" dirty="0" err="1" smtClean="0"/>
              <a:t>musée</a:t>
            </a:r>
            <a:r>
              <a:rPr lang="fi-FI" sz="4400" dirty="0" smtClean="0"/>
              <a:t>, </a:t>
            </a:r>
            <a:r>
              <a:rPr lang="fi-FI" sz="4400" dirty="0" err="1" smtClean="0"/>
              <a:t>vous</a:t>
            </a:r>
            <a:r>
              <a:rPr lang="fi-FI" sz="4400" dirty="0" smtClean="0"/>
              <a:t> </a:t>
            </a:r>
            <a:r>
              <a:rPr lang="fi-FI" sz="4400" b="1" dirty="0" err="1" smtClean="0">
                <a:solidFill>
                  <a:srgbClr val="FF0000"/>
                </a:solidFill>
              </a:rPr>
              <a:t>avez</a:t>
            </a:r>
            <a:r>
              <a:rPr lang="fi-FI" sz="4400" b="1" dirty="0" smtClean="0">
                <a:solidFill>
                  <a:srgbClr val="FF0000"/>
                </a:solidFill>
              </a:rPr>
              <a:t> </a:t>
            </a:r>
            <a:r>
              <a:rPr lang="fi-FI" sz="4400" b="1" dirty="0" err="1" smtClean="0">
                <a:solidFill>
                  <a:srgbClr val="FF0000"/>
                </a:solidFill>
              </a:rPr>
              <a:t>aimé</a:t>
            </a:r>
            <a:r>
              <a:rPr lang="fi-FI" sz="4400" dirty="0" smtClean="0"/>
              <a:t>?</a:t>
            </a:r>
          </a:p>
          <a:p>
            <a:r>
              <a:rPr lang="fi-FI" sz="4400" dirty="0" err="1" smtClean="0"/>
              <a:t>Nous</a:t>
            </a:r>
            <a:r>
              <a:rPr lang="fi-FI" sz="4400" dirty="0" smtClean="0"/>
              <a:t> </a:t>
            </a:r>
            <a:r>
              <a:rPr lang="fi-FI" sz="4400" b="1" dirty="0" err="1" smtClean="0">
                <a:solidFill>
                  <a:srgbClr val="FF0000"/>
                </a:solidFill>
              </a:rPr>
              <a:t>avons</a:t>
            </a:r>
            <a:r>
              <a:rPr lang="fi-FI" sz="4400" b="1" dirty="0" smtClean="0">
                <a:solidFill>
                  <a:srgbClr val="FF0000"/>
                </a:solidFill>
              </a:rPr>
              <a:t> </a:t>
            </a:r>
            <a:r>
              <a:rPr lang="fi-FI" sz="4400" b="1" dirty="0" err="1" smtClean="0">
                <a:solidFill>
                  <a:srgbClr val="FF0000"/>
                </a:solidFill>
              </a:rPr>
              <a:t>acheté</a:t>
            </a:r>
            <a:r>
              <a:rPr lang="fi-FI" sz="4400" b="1" dirty="0" smtClean="0">
                <a:solidFill>
                  <a:srgbClr val="FF0000"/>
                </a:solidFill>
              </a:rPr>
              <a:t> </a:t>
            </a:r>
            <a:r>
              <a:rPr lang="fi-FI" sz="4400" dirty="0" err="1" smtClean="0"/>
              <a:t>plein</a:t>
            </a:r>
            <a:r>
              <a:rPr lang="fi-FI" sz="4400" dirty="0" smtClean="0"/>
              <a:t> de </a:t>
            </a:r>
            <a:r>
              <a:rPr lang="fi-FI" sz="4400" dirty="0" err="1" smtClean="0"/>
              <a:t>trucs</a:t>
            </a:r>
            <a:r>
              <a:rPr lang="fi-FI" sz="4400" dirty="0" smtClean="0"/>
              <a:t>.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429327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Muodostus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i-FI" dirty="0" smtClean="0"/>
              <a:t>AVOIR</a:t>
            </a:r>
          </a:p>
          <a:p>
            <a:pPr marL="0" indent="0" algn="ctr">
              <a:buNone/>
            </a:pPr>
            <a:endParaRPr lang="fi-FI" dirty="0"/>
          </a:p>
          <a:p>
            <a:pPr marL="0" indent="0" algn="ctr">
              <a:buNone/>
            </a:pPr>
            <a:r>
              <a:rPr lang="fi-FI" dirty="0" err="1" smtClean="0"/>
              <a:t>J’</a:t>
            </a:r>
            <a:r>
              <a:rPr lang="fi-FI" b="1" dirty="0" err="1" smtClean="0"/>
              <a:t>ai</a:t>
            </a:r>
            <a:endParaRPr lang="fi-FI" b="1" dirty="0"/>
          </a:p>
          <a:p>
            <a:pPr marL="0" indent="0" algn="ctr">
              <a:buNone/>
            </a:pP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dirty="0" smtClean="0"/>
              <a:t>as</a:t>
            </a:r>
          </a:p>
          <a:p>
            <a:pPr marL="0" indent="0" algn="ctr">
              <a:buNone/>
            </a:pPr>
            <a:r>
              <a:rPr lang="fi-FI" dirty="0" smtClean="0"/>
              <a:t>Il/</a:t>
            </a:r>
            <a:r>
              <a:rPr lang="fi-FI" dirty="0" err="1" smtClean="0"/>
              <a:t>elle</a:t>
            </a:r>
            <a:r>
              <a:rPr lang="fi-FI" dirty="0" smtClean="0"/>
              <a:t>/</a:t>
            </a:r>
            <a:r>
              <a:rPr lang="fi-FI" dirty="0"/>
              <a:t>o</a:t>
            </a:r>
            <a:r>
              <a:rPr lang="fi-FI" dirty="0" smtClean="0"/>
              <a:t>n </a:t>
            </a:r>
            <a:r>
              <a:rPr lang="fi-FI" b="1" dirty="0" smtClean="0"/>
              <a:t>a</a:t>
            </a:r>
          </a:p>
          <a:p>
            <a:pPr marL="0" indent="0" algn="ctr">
              <a:buNone/>
            </a:pPr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b="1" dirty="0" err="1" smtClean="0"/>
              <a:t>avons</a:t>
            </a:r>
            <a:endParaRPr lang="fi-FI" b="1" dirty="0" smtClean="0"/>
          </a:p>
          <a:p>
            <a:pPr marL="0" indent="0" algn="ctr">
              <a:buNone/>
            </a:pPr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b="1" dirty="0" err="1" smtClean="0"/>
              <a:t>avez</a:t>
            </a:r>
            <a:endParaRPr lang="fi-FI" b="1" dirty="0" smtClean="0"/>
          </a:p>
          <a:p>
            <a:pPr marL="0" indent="0" algn="ctr">
              <a:buNone/>
            </a:pPr>
            <a:r>
              <a:rPr lang="fi-FI" dirty="0" err="1" smtClean="0"/>
              <a:t>Ils</a:t>
            </a:r>
            <a:r>
              <a:rPr lang="fi-FI" dirty="0" smtClean="0"/>
              <a:t>/</a:t>
            </a:r>
            <a:r>
              <a:rPr lang="fi-FI" dirty="0" err="1"/>
              <a:t>e</a:t>
            </a:r>
            <a:r>
              <a:rPr lang="fi-FI" dirty="0" err="1" smtClean="0"/>
              <a:t>lles</a:t>
            </a:r>
            <a:r>
              <a:rPr lang="fi-FI" dirty="0" smtClean="0"/>
              <a:t> </a:t>
            </a:r>
            <a:r>
              <a:rPr lang="fi-FI" b="1" dirty="0" err="1" smtClean="0"/>
              <a:t>ont</a:t>
            </a:r>
            <a:endParaRPr lang="fi-FI" b="1" dirty="0" smtClean="0"/>
          </a:p>
          <a:p>
            <a:pPr algn="ctr"/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i-FI" dirty="0"/>
              <a:t>v</a:t>
            </a:r>
            <a:r>
              <a:rPr lang="fi-FI" dirty="0" smtClean="0"/>
              <a:t>erbin é-muoto</a:t>
            </a:r>
          </a:p>
          <a:p>
            <a:pPr marL="0" indent="0" algn="ctr">
              <a:buNone/>
            </a:pPr>
            <a:r>
              <a:rPr lang="fi-FI" dirty="0" smtClean="0"/>
              <a:t>(-</a:t>
            </a:r>
            <a:r>
              <a:rPr lang="fi-FI" dirty="0" err="1" smtClean="0"/>
              <a:t>er</a:t>
            </a:r>
            <a:r>
              <a:rPr lang="fi-FI" dirty="0" smtClean="0"/>
              <a:t>-verbeillä)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 algn="ctr">
              <a:buNone/>
            </a:pPr>
            <a:r>
              <a:rPr lang="fi-FI" dirty="0" err="1" smtClean="0"/>
              <a:t>visit</a:t>
            </a:r>
            <a:r>
              <a:rPr lang="fi-FI" b="1" dirty="0" err="1" smtClean="0"/>
              <a:t>é</a:t>
            </a:r>
            <a:endParaRPr lang="fi-FI" b="1" dirty="0" smtClean="0"/>
          </a:p>
          <a:p>
            <a:pPr marL="0" indent="0" algn="ctr">
              <a:buNone/>
            </a:pPr>
            <a:r>
              <a:rPr lang="fi-FI" dirty="0" err="1"/>
              <a:t>a</a:t>
            </a:r>
            <a:r>
              <a:rPr lang="fi-FI" dirty="0" err="1" smtClean="0"/>
              <a:t>im</a:t>
            </a:r>
            <a:r>
              <a:rPr lang="fi-FI" b="1" dirty="0" err="1" smtClean="0"/>
              <a:t>é</a:t>
            </a:r>
            <a:endParaRPr lang="fi-FI" b="1" dirty="0" smtClean="0"/>
          </a:p>
          <a:p>
            <a:pPr marL="0" indent="0" algn="ctr">
              <a:buNone/>
            </a:pPr>
            <a:r>
              <a:rPr lang="fi-FI" dirty="0" err="1"/>
              <a:t>a</a:t>
            </a:r>
            <a:r>
              <a:rPr lang="fi-FI" dirty="0" err="1" smtClean="0"/>
              <a:t>chet</a:t>
            </a:r>
            <a:r>
              <a:rPr lang="fi-FI" b="1" dirty="0" err="1" smtClean="0"/>
              <a:t>é</a:t>
            </a:r>
            <a:endParaRPr lang="fi-FI" b="1" dirty="0" smtClean="0"/>
          </a:p>
          <a:p>
            <a:endParaRPr lang="fi-FI" dirty="0" smtClean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167" y="3449325"/>
            <a:ext cx="1388066" cy="138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59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J’</a:t>
            </a:r>
            <a:r>
              <a:rPr lang="fi-FI" i="1" dirty="0" err="1" smtClean="0"/>
              <a:t>ai</a:t>
            </a:r>
            <a:r>
              <a:rPr lang="fi-FI" i="1" dirty="0" smtClean="0"/>
              <a:t> </a:t>
            </a:r>
            <a:r>
              <a:rPr lang="fi-FI" i="1" dirty="0" err="1" smtClean="0"/>
              <a:t>visité</a:t>
            </a:r>
            <a:r>
              <a:rPr lang="fi-FI" i="1" dirty="0" smtClean="0"/>
              <a:t> </a:t>
            </a:r>
            <a:r>
              <a:rPr lang="fi-FI" dirty="0" smtClean="0"/>
              <a:t>Paris.</a:t>
            </a:r>
          </a:p>
          <a:p>
            <a:pPr marL="0" indent="0">
              <a:buNone/>
            </a:pPr>
            <a:r>
              <a:rPr lang="fi-FI" dirty="0" err="1" smtClean="0"/>
              <a:t>Maman</a:t>
            </a:r>
            <a:r>
              <a:rPr lang="fi-FI" dirty="0" smtClean="0"/>
              <a:t> </a:t>
            </a:r>
            <a:r>
              <a:rPr lang="fi-FI" i="1" dirty="0" smtClean="0"/>
              <a:t>a </a:t>
            </a:r>
            <a:r>
              <a:rPr lang="fi-FI" i="1" dirty="0" err="1" smtClean="0"/>
              <a:t>acheté</a:t>
            </a:r>
            <a:r>
              <a:rPr lang="fi-FI" i="1" dirty="0" smtClean="0"/>
              <a:t> </a:t>
            </a:r>
            <a:r>
              <a:rPr lang="fi-FI" dirty="0" smtClean="0"/>
              <a:t>un croissant.</a:t>
            </a:r>
          </a:p>
          <a:p>
            <a:pPr marL="0" indent="0">
              <a:buNone/>
            </a:pPr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i="1" dirty="0" err="1" smtClean="0"/>
              <a:t>avons</a:t>
            </a:r>
            <a:r>
              <a:rPr lang="fi-FI" i="1" dirty="0" smtClean="0"/>
              <a:t> </a:t>
            </a:r>
            <a:r>
              <a:rPr lang="fi-FI" i="1" dirty="0" err="1" smtClean="0"/>
              <a:t>regardé</a:t>
            </a:r>
            <a:r>
              <a:rPr lang="fi-FI" i="1" dirty="0" smtClean="0"/>
              <a:t> </a:t>
            </a:r>
            <a:r>
              <a:rPr lang="fi-FI" dirty="0" smtClean="0"/>
              <a:t>la </a:t>
            </a:r>
            <a:r>
              <a:rPr lang="fi-FI" dirty="0" err="1" smtClean="0"/>
              <a:t>télé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i="1" dirty="0" smtClean="0"/>
              <a:t>as </a:t>
            </a:r>
            <a:r>
              <a:rPr lang="fi-FI" i="1" dirty="0" err="1" smtClean="0"/>
              <a:t>mangé</a:t>
            </a:r>
            <a:r>
              <a:rPr lang="fi-FI" i="1" dirty="0" smtClean="0"/>
              <a:t> </a:t>
            </a:r>
            <a:r>
              <a:rPr lang="fi-FI" dirty="0" err="1" smtClean="0"/>
              <a:t>beaucoup</a:t>
            </a:r>
            <a:r>
              <a:rPr lang="fi-FI" dirty="0" smtClean="0"/>
              <a:t> de </a:t>
            </a:r>
            <a:r>
              <a:rPr lang="fi-FI" dirty="0" err="1" smtClean="0"/>
              <a:t>crêpes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Les </a:t>
            </a:r>
            <a:r>
              <a:rPr lang="fi-FI" dirty="0" err="1" smtClean="0"/>
              <a:t>filles</a:t>
            </a:r>
            <a:r>
              <a:rPr lang="fi-FI" dirty="0" smtClean="0"/>
              <a:t> </a:t>
            </a:r>
            <a:r>
              <a:rPr lang="fi-FI" i="1" dirty="0" err="1" smtClean="0"/>
              <a:t>ont</a:t>
            </a:r>
            <a:r>
              <a:rPr lang="fi-FI" i="1" dirty="0" smtClean="0"/>
              <a:t> </a:t>
            </a:r>
            <a:r>
              <a:rPr lang="fi-FI" i="1" dirty="0" err="1" smtClean="0"/>
              <a:t>demandé</a:t>
            </a:r>
            <a:r>
              <a:rPr lang="fi-FI" i="1" dirty="0" smtClean="0"/>
              <a:t> </a:t>
            </a:r>
            <a:r>
              <a:rPr lang="fi-FI" dirty="0" smtClean="0"/>
              <a:t>le </a:t>
            </a:r>
            <a:r>
              <a:rPr lang="fi-FI" dirty="0" err="1" smtClean="0"/>
              <a:t>chemin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err="1"/>
              <a:t>Vous</a:t>
            </a:r>
            <a:r>
              <a:rPr lang="fi-FI" dirty="0"/>
              <a:t> </a:t>
            </a:r>
            <a:r>
              <a:rPr lang="fi-FI" i="1" dirty="0" err="1"/>
              <a:t>avez</a:t>
            </a:r>
            <a:r>
              <a:rPr lang="fi-FI" i="1" dirty="0"/>
              <a:t> </a:t>
            </a:r>
            <a:r>
              <a:rPr lang="fi-FI" b="1" i="1" dirty="0" err="1"/>
              <a:t>fait</a:t>
            </a:r>
            <a:r>
              <a:rPr lang="fi-FI" i="1" dirty="0"/>
              <a:t> </a:t>
            </a:r>
            <a:r>
              <a:rPr lang="fi-FI" dirty="0"/>
              <a:t>le </a:t>
            </a:r>
            <a:r>
              <a:rPr lang="fi-FI" dirty="0" err="1"/>
              <a:t>ménage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Sisällön paikkamerkki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fi-FI" dirty="0" smtClean="0"/>
          </a:p>
          <a:p>
            <a:pPr marL="0" indent="0" algn="ctr">
              <a:buNone/>
            </a:pPr>
            <a:endParaRPr lang="fi-FI" dirty="0"/>
          </a:p>
          <a:p>
            <a:pPr marL="0" indent="0" algn="ctr">
              <a:buNone/>
            </a:pPr>
            <a:endParaRPr lang="fi-FI" dirty="0" smtClean="0"/>
          </a:p>
          <a:p>
            <a:pPr marL="0" indent="0" algn="ctr">
              <a:buNone/>
            </a:pPr>
            <a:endParaRPr lang="fi-FI" dirty="0"/>
          </a:p>
          <a:p>
            <a:pPr marL="0" indent="0" algn="ctr">
              <a:buNone/>
            </a:pPr>
            <a:endParaRPr lang="fi-FI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faire</a:t>
            </a:r>
            <a:r>
              <a:rPr lang="fi-FI" dirty="0" smtClean="0">
                <a:solidFill>
                  <a:srgbClr val="FF0000"/>
                </a:solidFill>
              </a:rPr>
              <a:t> -&gt; </a:t>
            </a:r>
            <a:r>
              <a:rPr lang="fi-FI" dirty="0" err="1" smtClean="0">
                <a:solidFill>
                  <a:srgbClr val="FF0000"/>
                </a:solidFill>
              </a:rPr>
              <a:t>fait</a:t>
            </a:r>
            <a:r>
              <a:rPr lang="fi-FI" dirty="0" smtClean="0">
                <a:solidFill>
                  <a:srgbClr val="FF0000"/>
                </a:solidFill>
              </a:rPr>
              <a:t>!!!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23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n</a:t>
            </a:r>
            <a:r>
              <a:rPr lang="fi-FI" dirty="0" err="1" smtClean="0"/>
              <a:t>’</a:t>
            </a:r>
            <a:r>
              <a:rPr lang="fi-FI" i="1" dirty="0" err="1" smtClean="0"/>
              <a:t>ai</a:t>
            </a:r>
            <a:r>
              <a:rPr lang="fi-FI" i="1" dirty="0" smtClean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pas</a:t>
            </a:r>
            <a:r>
              <a:rPr lang="fi-FI" i="1" dirty="0" smtClean="0"/>
              <a:t> </a:t>
            </a:r>
            <a:r>
              <a:rPr lang="fi-FI" i="1" dirty="0" err="1" smtClean="0"/>
              <a:t>visité</a:t>
            </a:r>
            <a:r>
              <a:rPr lang="fi-FI" i="1" dirty="0" smtClean="0"/>
              <a:t> </a:t>
            </a:r>
            <a:r>
              <a:rPr lang="fi-FI" dirty="0"/>
              <a:t>Paris.</a:t>
            </a:r>
          </a:p>
          <a:p>
            <a:pPr marL="0" indent="0">
              <a:buNone/>
            </a:pPr>
            <a:r>
              <a:rPr lang="fi-FI" dirty="0" err="1"/>
              <a:t>Maman</a:t>
            </a:r>
            <a:r>
              <a:rPr lang="fi-FI" dirty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n</a:t>
            </a:r>
            <a:r>
              <a:rPr lang="fi-FI" dirty="0" err="1" smtClean="0"/>
              <a:t>’</a:t>
            </a:r>
            <a:r>
              <a:rPr lang="fi-FI" i="1" dirty="0" err="1" smtClean="0"/>
              <a:t>a</a:t>
            </a:r>
            <a:r>
              <a:rPr lang="fi-FI" i="1" dirty="0" smtClean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pas</a:t>
            </a:r>
            <a:r>
              <a:rPr lang="fi-FI" i="1" dirty="0" smtClean="0"/>
              <a:t> </a:t>
            </a:r>
            <a:r>
              <a:rPr lang="fi-FI" i="1" dirty="0" err="1" smtClean="0"/>
              <a:t>acheté</a:t>
            </a:r>
            <a:r>
              <a:rPr lang="fi-FI" i="1" dirty="0" smtClean="0"/>
              <a:t> </a:t>
            </a:r>
            <a:r>
              <a:rPr lang="fi-FI" dirty="0" err="1"/>
              <a:t>un</a:t>
            </a:r>
            <a:r>
              <a:rPr lang="fi-FI" dirty="0"/>
              <a:t> croissant.</a:t>
            </a:r>
          </a:p>
          <a:p>
            <a:pPr marL="0" indent="0">
              <a:buNone/>
            </a:pPr>
            <a:r>
              <a:rPr lang="fi-FI" dirty="0" err="1"/>
              <a:t>Nous</a:t>
            </a:r>
            <a:r>
              <a:rPr lang="fi-FI" dirty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n</a:t>
            </a:r>
            <a:r>
              <a:rPr lang="fi-FI" dirty="0" err="1" smtClean="0"/>
              <a:t>’</a:t>
            </a:r>
            <a:r>
              <a:rPr lang="fi-FI" i="1" dirty="0" err="1" smtClean="0"/>
              <a:t>avons</a:t>
            </a:r>
            <a:r>
              <a:rPr lang="fi-FI" i="1" dirty="0" smtClean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pas</a:t>
            </a:r>
            <a:r>
              <a:rPr lang="fi-FI" i="1" dirty="0" smtClean="0"/>
              <a:t> </a:t>
            </a:r>
            <a:r>
              <a:rPr lang="fi-FI" i="1" dirty="0" err="1"/>
              <a:t>regardé</a:t>
            </a:r>
            <a:r>
              <a:rPr lang="fi-FI" i="1" dirty="0"/>
              <a:t> </a:t>
            </a:r>
            <a:r>
              <a:rPr lang="fi-FI" dirty="0"/>
              <a:t>la </a:t>
            </a:r>
            <a:r>
              <a:rPr lang="fi-FI" dirty="0" err="1"/>
              <a:t>télé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 err="1"/>
              <a:t>Tu</a:t>
            </a:r>
            <a:r>
              <a:rPr lang="fi-FI" dirty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n</a:t>
            </a:r>
            <a:r>
              <a:rPr lang="fi-FI" dirty="0" err="1" smtClean="0"/>
              <a:t>’</a:t>
            </a:r>
            <a:r>
              <a:rPr lang="fi-FI" i="1" dirty="0" err="1" smtClean="0"/>
              <a:t>as</a:t>
            </a:r>
            <a:r>
              <a:rPr lang="fi-FI" i="1" dirty="0" smtClean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pas</a:t>
            </a:r>
            <a:r>
              <a:rPr lang="fi-FI" i="1" dirty="0" smtClean="0"/>
              <a:t> </a:t>
            </a:r>
            <a:r>
              <a:rPr lang="fi-FI" i="1" dirty="0" err="1" smtClean="0"/>
              <a:t>mangé</a:t>
            </a:r>
            <a:r>
              <a:rPr lang="fi-FI" i="1" dirty="0" smtClean="0"/>
              <a:t> </a:t>
            </a:r>
            <a:r>
              <a:rPr lang="fi-FI" dirty="0" err="1"/>
              <a:t>beaucoup</a:t>
            </a:r>
            <a:r>
              <a:rPr lang="fi-FI" dirty="0"/>
              <a:t> de </a:t>
            </a:r>
            <a:r>
              <a:rPr lang="fi-FI" dirty="0" err="1"/>
              <a:t>crêpes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 err="1"/>
              <a:t>Les</a:t>
            </a:r>
            <a:r>
              <a:rPr lang="fi-FI" dirty="0"/>
              <a:t> </a:t>
            </a:r>
            <a:r>
              <a:rPr lang="fi-FI" dirty="0" err="1"/>
              <a:t>filles</a:t>
            </a:r>
            <a:r>
              <a:rPr lang="fi-FI" dirty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n</a:t>
            </a:r>
            <a:r>
              <a:rPr lang="fi-FI" b="1" dirty="0" err="1" smtClean="0"/>
              <a:t>’</a:t>
            </a:r>
            <a:r>
              <a:rPr lang="fi-FI" i="1" dirty="0" err="1" smtClean="0"/>
              <a:t>ont</a:t>
            </a:r>
            <a:r>
              <a:rPr lang="fi-FI" i="1" dirty="0" smtClean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pas</a:t>
            </a:r>
            <a:r>
              <a:rPr lang="fi-FI" i="1" dirty="0" smtClean="0"/>
              <a:t> </a:t>
            </a:r>
            <a:r>
              <a:rPr lang="fi-FI" i="1" dirty="0" err="1" smtClean="0"/>
              <a:t>demandé</a:t>
            </a:r>
            <a:r>
              <a:rPr lang="fi-FI" i="1" dirty="0" smtClean="0"/>
              <a:t> </a:t>
            </a:r>
            <a:r>
              <a:rPr lang="fi-FI" dirty="0" err="1"/>
              <a:t>le</a:t>
            </a:r>
            <a:r>
              <a:rPr lang="fi-FI" dirty="0"/>
              <a:t> </a:t>
            </a:r>
            <a:r>
              <a:rPr lang="fi-FI" dirty="0" err="1"/>
              <a:t>chemin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 err="1"/>
              <a:t>Vous</a:t>
            </a:r>
            <a:r>
              <a:rPr lang="fi-FI" dirty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n</a:t>
            </a:r>
            <a:r>
              <a:rPr lang="fi-FI" b="1" dirty="0" err="1" smtClean="0"/>
              <a:t>’</a:t>
            </a:r>
            <a:r>
              <a:rPr lang="fi-FI" i="1" dirty="0" err="1" smtClean="0"/>
              <a:t>avez</a:t>
            </a:r>
            <a:r>
              <a:rPr lang="fi-FI" i="1" dirty="0" smtClean="0"/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pas</a:t>
            </a:r>
            <a:r>
              <a:rPr lang="fi-FI" i="1" dirty="0" smtClean="0"/>
              <a:t> </a:t>
            </a:r>
            <a:r>
              <a:rPr lang="fi-FI" i="1" dirty="0" err="1" smtClean="0"/>
              <a:t>fait</a:t>
            </a:r>
            <a:r>
              <a:rPr lang="fi-FI" i="1" dirty="0" smtClean="0"/>
              <a:t> </a:t>
            </a:r>
            <a:r>
              <a:rPr lang="fi-FI" dirty="0" err="1" smtClean="0"/>
              <a:t>les</a:t>
            </a:r>
            <a:r>
              <a:rPr lang="fi-FI" dirty="0" smtClean="0"/>
              <a:t> </a:t>
            </a:r>
            <a:r>
              <a:rPr lang="fi-FI" dirty="0" err="1" smtClean="0"/>
              <a:t>devoirs</a:t>
            </a:r>
            <a:r>
              <a:rPr lang="fi-FI" dirty="0" smtClean="0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299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4" y="244773"/>
            <a:ext cx="10515600" cy="1325563"/>
          </a:xfrm>
        </p:spPr>
        <p:txBody>
          <a:bodyPr/>
          <a:lstStyle/>
          <a:p>
            <a:r>
              <a:rPr lang="fi-FI" dirty="0" err="1" smtClean="0"/>
              <a:t>Passé</a:t>
            </a:r>
            <a:r>
              <a:rPr lang="fi-FI" dirty="0" smtClean="0"/>
              <a:t> </a:t>
            </a:r>
            <a:r>
              <a:rPr lang="fi-FI" dirty="0" err="1" smtClean="0"/>
              <a:t>compósén</a:t>
            </a:r>
            <a:r>
              <a:rPr lang="fi-FI" dirty="0" smtClean="0"/>
              <a:t> kielteinen muodostus</a:t>
            </a:r>
            <a:endParaRPr lang="fi-FI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8588" t="25942" r="39440" b="22614"/>
          <a:stretch/>
        </p:blipFill>
        <p:spPr>
          <a:xfrm>
            <a:off x="2695699" y="3824499"/>
            <a:ext cx="510639" cy="10094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9610" t="25337" r="39440" b="20193"/>
          <a:stretch/>
        </p:blipFill>
        <p:spPr>
          <a:xfrm>
            <a:off x="2220687" y="3824499"/>
            <a:ext cx="486888" cy="1068780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2"/>
          <a:srcRect l="38588" t="25942" r="39440" b="22614"/>
          <a:stretch/>
        </p:blipFill>
        <p:spPr>
          <a:xfrm>
            <a:off x="6999502" y="4777820"/>
            <a:ext cx="510639" cy="1009402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 rotWithShape="1">
          <a:blip r:embed="rId2"/>
          <a:srcRect l="38588" t="25942" r="39440" b="22614"/>
          <a:stretch/>
        </p:blipFill>
        <p:spPr>
          <a:xfrm>
            <a:off x="8411665" y="4783731"/>
            <a:ext cx="510639" cy="100940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15069" y="1792345"/>
            <a:ext cx="12706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AVOIR</a:t>
            </a:r>
          </a:p>
          <a:p>
            <a:r>
              <a:rPr lang="fi-FI" dirty="0" smtClean="0"/>
              <a:t>ai</a:t>
            </a:r>
            <a:endParaRPr lang="fi-FI" dirty="0"/>
          </a:p>
          <a:p>
            <a:r>
              <a:rPr lang="fi-FI" dirty="0" smtClean="0"/>
              <a:t>as</a:t>
            </a:r>
          </a:p>
          <a:p>
            <a:r>
              <a:rPr lang="fi-FI" dirty="0" smtClean="0"/>
              <a:t>a</a:t>
            </a:r>
          </a:p>
          <a:p>
            <a:r>
              <a:rPr lang="fi-FI" dirty="0" err="1" smtClean="0"/>
              <a:t>avons</a:t>
            </a:r>
            <a:endParaRPr lang="fi-FI" dirty="0" smtClean="0"/>
          </a:p>
          <a:p>
            <a:r>
              <a:rPr lang="fi-FI" dirty="0" err="1" smtClean="0"/>
              <a:t>avez</a:t>
            </a:r>
            <a:endParaRPr lang="fi-FI" dirty="0" smtClean="0"/>
          </a:p>
          <a:p>
            <a:r>
              <a:rPr lang="fi-FI" dirty="0" err="1" smtClean="0"/>
              <a:t>ont</a:t>
            </a:r>
            <a:endParaRPr lang="fi-FI" dirty="0"/>
          </a:p>
        </p:txBody>
      </p:sp>
      <p:sp>
        <p:nvSpPr>
          <p:cNvPr id="10" name="TextBox 9"/>
          <p:cNvSpPr txBox="1"/>
          <p:nvPr/>
        </p:nvSpPr>
        <p:spPr>
          <a:xfrm>
            <a:off x="2387462" y="2034179"/>
            <a:ext cx="14171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err="1"/>
              <a:t>v</a:t>
            </a:r>
            <a:r>
              <a:rPr lang="fi-FI" dirty="0" err="1" smtClean="0"/>
              <a:t>isité</a:t>
            </a:r>
            <a:endParaRPr lang="fi-FI" dirty="0" smtClean="0"/>
          </a:p>
          <a:p>
            <a:r>
              <a:rPr lang="fi-FI" dirty="0" err="1"/>
              <a:t>f</a:t>
            </a:r>
            <a:r>
              <a:rPr lang="fi-FI" dirty="0" err="1" smtClean="0"/>
              <a:t>ait</a:t>
            </a:r>
            <a:endParaRPr lang="fi-FI" dirty="0" smtClean="0"/>
          </a:p>
          <a:p>
            <a:r>
              <a:rPr lang="fi-FI" dirty="0" err="1"/>
              <a:t>r</a:t>
            </a:r>
            <a:r>
              <a:rPr lang="fi-FI" dirty="0" err="1" smtClean="0"/>
              <a:t>egardé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11" name="TextBox 10"/>
          <p:cNvSpPr txBox="1"/>
          <p:nvPr/>
        </p:nvSpPr>
        <p:spPr>
          <a:xfrm>
            <a:off x="1967347" y="4965267"/>
            <a:ext cx="835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Avoir</a:t>
            </a:r>
            <a:r>
              <a:rPr lang="fi-FI" dirty="0" smtClean="0"/>
              <a:t> + </a:t>
            </a:r>
            <a:endParaRPr lang="fi-FI" dirty="0"/>
          </a:p>
        </p:txBody>
      </p:sp>
      <p:sp>
        <p:nvSpPr>
          <p:cNvPr id="13" name="TextBox 12"/>
          <p:cNvSpPr txBox="1"/>
          <p:nvPr/>
        </p:nvSpPr>
        <p:spPr>
          <a:xfrm>
            <a:off x="2707576" y="4965267"/>
            <a:ext cx="1001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Verbin é-muoto</a:t>
            </a:r>
            <a:endParaRPr lang="fi-FI" dirty="0"/>
          </a:p>
        </p:txBody>
      </p:sp>
      <p:sp>
        <p:nvSpPr>
          <p:cNvPr id="14" name="TextBox 13"/>
          <p:cNvSpPr txBox="1"/>
          <p:nvPr/>
        </p:nvSpPr>
        <p:spPr>
          <a:xfrm>
            <a:off x="6823364" y="1793174"/>
            <a:ext cx="10598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AVOIR</a:t>
            </a:r>
          </a:p>
          <a:p>
            <a:r>
              <a:rPr lang="fi-FI" dirty="0" smtClean="0"/>
              <a:t>ai</a:t>
            </a:r>
            <a:endParaRPr lang="fi-FI" dirty="0"/>
          </a:p>
          <a:p>
            <a:r>
              <a:rPr lang="fi-FI" dirty="0" smtClean="0"/>
              <a:t>as</a:t>
            </a:r>
            <a:endParaRPr lang="fi-FI" dirty="0"/>
          </a:p>
          <a:p>
            <a:r>
              <a:rPr lang="fi-FI" dirty="0" smtClean="0"/>
              <a:t>a</a:t>
            </a:r>
            <a:endParaRPr lang="fi-FI" dirty="0"/>
          </a:p>
          <a:p>
            <a:r>
              <a:rPr lang="fi-FI" dirty="0" err="1" smtClean="0"/>
              <a:t>avons</a:t>
            </a:r>
            <a:endParaRPr lang="fi-FI" dirty="0"/>
          </a:p>
          <a:p>
            <a:r>
              <a:rPr lang="fi-FI" dirty="0" err="1" smtClean="0"/>
              <a:t>avez</a:t>
            </a:r>
            <a:endParaRPr lang="fi-FI" dirty="0"/>
          </a:p>
          <a:p>
            <a:r>
              <a:rPr lang="fi-FI" dirty="0" err="1" smtClean="0"/>
              <a:t>ont</a:t>
            </a:r>
            <a:endParaRPr lang="fi-FI" dirty="0"/>
          </a:p>
          <a:p>
            <a:endParaRPr lang="fi-FI" dirty="0"/>
          </a:p>
        </p:txBody>
      </p:sp>
      <p:sp>
        <p:nvSpPr>
          <p:cNvPr id="15" name="TextBox 14"/>
          <p:cNvSpPr txBox="1"/>
          <p:nvPr/>
        </p:nvSpPr>
        <p:spPr>
          <a:xfrm>
            <a:off x="8629403" y="1848164"/>
            <a:ext cx="12152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err="1" smtClean="0"/>
              <a:t>visité</a:t>
            </a:r>
            <a:endParaRPr lang="fi-FI" dirty="0"/>
          </a:p>
          <a:p>
            <a:r>
              <a:rPr lang="fi-FI" dirty="0" err="1"/>
              <a:t>fait</a:t>
            </a:r>
            <a:endParaRPr lang="fi-FI" dirty="0"/>
          </a:p>
          <a:p>
            <a:r>
              <a:rPr lang="fi-FI" dirty="0" err="1"/>
              <a:t>regardé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/>
          <a:srcRect l="28102" t="9389" r="34597" b="520"/>
          <a:stretch/>
        </p:blipFill>
        <p:spPr>
          <a:xfrm>
            <a:off x="6348340" y="4619528"/>
            <a:ext cx="380011" cy="111628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4714" y="4620143"/>
            <a:ext cx="377985" cy="111566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8" name="TextBox 17"/>
          <p:cNvSpPr txBox="1"/>
          <p:nvPr/>
        </p:nvSpPr>
        <p:spPr>
          <a:xfrm>
            <a:off x="6348340" y="6068291"/>
            <a:ext cx="497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ne</a:t>
            </a:r>
            <a:endParaRPr lang="fi-FI" dirty="0"/>
          </a:p>
        </p:txBody>
      </p:sp>
      <p:sp>
        <p:nvSpPr>
          <p:cNvPr id="19" name="TextBox 18"/>
          <p:cNvSpPr txBox="1"/>
          <p:nvPr/>
        </p:nvSpPr>
        <p:spPr>
          <a:xfrm>
            <a:off x="7692253" y="6068291"/>
            <a:ext cx="649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pas</a:t>
            </a:r>
            <a:endParaRPr lang="fi-FI" dirty="0"/>
          </a:p>
        </p:txBody>
      </p:sp>
      <p:sp>
        <p:nvSpPr>
          <p:cNvPr id="20" name="TextBox 19"/>
          <p:cNvSpPr txBox="1"/>
          <p:nvPr/>
        </p:nvSpPr>
        <p:spPr>
          <a:xfrm>
            <a:off x="1049507" y="2069759"/>
            <a:ext cx="7956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J’</a:t>
            </a:r>
          </a:p>
          <a:p>
            <a:r>
              <a:rPr lang="fi-FI" dirty="0" err="1" smtClean="0"/>
              <a:t>Tu</a:t>
            </a:r>
            <a:endParaRPr lang="fi-FI" dirty="0"/>
          </a:p>
          <a:p>
            <a:r>
              <a:rPr lang="fi-FI" dirty="0" smtClean="0"/>
              <a:t>Il</a:t>
            </a:r>
          </a:p>
          <a:p>
            <a:r>
              <a:rPr lang="fi-FI" dirty="0" err="1" smtClean="0"/>
              <a:t>Nous</a:t>
            </a:r>
            <a:endParaRPr lang="fi-FI" dirty="0" smtClean="0"/>
          </a:p>
          <a:p>
            <a:r>
              <a:rPr lang="fi-FI" dirty="0" err="1" smtClean="0"/>
              <a:t>Vous</a:t>
            </a:r>
            <a:endParaRPr lang="fi-FI" dirty="0" smtClean="0"/>
          </a:p>
          <a:p>
            <a:r>
              <a:rPr lang="fi-FI" dirty="0" err="1" smtClean="0"/>
              <a:t>Ils</a:t>
            </a:r>
            <a:endParaRPr lang="fi-FI" dirty="0"/>
          </a:p>
        </p:txBody>
      </p:sp>
      <p:sp>
        <p:nvSpPr>
          <p:cNvPr id="21" name="TextBox 20"/>
          <p:cNvSpPr txBox="1"/>
          <p:nvPr/>
        </p:nvSpPr>
        <p:spPr>
          <a:xfrm>
            <a:off x="5486401" y="2030805"/>
            <a:ext cx="838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J’</a:t>
            </a:r>
          </a:p>
          <a:p>
            <a:r>
              <a:rPr lang="fi-FI" dirty="0" err="1"/>
              <a:t>Tu</a:t>
            </a:r>
            <a:endParaRPr lang="fi-FI" dirty="0"/>
          </a:p>
          <a:p>
            <a:r>
              <a:rPr lang="fi-FI" dirty="0"/>
              <a:t>Il</a:t>
            </a:r>
          </a:p>
          <a:p>
            <a:r>
              <a:rPr lang="fi-FI" dirty="0" err="1"/>
              <a:t>Nous</a:t>
            </a:r>
            <a:endParaRPr lang="fi-FI" dirty="0"/>
          </a:p>
          <a:p>
            <a:r>
              <a:rPr lang="fi-FI" dirty="0" err="1"/>
              <a:t>Vous</a:t>
            </a:r>
            <a:endParaRPr lang="fi-FI" dirty="0"/>
          </a:p>
          <a:p>
            <a:r>
              <a:rPr lang="fi-FI" dirty="0" err="1"/>
              <a:t>Ils</a:t>
            </a:r>
            <a:endParaRPr lang="fi-FI" dirty="0"/>
          </a:p>
          <a:p>
            <a:endParaRPr lang="fi-FI" dirty="0"/>
          </a:p>
        </p:txBody>
      </p:sp>
      <p:sp>
        <p:nvSpPr>
          <p:cNvPr id="22" name="TextBox 21"/>
          <p:cNvSpPr txBox="1"/>
          <p:nvPr/>
        </p:nvSpPr>
        <p:spPr>
          <a:xfrm>
            <a:off x="6277594" y="2069344"/>
            <a:ext cx="498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 smtClean="0">
                <a:solidFill>
                  <a:srgbClr val="FF0000"/>
                </a:solidFill>
              </a:rPr>
              <a:t>’</a:t>
            </a:r>
          </a:p>
          <a:p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 smtClean="0">
                <a:solidFill>
                  <a:srgbClr val="FF0000"/>
                </a:solidFill>
              </a:rPr>
              <a:t>’</a:t>
            </a:r>
          </a:p>
          <a:p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 smtClean="0">
                <a:solidFill>
                  <a:srgbClr val="FF0000"/>
                </a:solidFill>
              </a:rPr>
              <a:t>’</a:t>
            </a:r>
          </a:p>
          <a:p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 smtClean="0">
                <a:solidFill>
                  <a:srgbClr val="FF0000"/>
                </a:solidFill>
              </a:rPr>
              <a:t>’</a:t>
            </a:r>
          </a:p>
          <a:p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 smtClean="0">
                <a:solidFill>
                  <a:srgbClr val="FF0000"/>
                </a:solidFill>
              </a:rPr>
              <a:t>’</a:t>
            </a:r>
          </a:p>
          <a:p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 smtClean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90213" y="2069344"/>
            <a:ext cx="6550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>
                <a:solidFill>
                  <a:srgbClr val="FF0000"/>
                </a:solidFill>
              </a:rPr>
              <a:t>p</a:t>
            </a:r>
            <a:r>
              <a:rPr lang="fi-FI" dirty="0" err="1" smtClean="0">
                <a:solidFill>
                  <a:srgbClr val="FF0000"/>
                </a:solidFill>
              </a:rPr>
              <a:t>as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err="1">
                <a:solidFill>
                  <a:srgbClr val="FF0000"/>
                </a:solidFill>
              </a:rPr>
              <a:t>p</a:t>
            </a:r>
            <a:r>
              <a:rPr lang="fi-FI" dirty="0" err="1" smtClean="0">
                <a:solidFill>
                  <a:srgbClr val="FF0000"/>
                </a:solidFill>
              </a:rPr>
              <a:t>as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err="1">
                <a:solidFill>
                  <a:srgbClr val="FF0000"/>
                </a:solidFill>
              </a:rPr>
              <a:t>p</a:t>
            </a:r>
            <a:r>
              <a:rPr lang="fi-FI" dirty="0" err="1" smtClean="0">
                <a:solidFill>
                  <a:srgbClr val="FF0000"/>
                </a:solidFill>
              </a:rPr>
              <a:t>as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err="1">
                <a:solidFill>
                  <a:srgbClr val="FF0000"/>
                </a:solidFill>
              </a:rPr>
              <a:t>p</a:t>
            </a:r>
            <a:r>
              <a:rPr lang="fi-FI" dirty="0" err="1" smtClean="0">
                <a:solidFill>
                  <a:srgbClr val="FF0000"/>
                </a:solidFill>
              </a:rPr>
              <a:t>as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err="1">
                <a:solidFill>
                  <a:srgbClr val="FF0000"/>
                </a:solidFill>
              </a:rPr>
              <a:t>p</a:t>
            </a:r>
            <a:r>
              <a:rPr lang="fi-FI" dirty="0" err="1" smtClean="0">
                <a:solidFill>
                  <a:srgbClr val="FF0000"/>
                </a:solidFill>
              </a:rPr>
              <a:t>as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err="1" smtClean="0">
                <a:solidFill>
                  <a:srgbClr val="FF0000"/>
                </a:solidFill>
              </a:rPr>
              <a:t>pas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070764" y="1543792"/>
            <a:ext cx="5023262" cy="26719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8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Qu’est-ce</a:t>
            </a:r>
            <a:r>
              <a:rPr lang="fi-FI" dirty="0" smtClean="0"/>
              <a:t> </a:t>
            </a:r>
            <a:r>
              <a:rPr lang="fi-FI" dirty="0" err="1" smtClean="0"/>
              <a:t>que</a:t>
            </a:r>
            <a:r>
              <a:rPr lang="fi-FI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as </a:t>
            </a:r>
            <a:r>
              <a:rPr lang="fi-FI" dirty="0" err="1" smtClean="0"/>
              <a:t>fait</a:t>
            </a:r>
            <a:r>
              <a:rPr lang="fi-FI" dirty="0" smtClean="0"/>
              <a:t> </a:t>
            </a:r>
            <a:r>
              <a:rPr lang="fi-FI" dirty="0" err="1" smtClean="0"/>
              <a:t>hier</a:t>
            </a:r>
            <a:r>
              <a:rPr lang="fi-FI" dirty="0" smtClean="0"/>
              <a:t>?</a:t>
            </a:r>
            <a:endParaRPr lang="en-US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 smtClean="0"/>
              <a:t>Est-ce</a:t>
            </a:r>
            <a:r>
              <a:rPr lang="fi-FI" b="1" dirty="0" smtClean="0"/>
              <a:t> </a:t>
            </a:r>
            <a:r>
              <a:rPr lang="fi-FI" b="1" dirty="0" err="1" smtClean="0"/>
              <a:t>que</a:t>
            </a:r>
            <a:r>
              <a:rPr lang="fi-FI" b="1" dirty="0" smtClean="0"/>
              <a:t> </a:t>
            </a:r>
            <a:r>
              <a:rPr lang="fi-FI" b="1" dirty="0" err="1" smtClean="0"/>
              <a:t>tu</a:t>
            </a:r>
            <a:r>
              <a:rPr lang="fi-FI" b="1" dirty="0" smtClean="0"/>
              <a:t> as </a:t>
            </a:r>
            <a:r>
              <a:rPr lang="fi-FI" b="1" i="1" dirty="0" err="1" smtClean="0"/>
              <a:t>regardé</a:t>
            </a:r>
            <a:r>
              <a:rPr lang="fi-FI" b="1" i="1" dirty="0" smtClean="0"/>
              <a:t> la </a:t>
            </a:r>
            <a:r>
              <a:rPr lang="fi-FI" b="1" i="1" dirty="0" err="1" smtClean="0"/>
              <a:t>télé</a:t>
            </a:r>
            <a:r>
              <a:rPr lang="fi-FI" b="1" dirty="0" smtClean="0"/>
              <a:t>?</a:t>
            </a:r>
          </a:p>
          <a:p>
            <a:r>
              <a:rPr lang="fi-FI" dirty="0" err="1" smtClean="0"/>
              <a:t>Oui</a:t>
            </a:r>
            <a:r>
              <a:rPr lang="fi-FI" dirty="0" smtClean="0"/>
              <a:t>, </a:t>
            </a:r>
            <a:r>
              <a:rPr lang="fi-FI" dirty="0" err="1" smtClean="0"/>
              <a:t>j’ai</a:t>
            </a:r>
            <a:r>
              <a:rPr lang="fi-FI" dirty="0" smtClean="0"/>
              <a:t> </a:t>
            </a:r>
            <a:r>
              <a:rPr lang="fi-FI" i="1" dirty="0" err="1" smtClean="0"/>
              <a:t>regardé</a:t>
            </a:r>
            <a:r>
              <a:rPr lang="fi-FI" i="1" dirty="0" smtClean="0"/>
              <a:t> la </a:t>
            </a:r>
            <a:r>
              <a:rPr lang="fi-FI" i="1" dirty="0" err="1" smtClean="0"/>
              <a:t>télé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Non</a:t>
            </a:r>
            <a:r>
              <a:rPr lang="fi-FI" dirty="0" smtClean="0"/>
              <a:t>, 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b="1" dirty="0" err="1" smtClean="0"/>
              <a:t>n</a:t>
            </a:r>
            <a:r>
              <a:rPr lang="fi-FI" dirty="0" err="1" smtClean="0"/>
              <a:t>’ai</a:t>
            </a:r>
            <a:r>
              <a:rPr lang="fi-FI" dirty="0" smtClean="0"/>
              <a:t> </a:t>
            </a:r>
            <a:r>
              <a:rPr lang="fi-FI" b="1" dirty="0" err="1" smtClean="0"/>
              <a:t>pas</a:t>
            </a:r>
            <a:r>
              <a:rPr lang="fi-FI" dirty="0" smtClean="0"/>
              <a:t> </a:t>
            </a:r>
            <a:r>
              <a:rPr lang="fi-FI" i="1" dirty="0" err="1" smtClean="0"/>
              <a:t>regardé</a:t>
            </a:r>
            <a:r>
              <a:rPr lang="fi-FI" i="1" dirty="0" smtClean="0"/>
              <a:t> la </a:t>
            </a:r>
            <a:r>
              <a:rPr lang="fi-FI" i="1" dirty="0" err="1" smtClean="0"/>
              <a:t>télé</a:t>
            </a:r>
            <a:r>
              <a:rPr lang="fi-FI" dirty="0" smtClean="0"/>
              <a:t>. </a:t>
            </a:r>
          </a:p>
          <a:p>
            <a:endParaRPr lang="fi-FI" dirty="0"/>
          </a:p>
          <a:p>
            <a:r>
              <a:rPr lang="fi-FI" b="1" dirty="0" err="1" smtClean="0"/>
              <a:t>Est-ce</a:t>
            </a:r>
            <a:r>
              <a:rPr lang="fi-FI" b="1" dirty="0" smtClean="0"/>
              <a:t> </a:t>
            </a:r>
            <a:r>
              <a:rPr lang="fi-FI" b="1" dirty="0" err="1" smtClean="0"/>
              <a:t>que</a:t>
            </a:r>
            <a:r>
              <a:rPr lang="fi-FI" b="1" dirty="0" smtClean="0"/>
              <a:t> </a:t>
            </a:r>
            <a:r>
              <a:rPr lang="fi-FI" b="1" dirty="0" err="1" smtClean="0"/>
              <a:t>tu</a:t>
            </a:r>
            <a:r>
              <a:rPr lang="fi-FI" b="1" dirty="0" smtClean="0"/>
              <a:t> as </a:t>
            </a:r>
            <a:r>
              <a:rPr lang="fi-FI" b="1" i="1" dirty="0" err="1" smtClean="0"/>
              <a:t>acheté</a:t>
            </a:r>
            <a:r>
              <a:rPr lang="fi-FI" b="1" i="1" dirty="0" smtClean="0"/>
              <a:t> des </a:t>
            </a:r>
            <a:r>
              <a:rPr lang="fi-FI" b="1" i="1" dirty="0" err="1" smtClean="0"/>
              <a:t>bonbons</a:t>
            </a:r>
            <a:r>
              <a:rPr lang="fi-FI" b="1" dirty="0" smtClean="0"/>
              <a:t>?</a:t>
            </a:r>
          </a:p>
          <a:p>
            <a:r>
              <a:rPr lang="fi-FI" dirty="0" err="1" smtClean="0"/>
              <a:t>Oui</a:t>
            </a:r>
            <a:r>
              <a:rPr lang="fi-FI" dirty="0" smtClean="0"/>
              <a:t>, </a:t>
            </a:r>
            <a:r>
              <a:rPr lang="fi-FI" dirty="0" err="1" smtClean="0"/>
              <a:t>j’ai</a:t>
            </a:r>
            <a:r>
              <a:rPr lang="fi-FI" dirty="0" smtClean="0"/>
              <a:t> </a:t>
            </a:r>
            <a:r>
              <a:rPr lang="fi-FI" i="1" dirty="0" err="1" smtClean="0"/>
              <a:t>acheté</a:t>
            </a:r>
            <a:r>
              <a:rPr lang="fi-FI" i="1" dirty="0" smtClean="0"/>
              <a:t> des </a:t>
            </a:r>
            <a:r>
              <a:rPr lang="fi-FI" i="1" dirty="0" err="1" smtClean="0"/>
              <a:t>bonbons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Non</a:t>
            </a:r>
            <a:r>
              <a:rPr lang="fi-FI" dirty="0" smtClean="0"/>
              <a:t>, 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b="1" dirty="0" err="1" smtClean="0"/>
              <a:t>n</a:t>
            </a:r>
            <a:r>
              <a:rPr lang="fi-FI" dirty="0" err="1" smtClean="0"/>
              <a:t>’ai</a:t>
            </a:r>
            <a:r>
              <a:rPr lang="fi-FI" dirty="0" smtClean="0"/>
              <a:t> </a:t>
            </a:r>
            <a:r>
              <a:rPr lang="fi-FI" b="1" dirty="0" err="1" smtClean="0"/>
              <a:t>pas</a:t>
            </a:r>
            <a:r>
              <a:rPr lang="fi-FI" dirty="0" smtClean="0"/>
              <a:t> </a:t>
            </a:r>
            <a:r>
              <a:rPr lang="fi-FI" i="1" dirty="0" err="1" smtClean="0"/>
              <a:t>achété</a:t>
            </a:r>
            <a:r>
              <a:rPr lang="fi-FI" i="1" dirty="0" smtClean="0"/>
              <a:t> des </a:t>
            </a:r>
            <a:r>
              <a:rPr lang="fi-FI" i="1" dirty="0" err="1" smtClean="0"/>
              <a:t>bonbons</a:t>
            </a:r>
            <a:r>
              <a:rPr lang="fi-FI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91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247</Words>
  <Application>Microsoft Office PowerPoint</Application>
  <PresentationFormat>Widescreen</PresentationFormat>
  <Paragraphs>99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Passé composé</vt:lpstr>
      <vt:lpstr>PowerPoint Presentation</vt:lpstr>
      <vt:lpstr>Muodostus</vt:lpstr>
      <vt:lpstr>PowerPoint Presentation</vt:lpstr>
      <vt:lpstr>PowerPoint Presentation</vt:lpstr>
      <vt:lpstr>Passé compósén kielteinen muodostus</vt:lpstr>
      <vt:lpstr>Qu’est-ce que tu as fait hier?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Passé composé</dc:title>
  <dc:creator>Hanna Ala-Sihto</dc:creator>
  <cp:lastModifiedBy>Hanna Ala-Sihto</cp:lastModifiedBy>
  <cp:revision>13</cp:revision>
  <dcterms:created xsi:type="dcterms:W3CDTF">2014-10-05T15:19:26Z</dcterms:created>
  <dcterms:modified xsi:type="dcterms:W3CDTF">2014-10-29T11:57:54Z</dcterms:modified>
</cp:coreProperties>
</file>