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10"/>
  </p:notesMasterIdLst>
  <p:sldIdLst>
    <p:sldId id="256" r:id="rId2"/>
    <p:sldId id="269" r:id="rId3"/>
    <p:sldId id="270" r:id="rId4"/>
    <p:sldId id="271" r:id="rId5"/>
    <p:sldId id="272" r:id="rId6"/>
    <p:sldId id="273" r:id="rId7"/>
    <p:sldId id="274" r:id="rId8"/>
    <p:sldId id="275" r:id="rId9"/>
  </p:sldIdLst>
  <p:sldSz cx="24384000" cy="13716000"/>
  <p:notesSz cx="6794500" cy="9931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8" roundtripDataSignature="AMtx7mjUX1Grc9PaWaOgLnBA5AfXG5oeD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120205-D192-405B-911F-0B8BCDC54837}" v="27" dt="2023-08-24T11:40:16.2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1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8" Type="http://customschemas.google.com/relationships/presentationmetadata" Target="meta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23" Type="http://schemas.microsoft.com/office/2015/10/relationships/revisionInfo" Target="revisionInfo.xml"/><Relationship Id="rId10" Type="http://schemas.openxmlformats.org/officeDocument/2006/relationships/notesMaster" Target="notesMasters/notesMaster1.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4283" cy="49829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48645" y="0"/>
            <a:ext cx="2944283" cy="49829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450" y="4779486"/>
            <a:ext cx="5435600" cy="391048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33107"/>
            <a:ext cx="2944283" cy="498294"/>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48645" y="9433107"/>
            <a:ext cx="2944283" cy="49829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i-FI"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79450" y="4779486"/>
            <a:ext cx="5435600" cy="391048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p1:notes"/>
          <p:cNvSpPr>
            <a:spLocks noGrp="1" noRot="1" noChangeAspect="1"/>
          </p:cNvSpPr>
          <p:nvPr>
            <p:ph type="sldImg" idx="2"/>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9_Mukautettu asettelu">
  <p:cSld name="9_Mukautettu asettelu">
    <p:bg>
      <p:bgPr>
        <a:solidFill>
          <a:schemeClr val="dk2"/>
        </a:solidFill>
        <a:effectLst/>
      </p:bgPr>
    </p:bg>
    <p:spTree>
      <p:nvGrpSpPr>
        <p:cNvPr id="1" name="Shape 14"/>
        <p:cNvGrpSpPr/>
        <p:nvPr/>
      </p:nvGrpSpPr>
      <p:grpSpPr>
        <a:xfrm>
          <a:off x="0" y="0"/>
          <a:ext cx="0" cy="0"/>
          <a:chOff x="0" y="0"/>
          <a:chExt cx="0" cy="0"/>
        </a:xfrm>
      </p:grpSpPr>
      <p:sp>
        <p:nvSpPr>
          <p:cNvPr id="15" name="Google Shape;15;p6"/>
          <p:cNvSpPr txBox="1">
            <a:spLocks noGrp="1"/>
          </p:cNvSpPr>
          <p:nvPr>
            <p:ph type="title"/>
          </p:nvPr>
        </p:nvSpPr>
        <p:spPr>
          <a:xfrm>
            <a:off x="1676400" y="5766899"/>
            <a:ext cx="21031200" cy="2651126"/>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9600"/>
              <a:buFont typeface="Calibri"/>
              <a:buNone/>
              <a:defRPr sz="9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6"/>
          <p:cNvSpPr txBox="1">
            <a:spLocks noGrp="1"/>
          </p:cNvSpPr>
          <p:nvPr>
            <p:ph type="body" idx="1"/>
          </p:nvPr>
        </p:nvSpPr>
        <p:spPr>
          <a:xfrm>
            <a:off x="1676400" y="1771745"/>
            <a:ext cx="21031200" cy="1084901"/>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2000"/>
              </a:spcBef>
              <a:spcAft>
                <a:spcPts val="0"/>
              </a:spcAft>
              <a:buClr>
                <a:schemeClr val="lt1"/>
              </a:buClr>
              <a:buSzPts val="6600"/>
              <a:buFont typeface="Calibri"/>
              <a:buNone/>
              <a:defRPr sz="6600" b="1">
                <a:solidFill>
                  <a:schemeClr val="lt1"/>
                </a:solidFill>
              </a:defRPr>
            </a:lvl1pPr>
            <a:lvl2pPr marL="914400" lvl="1" indent="-342900" algn="l">
              <a:lnSpc>
                <a:spcPct val="90000"/>
              </a:lnSpc>
              <a:spcBef>
                <a:spcPts val="1000"/>
              </a:spcBef>
              <a:spcAft>
                <a:spcPts val="0"/>
              </a:spcAft>
              <a:buClr>
                <a:schemeClr val="dk1"/>
              </a:buClr>
              <a:buSzPts val="1800"/>
              <a:buChar char="•"/>
              <a:defRPr/>
            </a:lvl2pPr>
            <a:lvl3pPr marL="1371600" lvl="2" indent="-228600" algn="l">
              <a:lnSpc>
                <a:spcPct val="90000"/>
              </a:lnSpc>
              <a:spcBef>
                <a:spcPts val="1000"/>
              </a:spcBef>
              <a:spcAft>
                <a:spcPts val="0"/>
              </a:spcAft>
              <a:buClr>
                <a:schemeClr val="dk1"/>
              </a:buClr>
              <a:buSzPts val="4400"/>
              <a:buNone/>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17" name="Google Shape;17;p6"/>
          <p:cNvSpPr txBox="1">
            <a:spLocks noGrp="1"/>
          </p:cNvSpPr>
          <p:nvPr>
            <p:ph type="body" idx="2"/>
          </p:nvPr>
        </p:nvSpPr>
        <p:spPr>
          <a:xfrm>
            <a:off x="1676400" y="2856646"/>
            <a:ext cx="21031200" cy="1084901"/>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2000"/>
              </a:spcBef>
              <a:spcAft>
                <a:spcPts val="0"/>
              </a:spcAft>
              <a:buClr>
                <a:schemeClr val="lt1"/>
              </a:buClr>
              <a:buSzPts val="4800"/>
              <a:buFont typeface="Calibri"/>
              <a:buNone/>
              <a:defRPr sz="4800">
                <a:solidFill>
                  <a:schemeClr val="lt1"/>
                </a:solidFill>
              </a:defRPr>
            </a:lvl1pPr>
            <a:lvl2pPr marL="914400" lvl="1" indent="-342900" algn="l">
              <a:lnSpc>
                <a:spcPct val="90000"/>
              </a:lnSpc>
              <a:spcBef>
                <a:spcPts val="1000"/>
              </a:spcBef>
              <a:spcAft>
                <a:spcPts val="0"/>
              </a:spcAft>
              <a:buClr>
                <a:schemeClr val="dk1"/>
              </a:buClr>
              <a:buSzPts val="1800"/>
              <a:buChar char="•"/>
              <a:defRPr/>
            </a:lvl2pPr>
            <a:lvl3pPr marL="1371600" lvl="2" indent="-228600" algn="l">
              <a:lnSpc>
                <a:spcPct val="90000"/>
              </a:lnSpc>
              <a:spcBef>
                <a:spcPts val="1000"/>
              </a:spcBef>
              <a:spcAft>
                <a:spcPts val="0"/>
              </a:spcAft>
              <a:buClr>
                <a:schemeClr val="dk1"/>
              </a:buClr>
              <a:buSzPts val="4400"/>
              <a:buNone/>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pic>
        <p:nvPicPr>
          <p:cNvPr id="18" name="Google Shape;18;p6"/>
          <p:cNvPicPr preferRelativeResize="0"/>
          <p:nvPr/>
        </p:nvPicPr>
        <p:blipFill rotWithShape="1">
          <a:blip r:embed="rId2">
            <a:alphaModFix/>
          </a:blip>
          <a:srcRect/>
          <a:stretch/>
        </p:blipFill>
        <p:spPr>
          <a:xfrm>
            <a:off x="1204454" y="11772077"/>
            <a:ext cx="1804218" cy="99329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8_Image Half Full">
  <p:cSld name="18_Image Half Full">
    <p:spTree>
      <p:nvGrpSpPr>
        <p:cNvPr id="1" name="Shape 35"/>
        <p:cNvGrpSpPr/>
        <p:nvPr/>
      </p:nvGrpSpPr>
      <p:grpSpPr>
        <a:xfrm>
          <a:off x="0" y="0"/>
          <a:ext cx="0" cy="0"/>
          <a:chOff x="0" y="0"/>
          <a:chExt cx="0" cy="0"/>
        </a:xfrm>
      </p:grpSpPr>
      <p:sp>
        <p:nvSpPr>
          <p:cNvPr id="36" name="Google Shape;36;p9"/>
          <p:cNvSpPr txBox="1"/>
          <p:nvPr/>
        </p:nvSpPr>
        <p:spPr>
          <a:xfrm>
            <a:off x="23110613" y="88587"/>
            <a:ext cx="1102891" cy="40524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i="0" u="none" strike="noStrike" cap="none">
              <a:solidFill>
                <a:schemeClr val="lt1"/>
              </a:solidFill>
              <a:latin typeface="Calibri"/>
              <a:ea typeface="Calibri"/>
              <a:cs typeface="Calibri"/>
              <a:sym typeface="Calibri"/>
            </a:endParaRPr>
          </a:p>
        </p:txBody>
      </p:sp>
      <p:sp>
        <p:nvSpPr>
          <p:cNvPr id="37" name="Google Shape;37;p9"/>
          <p:cNvSpPr txBox="1">
            <a:spLocks noGrp="1"/>
          </p:cNvSpPr>
          <p:nvPr>
            <p:ph type="body" idx="1"/>
          </p:nvPr>
        </p:nvSpPr>
        <p:spPr>
          <a:xfrm>
            <a:off x="1621943" y="3160738"/>
            <a:ext cx="10942861" cy="83998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5400"/>
              <a:buFont typeface="Calibri"/>
              <a:buNone/>
              <a:defRPr/>
            </a:lvl1pPr>
            <a:lvl2pPr marL="914400" lvl="1" indent="-342900" algn="l">
              <a:lnSpc>
                <a:spcPct val="90000"/>
              </a:lnSpc>
              <a:spcBef>
                <a:spcPts val="1000"/>
              </a:spcBef>
              <a:spcAft>
                <a:spcPts val="0"/>
              </a:spcAft>
              <a:buClr>
                <a:schemeClr val="dk1"/>
              </a:buClr>
              <a:buSzPts val="1800"/>
              <a:buChar char="•"/>
              <a:defRPr/>
            </a:lvl2pPr>
            <a:lvl3pPr marL="1371600" lvl="2" indent="-228600" algn="l">
              <a:lnSpc>
                <a:spcPct val="90000"/>
              </a:lnSpc>
              <a:spcBef>
                <a:spcPts val="1000"/>
              </a:spcBef>
              <a:spcAft>
                <a:spcPts val="0"/>
              </a:spcAft>
              <a:buClr>
                <a:schemeClr val="dk1"/>
              </a:buClr>
              <a:buSzPts val="4400"/>
              <a:buNone/>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38" name="Google Shape;38;p9"/>
          <p:cNvSpPr>
            <a:spLocks noGrp="1"/>
          </p:cNvSpPr>
          <p:nvPr>
            <p:ph type="pic" idx="2"/>
          </p:nvPr>
        </p:nvSpPr>
        <p:spPr>
          <a:xfrm>
            <a:off x="13460186" y="0"/>
            <a:ext cx="10923814" cy="13716000"/>
          </a:xfrm>
          <a:prstGeom prst="rect">
            <a:avLst/>
          </a:prstGeom>
          <a:noFill/>
          <a:ln>
            <a:noFill/>
          </a:ln>
        </p:spPr>
      </p:sp>
      <p:sp>
        <p:nvSpPr>
          <p:cNvPr id="39" name="Google Shape;39;p9"/>
          <p:cNvSpPr txBox="1">
            <a:spLocks noGrp="1"/>
          </p:cNvSpPr>
          <p:nvPr>
            <p:ph type="sldNum" idx="12"/>
          </p:nvPr>
        </p:nvSpPr>
        <p:spPr>
          <a:xfrm>
            <a:off x="17624213" y="12330967"/>
            <a:ext cx="5486400" cy="73025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2400" b="0" i="0" u="none" strike="noStrike" cap="none">
                <a:solidFill>
                  <a:srgbClr val="8F8F8F"/>
                </a:solidFill>
                <a:latin typeface="Calibri"/>
                <a:ea typeface="Calibri"/>
                <a:cs typeface="Calibri"/>
                <a:sym typeface="Calibri"/>
              </a:defRPr>
            </a:lvl1pPr>
            <a:lvl2pPr marL="0" lvl="1" indent="0" algn="r">
              <a:spcBef>
                <a:spcPts val="0"/>
              </a:spcBef>
              <a:buNone/>
              <a:defRPr sz="2400" b="0" i="0" u="none" strike="noStrike" cap="none">
                <a:solidFill>
                  <a:srgbClr val="8F8F8F"/>
                </a:solidFill>
                <a:latin typeface="Calibri"/>
                <a:ea typeface="Calibri"/>
                <a:cs typeface="Calibri"/>
                <a:sym typeface="Calibri"/>
              </a:defRPr>
            </a:lvl2pPr>
            <a:lvl3pPr marL="0" lvl="2" indent="0" algn="r">
              <a:spcBef>
                <a:spcPts val="0"/>
              </a:spcBef>
              <a:buNone/>
              <a:defRPr sz="2400" b="0" i="0" u="none" strike="noStrike" cap="none">
                <a:solidFill>
                  <a:srgbClr val="8F8F8F"/>
                </a:solidFill>
                <a:latin typeface="Calibri"/>
                <a:ea typeface="Calibri"/>
                <a:cs typeface="Calibri"/>
                <a:sym typeface="Calibri"/>
              </a:defRPr>
            </a:lvl3pPr>
            <a:lvl4pPr marL="0" lvl="3" indent="0" algn="r">
              <a:spcBef>
                <a:spcPts val="0"/>
              </a:spcBef>
              <a:buNone/>
              <a:defRPr sz="2400" b="0" i="0" u="none" strike="noStrike" cap="none">
                <a:solidFill>
                  <a:srgbClr val="8F8F8F"/>
                </a:solidFill>
                <a:latin typeface="Calibri"/>
                <a:ea typeface="Calibri"/>
                <a:cs typeface="Calibri"/>
                <a:sym typeface="Calibri"/>
              </a:defRPr>
            </a:lvl4pPr>
            <a:lvl5pPr marL="0" lvl="4" indent="0" algn="r">
              <a:spcBef>
                <a:spcPts val="0"/>
              </a:spcBef>
              <a:buNone/>
              <a:defRPr sz="2400" b="0" i="0" u="none" strike="noStrike" cap="none">
                <a:solidFill>
                  <a:srgbClr val="8F8F8F"/>
                </a:solidFill>
                <a:latin typeface="Calibri"/>
                <a:ea typeface="Calibri"/>
                <a:cs typeface="Calibri"/>
                <a:sym typeface="Calibri"/>
              </a:defRPr>
            </a:lvl5pPr>
            <a:lvl6pPr marL="0" lvl="5" indent="0" algn="r">
              <a:spcBef>
                <a:spcPts val="0"/>
              </a:spcBef>
              <a:buNone/>
              <a:defRPr sz="2400" b="0" i="0" u="none" strike="noStrike" cap="none">
                <a:solidFill>
                  <a:srgbClr val="8F8F8F"/>
                </a:solidFill>
                <a:latin typeface="Calibri"/>
                <a:ea typeface="Calibri"/>
                <a:cs typeface="Calibri"/>
                <a:sym typeface="Calibri"/>
              </a:defRPr>
            </a:lvl6pPr>
            <a:lvl7pPr marL="0" lvl="6" indent="0" algn="r">
              <a:spcBef>
                <a:spcPts val="0"/>
              </a:spcBef>
              <a:buNone/>
              <a:defRPr sz="2400" b="0" i="0" u="none" strike="noStrike" cap="none">
                <a:solidFill>
                  <a:srgbClr val="8F8F8F"/>
                </a:solidFill>
                <a:latin typeface="Calibri"/>
                <a:ea typeface="Calibri"/>
                <a:cs typeface="Calibri"/>
                <a:sym typeface="Calibri"/>
              </a:defRPr>
            </a:lvl7pPr>
            <a:lvl8pPr marL="0" lvl="7" indent="0" algn="r">
              <a:spcBef>
                <a:spcPts val="0"/>
              </a:spcBef>
              <a:buNone/>
              <a:defRPr sz="2400" b="0" i="0" u="none" strike="noStrike" cap="none">
                <a:solidFill>
                  <a:srgbClr val="8F8F8F"/>
                </a:solidFill>
                <a:latin typeface="Calibri"/>
                <a:ea typeface="Calibri"/>
                <a:cs typeface="Calibri"/>
                <a:sym typeface="Calibri"/>
              </a:defRPr>
            </a:lvl8pPr>
            <a:lvl9pPr marL="0" lvl="8" indent="0" algn="r">
              <a:spcBef>
                <a:spcPts val="0"/>
              </a:spcBef>
              <a:buNone/>
              <a:defRPr sz="2400" b="0" i="0" u="none" strike="noStrike" cap="none">
                <a:solidFill>
                  <a:srgbClr val="8F8F8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i-FI"/>
              <a:t>‹#›</a:t>
            </a:fld>
            <a:endParaRPr/>
          </a:p>
        </p:txBody>
      </p:sp>
      <p:sp>
        <p:nvSpPr>
          <p:cNvPr id="40" name="Google Shape;40;p9"/>
          <p:cNvSpPr txBox="1">
            <a:spLocks noGrp="1"/>
          </p:cNvSpPr>
          <p:nvPr>
            <p:ph type="ftr" idx="11"/>
          </p:nvPr>
        </p:nvSpPr>
        <p:spPr>
          <a:xfrm>
            <a:off x="1621944" y="12255499"/>
            <a:ext cx="8229600" cy="730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9"/>
          <p:cNvSpPr txBox="1">
            <a:spLocks noGrp="1"/>
          </p:cNvSpPr>
          <p:nvPr>
            <p:ph type="title"/>
          </p:nvPr>
        </p:nvSpPr>
        <p:spPr>
          <a:xfrm>
            <a:off x="1621944" y="730251"/>
            <a:ext cx="10997318" cy="213018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57575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Image Half Full">
  <p:cSld name="4_Image Half Full">
    <p:spTree>
      <p:nvGrpSpPr>
        <p:cNvPr id="1" name="Shape 42"/>
        <p:cNvGrpSpPr/>
        <p:nvPr/>
      </p:nvGrpSpPr>
      <p:grpSpPr>
        <a:xfrm>
          <a:off x="0" y="0"/>
          <a:ext cx="0" cy="0"/>
          <a:chOff x="0" y="0"/>
          <a:chExt cx="0" cy="0"/>
        </a:xfrm>
      </p:grpSpPr>
      <p:sp>
        <p:nvSpPr>
          <p:cNvPr id="43" name="Google Shape;43;p10"/>
          <p:cNvSpPr txBox="1">
            <a:spLocks noGrp="1"/>
          </p:cNvSpPr>
          <p:nvPr>
            <p:ph type="title"/>
          </p:nvPr>
        </p:nvSpPr>
        <p:spPr>
          <a:xfrm>
            <a:off x="1649187" y="730250"/>
            <a:ext cx="21463874" cy="16210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575757"/>
              </a:buClr>
              <a:buSzPts val="8800"/>
              <a:buFont typeface="Calibri"/>
              <a:buNone/>
              <a:defRPr sz="8800">
                <a:solidFill>
                  <a:srgbClr val="575757"/>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0"/>
          <p:cNvSpPr txBox="1"/>
          <p:nvPr/>
        </p:nvSpPr>
        <p:spPr>
          <a:xfrm>
            <a:off x="23110613" y="88587"/>
            <a:ext cx="1102891" cy="40524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i="0" u="none" strike="noStrike" cap="none">
              <a:solidFill>
                <a:schemeClr val="lt1"/>
              </a:solidFill>
              <a:latin typeface="Calibri"/>
              <a:ea typeface="Calibri"/>
              <a:cs typeface="Calibri"/>
              <a:sym typeface="Calibri"/>
            </a:endParaRPr>
          </a:p>
        </p:txBody>
      </p:sp>
      <p:sp>
        <p:nvSpPr>
          <p:cNvPr id="45" name="Google Shape;45;p10"/>
          <p:cNvSpPr/>
          <p:nvPr/>
        </p:nvSpPr>
        <p:spPr>
          <a:xfrm>
            <a:off x="8404703" y="4080086"/>
            <a:ext cx="3941487" cy="6966000"/>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None/>
            </a:pPr>
            <a:endParaRPr sz="3024">
              <a:solidFill>
                <a:schemeClr val="dk1"/>
              </a:solidFill>
              <a:latin typeface="Calibri"/>
              <a:ea typeface="Calibri"/>
              <a:cs typeface="Calibri"/>
              <a:sym typeface="Calibri"/>
            </a:endParaRPr>
          </a:p>
        </p:txBody>
      </p:sp>
      <p:sp>
        <p:nvSpPr>
          <p:cNvPr id="46" name="Google Shape;46;p10"/>
          <p:cNvSpPr txBox="1">
            <a:spLocks noGrp="1"/>
          </p:cNvSpPr>
          <p:nvPr>
            <p:ph type="body" idx="1"/>
          </p:nvPr>
        </p:nvSpPr>
        <p:spPr>
          <a:xfrm>
            <a:off x="1676400" y="3061052"/>
            <a:ext cx="10069463" cy="83372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6000"/>
              <a:buFont typeface="Calibri"/>
              <a:buNone/>
              <a:defRPr sz="6000"/>
            </a:lvl1pPr>
            <a:lvl2pPr marL="914400" lvl="1" indent="-571500" algn="l">
              <a:lnSpc>
                <a:spcPct val="90000"/>
              </a:lnSpc>
              <a:spcBef>
                <a:spcPts val="1000"/>
              </a:spcBef>
              <a:spcAft>
                <a:spcPts val="0"/>
              </a:spcAft>
              <a:buClr>
                <a:schemeClr val="dk1"/>
              </a:buClr>
              <a:buSzPts val="5400"/>
              <a:buChar char="•"/>
              <a:defRPr sz="5400"/>
            </a:lvl2pPr>
            <a:lvl3pPr marL="1371600" lvl="2" indent="-533400" algn="l">
              <a:lnSpc>
                <a:spcPct val="90000"/>
              </a:lnSpc>
              <a:spcBef>
                <a:spcPts val="1000"/>
              </a:spcBef>
              <a:spcAft>
                <a:spcPts val="0"/>
              </a:spcAft>
              <a:buClr>
                <a:schemeClr val="dk1"/>
              </a:buClr>
              <a:buSzPts val="4800"/>
              <a:buChar char="•"/>
              <a:defRPr sz="4800"/>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47" name="Google Shape;47;p10"/>
          <p:cNvSpPr txBox="1">
            <a:spLocks noGrp="1"/>
          </p:cNvSpPr>
          <p:nvPr>
            <p:ph type="body" idx="2"/>
          </p:nvPr>
        </p:nvSpPr>
        <p:spPr>
          <a:xfrm>
            <a:off x="13041150" y="3061052"/>
            <a:ext cx="10069463" cy="83372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6000"/>
              <a:buFont typeface="Calibri"/>
              <a:buNone/>
              <a:defRPr sz="6000"/>
            </a:lvl1pPr>
            <a:lvl2pPr marL="914400" lvl="1" indent="-571500" algn="l">
              <a:lnSpc>
                <a:spcPct val="90000"/>
              </a:lnSpc>
              <a:spcBef>
                <a:spcPts val="1000"/>
              </a:spcBef>
              <a:spcAft>
                <a:spcPts val="0"/>
              </a:spcAft>
              <a:buClr>
                <a:schemeClr val="dk1"/>
              </a:buClr>
              <a:buSzPts val="5400"/>
              <a:buChar char="•"/>
              <a:defRPr sz="5400"/>
            </a:lvl2pPr>
            <a:lvl3pPr marL="1371600" lvl="2" indent="-533400" algn="l">
              <a:lnSpc>
                <a:spcPct val="90000"/>
              </a:lnSpc>
              <a:spcBef>
                <a:spcPts val="1000"/>
              </a:spcBef>
              <a:spcAft>
                <a:spcPts val="0"/>
              </a:spcAft>
              <a:buClr>
                <a:schemeClr val="dk1"/>
              </a:buClr>
              <a:buSzPts val="4800"/>
              <a:buChar char="•"/>
              <a:defRPr sz="4800"/>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48" name="Google Shape;48;p10"/>
          <p:cNvSpPr txBox="1">
            <a:spLocks noGrp="1"/>
          </p:cNvSpPr>
          <p:nvPr>
            <p:ph type="sldNum" idx="12"/>
          </p:nvPr>
        </p:nvSpPr>
        <p:spPr>
          <a:xfrm>
            <a:off x="17624213" y="12255499"/>
            <a:ext cx="5486400" cy="73025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2400" b="0" i="0" u="none" strike="noStrike" cap="none">
                <a:solidFill>
                  <a:srgbClr val="575757"/>
                </a:solidFill>
                <a:latin typeface="Calibri"/>
                <a:ea typeface="Calibri"/>
                <a:cs typeface="Calibri"/>
                <a:sym typeface="Calibri"/>
              </a:defRPr>
            </a:lvl1pPr>
            <a:lvl2pPr marL="0" lvl="1" indent="0" algn="r">
              <a:spcBef>
                <a:spcPts val="0"/>
              </a:spcBef>
              <a:buNone/>
              <a:defRPr sz="2400" b="0" i="0" u="none" strike="noStrike" cap="none">
                <a:solidFill>
                  <a:srgbClr val="575757"/>
                </a:solidFill>
                <a:latin typeface="Calibri"/>
                <a:ea typeface="Calibri"/>
                <a:cs typeface="Calibri"/>
                <a:sym typeface="Calibri"/>
              </a:defRPr>
            </a:lvl2pPr>
            <a:lvl3pPr marL="0" lvl="2" indent="0" algn="r">
              <a:spcBef>
                <a:spcPts val="0"/>
              </a:spcBef>
              <a:buNone/>
              <a:defRPr sz="2400" b="0" i="0" u="none" strike="noStrike" cap="none">
                <a:solidFill>
                  <a:srgbClr val="575757"/>
                </a:solidFill>
                <a:latin typeface="Calibri"/>
                <a:ea typeface="Calibri"/>
                <a:cs typeface="Calibri"/>
                <a:sym typeface="Calibri"/>
              </a:defRPr>
            </a:lvl3pPr>
            <a:lvl4pPr marL="0" lvl="3" indent="0" algn="r">
              <a:spcBef>
                <a:spcPts val="0"/>
              </a:spcBef>
              <a:buNone/>
              <a:defRPr sz="2400" b="0" i="0" u="none" strike="noStrike" cap="none">
                <a:solidFill>
                  <a:srgbClr val="575757"/>
                </a:solidFill>
                <a:latin typeface="Calibri"/>
                <a:ea typeface="Calibri"/>
                <a:cs typeface="Calibri"/>
                <a:sym typeface="Calibri"/>
              </a:defRPr>
            </a:lvl4pPr>
            <a:lvl5pPr marL="0" lvl="4" indent="0" algn="r">
              <a:spcBef>
                <a:spcPts val="0"/>
              </a:spcBef>
              <a:buNone/>
              <a:defRPr sz="2400" b="0" i="0" u="none" strike="noStrike" cap="none">
                <a:solidFill>
                  <a:srgbClr val="575757"/>
                </a:solidFill>
                <a:latin typeface="Calibri"/>
                <a:ea typeface="Calibri"/>
                <a:cs typeface="Calibri"/>
                <a:sym typeface="Calibri"/>
              </a:defRPr>
            </a:lvl5pPr>
            <a:lvl6pPr marL="0" lvl="5" indent="0" algn="r">
              <a:spcBef>
                <a:spcPts val="0"/>
              </a:spcBef>
              <a:buNone/>
              <a:defRPr sz="2400" b="0" i="0" u="none" strike="noStrike" cap="none">
                <a:solidFill>
                  <a:srgbClr val="575757"/>
                </a:solidFill>
                <a:latin typeface="Calibri"/>
                <a:ea typeface="Calibri"/>
                <a:cs typeface="Calibri"/>
                <a:sym typeface="Calibri"/>
              </a:defRPr>
            </a:lvl6pPr>
            <a:lvl7pPr marL="0" lvl="6" indent="0" algn="r">
              <a:spcBef>
                <a:spcPts val="0"/>
              </a:spcBef>
              <a:buNone/>
              <a:defRPr sz="2400" b="0" i="0" u="none" strike="noStrike" cap="none">
                <a:solidFill>
                  <a:srgbClr val="575757"/>
                </a:solidFill>
                <a:latin typeface="Calibri"/>
                <a:ea typeface="Calibri"/>
                <a:cs typeface="Calibri"/>
                <a:sym typeface="Calibri"/>
              </a:defRPr>
            </a:lvl7pPr>
            <a:lvl8pPr marL="0" lvl="7" indent="0" algn="r">
              <a:spcBef>
                <a:spcPts val="0"/>
              </a:spcBef>
              <a:buNone/>
              <a:defRPr sz="2400" b="0" i="0" u="none" strike="noStrike" cap="none">
                <a:solidFill>
                  <a:srgbClr val="575757"/>
                </a:solidFill>
                <a:latin typeface="Calibri"/>
                <a:ea typeface="Calibri"/>
                <a:cs typeface="Calibri"/>
                <a:sym typeface="Calibri"/>
              </a:defRPr>
            </a:lvl8pPr>
            <a:lvl9pPr marL="0" lvl="8" indent="0" algn="r">
              <a:spcBef>
                <a:spcPts val="0"/>
              </a:spcBef>
              <a:buNone/>
              <a:defRPr sz="2400" b="0" i="0" u="none" strike="noStrike" cap="none">
                <a:solidFill>
                  <a:srgbClr val="57575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i-FI"/>
              <a:t>‹#›</a:t>
            </a:fld>
            <a:endParaRPr/>
          </a:p>
        </p:txBody>
      </p:sp>
      <p:sp>
        <p:nvSpPr>
          <p:cNvPr id="49" name="Google Shape;49;p10"/>
          <p:cNvSpPr txBox="1">
            <a:spLocks noGrp="1"/>
          </p:cNvSpPr>
          <p:nvPr>
            <p:ph type="ftr" idx="11"/>
          </p:nvPr>
        </p:nvSpPr>
        <p:spPr>
          <a:xfrm>
            <a:off x="1621944" y="12255499"/>
            <a:ext cx="8229600" cy="730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57575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8_Image Half Full">
  <p:cSld name="8_Image Half Full">
    <p:spTree>
      <p:nvGrpSpPr>
        <p:cNvPr id="1" name="Shape 50"/>
        <p:cNvGrpSpPr/>
        <p:nvPr/>
      </p:nvGrpSpPr>
      <p:grpSpPr>
        <a:xfrm>
          <a:off x="0" y="0"/>
          <a:ext cx="0" cy="0"/>
          <a:chOff x="0" y="0"/>
          <a:chExt cx="0" cy="0"/>
        </a:xfrm>
      </p:grpSpPr>
      <p:sp>
        <p:nvSpPr>
          <p:cNvPr id="51" name="Google Shape;51;p11"/>
          <p:cNvSpPr>
            <a:spLocks noGrp="1"/>
          </p:cNvSpPr>
          <p:nvPr>
            <p:ph type="pic" idx="2"/>
          </p:nvPr>
        </p:nvSpPr>
        <p:spPr>
          <a:xfrm>
            <a:off x="1" y="0"/>
            <a:ext cx="10923814" cy="13716000"/>
          </a:xfrm>
          <a:prstGeom prst="rect">
            <a:avLst/>
          </a:prstGeom>
          <a:noFill/>
          <a:ln>
            <a:noFill/>
          </a:ln>
        </p:spPr>
      </p:sp>
      <p:sp>
        <p:nvSpPr>
          <p:cNvPr id="52" name="Google Shape;52;p11"/>
          <p:cNvSpPr txBox="1">
            <a:spLocks noGrp="1"/>
          </p:cNvSpPr>
          <p:nvPr>
            <p:ph type="title"/>
          </p:nvPr>
        </p:nvSpPr>
        <p:spPr>
          <a:xfrm>
            <a:off x="11381014" y="730250"/>
            <a:ext cx="11732046" cy="218311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575757"/>
              </a:buClr>
              <a:buSzPts val="8800"/>
              <a:buFont typeface="Calibri"/>
              <a:buNone/>
              <a:defRPr sz="8800">
                <a:solidFill>
                  <a:srgbClr val="575757"/>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1"/>
          <p:cNvSpPr txBox="1"/>
          <p:nvPr/>
        </p:nvSpPr>
        <p:spPr>
          <a:xfrm>
            <a:off x="23110613" y="88587"/>
            <a:ext cx="1102891" cy="40524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Calibri"/>
              <a:ea typeface="Calibri"/>
              <a:cs typeface="Calibri"/>
              <a:sym typeface="Calibri"/>
            </a:endParaRPr>
          </a:p>
        </p:txBody>
      </p:sp>
      <p:sp>
        <p:nvSpPr>
          <p:cNvPr id="54" name="Google Shape;54;p11"/>
          <p:cNvSpPr txBox="1">
            <a:spLocks noGrp="1"/>
          </p:cNvSpPr>
          <p:nvPr>
            <p:ph type="body" idx="1"/>
          </p:nvPr>
        </p:nvSpPr>
        <p:spPr>
          <a:xfrm>
            <a:off x="11381015" y="3536295"/>
            <a:ext cx="11732048" cy="869100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5400"/>
              <a:buFont typeface="Calibri"/>
              <a:buNone/>
              <a:defRPr/>
            </a:lvl1pPr>
            <a:lvl2pPr marL="914400" lvl="1" indent="-342900" algn="l">
              <a:lnSpc>
                <a:spcPct val="90000"/>
              </a:lnSpc>
              <a:spcBef>
                <a:spcPts val="1000"/>
              </a:spcBef>
              <a:spcAft>
                <a:spcPts val="0"/>
              </a:spcAft>
              <a:buClr>
                <a:schemeClr val="dk1"/>
              </a:buClr>
              <a:buSzPts val="1800"/>
              <a:buChar char="•"/>
              <a:defRPr/>
            </a:lvl2pPr>
            <a:lvl3pPr marL="1371600" lvl="2" indent="-228600" algn="l">
              <a:lnSpc>
                <a:spcPct val="90000"/>
              </a:lnSpc>
              <a:spcBef>
                <a:spcPts val="1000"/>
              </a:spcBef>
              <a:spcAft>
                <a:spcPts val="0"/>
              </a:spcAft>
              <a:buClr>
                <a:schemeClr val="dk1"/>
              </a:buClr>
              <a:buSzPts val="4400"/>
              <a:buNone/>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55" name="Google Shape;55;p11"/>
          <p:cNvSpPr txBox="1">
            <a:spLocks noGrp="1"/>
          </p:cNvSpPr>
          <p:nvPr>
            <p:ph type="sldNum" idx="12"/>
          </p:nvPr>
        </p:nvSpPr>
        <p:spPr>
          <a:xfrm>
            <a:off x="17624213" y="12321661"/>
            <a:ext cx="5486400" cy="73025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2400">
                <a:solidFill>
                  <a:srgbClr val="575757"/>
                </a:solidFill>
                <a:latin typeface="Calibri"/>
                <a:ea typeface="Calibri"/>
                <a:cs typeface="Calibri"/>
                <a:sym typeface="Calibri"/>
              </a:defRPr>
            </a:lvl1pPr>
            <a:lvl2pPr marL="0" lvl="1" indent="0" algn="r">
              <a:spcBef>
                <a:spcPts val="0"/>
              </a:spcBef>
              <a:buNone/>
              <a:defRPr sz="2400">
                <a:solidFill>
                  <a:srgbClr val="575757"/>
                </a:solidFill>
                <a:latin typeface="Calibri"/>
                <a:ea typeface="Calibri"/>
                <a:cs typeface="Calibri"/>
                <a:sym typeface="Calibri"/>
              </a:defRPr>
            </a:lvl2pPr>
            <a:lvl3pPr marL="0" lvl="2" indent="0" algn="r">
              <a:spcBef>
                <a:spcPts val="0"/>
              </a:spcBef>
              <a:buNone/>
              <a:defRPr sz="2400">
                <a:solidFill>
                  <a:srgbClr val="575757"/>
                </a:solidFill>
                <a:latin typeface="Calibri"/>
                <a:ea typeface="Calibri"/>
                <a:cs typeface="Calibri"/>
                <a:sym typeface="Calibri"/>
              </a:defRPr>
            </a:lvl3pPr>
            <a:lvl4pPr marL="0" lvl="3" indent="0" algn="r">
              <a:spcBef>
                <a:spcPts val="0"/>
              </a:spcBef>
              <a:buNone/>
              <a:defRPr sz="2400">
                <a:solidFill>
                  <a:srgbClr val="575757"/>
                </a:solidFill>
                <a:latin typeface="Calibri"/>
                <a:ea typeface="Calibri"/>
                <a:cs typeface="Calibri"/>
                <a:sym typeface="Calibri"/>
              </a:defRPr>
            </a:lvl4pPr>
            <a:lvl5pPr marL="0" lvl="4" indent="0" algn="r">
              <a:spcBef>
                <a:spcPts val="0"/>
              </a:spcBef>
              <a:buNone/>
              <a:defRPr sz="2400">
                <a:solidFill>
                  <a:srgbClr val="575757"/>
                </a:solidFill>
                <a:latin typeface="Calibri"/>
                <a:ea typeface="Calibri"/>
                <a:cs typeface="Calibri"/>
                <a:sym typeface="Calibri"/>
              </a:defRPr>
            </a:lvl5pPr>
            <a:lvl6pPr marL="0" lvl="5" indent="0" algn="r">
              <a:spcBef>
                <a:spcPts val="0"/>
              </a:spcBef>
              <a:buNone/>
              <a:defRPr sz="2400">
                <a:solidFill>
                  <a:srgbClr val="575757"/>
                </a:solidFill>
                <a:latin typeface="Calibri"/>
                <a:ea typeface="Calibri"/>
                <a:cs typeface="Calibri"/>
                <a:sym typeface="Calibri"/>
              </a:defRPr>
            </a:lvl6pPr>
            <a:lvl7pPr marL="0" lvl="6" indent="0" algn="r">
              <a:spcBef>
                <a:spcPts val="0"/>
              </a:spcBef>
              <a:buNone/>
              <a:defRPr sz="2400">
                <a:solidFill>
                  <a:srgbClr val="575757"/>
                </a:solidFill>
                <a:latin typeface="Calibri"/>
                <a:ea typeface="Calibri"/>
                <a:cs typeface="Calibri"/>
                <a:sym typeface="Calibri"/>
              </a:defRPr>
            </a:lvl7pPr>
            <a:lvl8pPr marL="0" lvl="7" indent="0" algn="r">
              <a:spcBef>
                <a:spcPts val="0"/>
              </a:spcBef>
              <a:buNone/>
              <a:defRPr sz="2400">
                <a:solidFill>
                  <a:srgbClr val="575757"/>
                </a:solidFill>
                <a:latin typeface="Calibri"/>
                <a:ea typeface="Calibri"/>
                <a:cs typeface="Calibri"/>
                <a:sym typeface="Calibri"/>
              </a:defRPr>
            </a:lvl8pPr>
            <a:lvl9pPr marL="0" lvl="8" indent="0" algn="r">
              <a:spcBef>
                <a:spcPts val="0"/>
              </a:spcBef>
              <a:buNone/>
              <a:defRPr sz="2400">
                <a:solidFill>
                  <a:srgbClr val="57575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i-FI"/>
              <a:t>‹#›</a:t>
            </a:fld>
            <a:endParaRPr/>
          </a:p>
        </p:txBody>
      </p:sp>
      <p:sp>
        <p:nvSpPr>
          <p:cNvPr id="56" name="Google Shape;56;p11"/>
          <p:cNvSpPr txBox="1">
            <a:spLocks noGrp="1"/>
          </p:cNvSpPr>
          <p:nvPr>
            <p:ph type="ftr" idx="11"/>
          </p:nvPr>
        </p:nvSpPr>
        <p:spPr>
          <a:xfrm>
            <a:off x="1621944" y="12255499"/>
            <a:ext cx="8229600" cy="730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57575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4_Image Half Full">
  <p:cSld name="14_Image Half Full">
    <p:spTree>
      <p:nvGrpSpPr>
        <p:cNvPr id="1" name="Shape 57"/>
        <p:cNvGrpSpPr/>
        <p:nvPr/>
      </p:nvGrpSpPr>
      <p:grpSpPr>
        <a:xfrm>
          <a:off x="0" y="0"/>
          <a:ext cx="0" cy="0"/>
          <a:chOff x="0" y="0"/>
          <a:chExt cx="0" cy="0"/>
        </a:xfrm>
      </p:grpSpPr>
      <p:sp>
        <p:nvSpPr>
          <p:cNvPr id="58" name="Google Shape;58;p12"/>
          <p:cNvSpPr txBox="1">
            <a:spLocks noGrp="1"/>
          </p:cNvSpPr>
          <p:nvPr>
            <p:ph type="title"/>
          </p:nvPr>
        </p:nvSpPr>
        <p:spPr>
          <a:xfrm>
            <a:off x="832756" y="493828"/>
            <a:ext cx="22789243" cy="193912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575757"/>
              </a:buClr>
              <a:buSzPts val="8800"/>
              <a:buFont typeface="Calibri"/>
              <a:buNone/>
              <a:defRPr sz="8800">
                <a:solidFill>
                  <a:srgbClr val="575757"/>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12"/>
          <p:cNvSpPr txBox="1"/>
          <p:nvPr/>
        </p:nvSpPr>
        <p:spPr>
          <a:xfrm>
            <a:off x="23110613" y="88587"/>
            <a:ext cx="1102891" cy="40524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Calibri"/>
              <a:ea typeface="Calibri"/>
              <a:cs typeface="Calibri"/>
              <a:sym typeface="Calibri"/>
            </a:endParaRPr>
          </a:p>
        </p:txBody>
      </p:sp>
      <p:sp>
        <p:nvSpPr>
          <p:cNvPr id="60" name="Google Shape;60;p12"/>
          <p:cNvSpPr txBox="1">
            <a:spLocks noGrp="1"/>
          </p:cNvSpPr>
          <p:nvPr>
            <p:ph type="body" idx="1"/>
          </p:nvPr>
        </p:nvSpPr>
        <p:spPr>
          <a:xfrm>
            <a:off x="826867" y="7677767"/>
            <a:ext cx="5231176" cy="376659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4400"/>
              <a:buFont typeface="Calibri"/>
              <a:buNone/>
              <a:defRPr sz="4400"/>
            </a:lvl1pPr>
            <a:lvl2pPr marL="914400" lvl="1" indent="-342900" algn="l">
              <a:lnSpc>
                <a:spcPct val="90000"/>
              </a:lnSpc>
              <a:spcBef>
                <a:spcPts val="1000"/>
              </a:spcBef>
              <a:spcAft>
                <a:spcPts val="0"/>
              </a:spcAft>
              <a:buClr>
                <a:schemeClr val="dk1"/>
              </a:buClr>
              <a:buSzPts val="1800"/>
              <a:buChar char="•"/>
              <a:defRPr/>
            </a:lvl2pPr>
            <a:lvl3pPr marL="1371600" lvl="2" indent="-228600" algn="l">
              <a:lnSpc>
                <a:spcPct val="90000"/>
              </a:lnSpc>
              <a:spcBef>
                <a:spcPts val="1000"/>
              </a:spcBef>
              <a:spcAft>
                <a:spcPts val="0"/>
              </a:spcAft>
              <a:buClr>
                <a:schemeClr val="dk1"/>
              </a:buClr>
              <a:buSzPts val="4400"/>
              <a:buNone/>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61" name="Google Shape;61;p12"/>
          <p:cNvSpPr>
            <a:spLocks noGrp="1"/>
          </p:cNvSpPr>
          <p:nvPr>
            <p:ph type="pic" idx="2"/>
          </p:nvPr>
        </p:nvSpPr>
        <p:spPr>
          <a:xfrm>
            <a:off x="827319" y="2680426"/>
            <a:ext cx="5231176" cy="4749872"/>
          </a:xfrm>
          <a:prstGeom prst="rect">
            <a:avLst/>
          </a:prstGeom>
          <a:noFill/>
          <a:ln>
            <a:noFill/>
          </a:ln>
        </p:spPr>
      </p:sp>
      <p:sp>
        <p:nvSpPr>
          <p:cNvPr id="62" name="Google Shape;62;p12"/>
          <p:cNvSpPr txBox="1">
            <a:spLocks noGrp="1"/>
          </p:cNvSpPr>
          <p:nvPr>
            <p:ph type="body" idx="3"/>
          </p:nvPr>
        </p:nvSpPr>
        <p:spPr>
          <a:xfrm>
            <a:off x="6652041" y="7677767"/>
            <a:ext cx="5231176" cy="376659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4400"/>
              <a:buFont typeface="Calibri"/>
              <a:buNone/>
              <a:defRPr sz="4400"/>
            </a:lvl1pPr>
            <a:lvl2pPr marL="914400" lvl="1" indent="-342900" algn="l">
              <a:lnSpc>
                <a:spcPct val="90000"/>
              </a:lnSpc>
              <a:spcBef>
                <a:spcPts val="1000"/>
              </a:spcBef>
              <a:spcAft>
                <a:spcPts val="0"/>
              </a:spcAft>
              <a:buClr>
                <a:schemeClr val="dk1"/>
              </a:buClr>
              <a:buSzPts val="1800"/>
              <a:buChar char="•"/>
              <a:defRPr/>
            </a:lvl2pPr>
            <a:lvl3pPr marL="1371600" lvl="2" indent="-228600" algn="l">
              <a:lnSpc>
                <a:spcPct val="90000"/>
              </a:lnSpc>
              <a:spcBef>
                <a:spcPts val="1000"/>
              </a:spcBef>
              <a:spcAft>
                <a:spcPts val="0"/>
              </a:spcAft>
              <a:buClr>
                <a:schemeClr val="dk1"/>
              </a:buClr>
              <a:buSzPts val="4400"/>
              <a:buNone/>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63" name="Google Shape;63;p12"/>
          <p:cNvSpPr>
            <a:spLocks noGrp="1"/>
          </p:cNvSpPr>
          <p:nvPr>
            <p:ph type="pic" idx="4"/>
          </p:nvPr>
        </p:nvSpPr>
        <p:spPr>
          <a:xfrm>
            <a:off x="6652493" y="2680426"/>
            <a:ext cx="5231176" cy="4749872"/>
          </a:xfrm>
          <a:prstGeom prst="rect">
            <a:avLst/>
          </a:prstGeom>
          <a:noFill/>
          <a:ln>
            <a:noFill/>
          </a:ln>
        </p:spPr>
      </p:sp>
      <p:sp>
        <p:nvSpPr>
          <p:cNvPr id="64" name="Google Shape;64;p12"/>
          <p:cNvSpPr txBox="1">
            <a:spLocks noGrp="1"/>
          </p:cNvSpPr>
          <p:nvPr>
            <p:ph type="body" idx="5"/>
          </p:nvPr>
        </p:nvSpPr>
        <p:spPr>
          <a:xfrm>
            <a:off x="12511727" y="7677767"/>
            <a:ext cx="5231176" cy="376659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4400"/>
              <a:buFont typeface="Calibri"/>
              <a:buNone/>
              <a:defRPr sz="4400"/>
            </a:lvl1pPr>
            <a:lvl2pPr marL="914400" lvl="1" indent="-342900" algn="l">
              <a:lnSpc>
                <a:spcPct val="90000"/>
              </a:lnSpc>
              <a:spcBef>
                <a:spcPts val="1000"/>
              </a:spcBef>
              <a:spcAft>
                <a:spcPts val="0"/>
              </a:spcAft>
              <a:buClr>
                <a:schemeClr val="dk1"/>
              </a:buClr>
              <a:buSzPts val="1800"/>
              <a:buChar char="•"/>
              <a:defRPr/>
            </a:lvl2pPr>
            <a:lvl3pPr marL="1371600" lvl="2" indent="-228600" algn="l">
              <a:lnSpc>
                <a:spcPct val="90000"/>
              </a:lnSpc>
              <a:spcBef>
                <a:spcPts val="1000"/>
              </a:spcBef>
              <a:spcAft>
                <a:spcPts val="0"/>
              </a:spcAft>
              <a:buClr>
                <a:schemeClr val="dk1"/>
              </a:buClr>
              <a:buSzPts val="4400"/>
              <a:buNone/>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65" name="Google Shape;65;p12"/>
          <p:cNvSpPr>
            <a:spLocks noGrp="1"/>
          </p:cNvSpPr>
          <p:nvPr>
            <p:ph type="pic" idx="6"/>
          </p:nvPr>
        </p:nvSpPr>
        <p:spPr>
          <a:xfrm>
            <a:off x="12512179" y="2680426"/>
            <a:ext cx="5231176" cy="4749872"/>
          </a:xfrm>
          <a:prstGeom prst="rect">
            <a:avLst/>
          </a:prstGeom>
          <a:noFill/>
          <a:ln>
            <a:noFill/>
          </a:ln>
        </p:spPr>
      </p:sp>
      <p:sp>
        <p:nvSpPr>
          <p:cNvPr id="66" name="Google Shape;66;p12"/>
          <p:cNvSpPr txBox="1">
            <a:spLocks noGrp="1"/>
          </p:cNvSpPr>
          <p:nvPr>
            <p:ph type="body" idx="7"/>
          </p:nvPr>
        </p:nvSpPr>
        <p:spPr>
          <a:xfrm>
            <a:off x="18390371" y="7677767"/>
            <a:ext cx="5231176" cy="376659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4400"/>
              <a:buFont typeface="Calibri"/>
              <a:buNone/>
              <a:defRPr sz="4400"/>
            </a:lvl1pPr>
            <a:lvl2pPr marL="914400" lvl="1" indent="-342900" algn="l">
              <a:lnSpc>
                <a:spcPct val="90000"/>
              </a:lnSpc>
              <a:spcBef>
                <a:spcPts val="1000"/>
              </a:spcBef>
              <a:spcAft>
                <a:spcPts val="0"/>
              </a:spcAft>
              <a:buClr>
                <a:schemeClr val="dk1"/>
              </a:buClr>
              <a:buSzPts val="1800"/>
              <a:buChar char="•"/>
              <a:defRPr/>
            </a:lvl2pPr>
            <a:lvl3pPr marL="1371600" lvl="2" indent="-228600" algn="l">
              <a:lnSpc>
                <a:spcPct val="90000"/>
              </a:lnSpc>
              <a:spcBef>
                <a:spcPts val="1000"/>
              </a:spcBef>
              <a:spcAft>
                <a:spcPts val="0"/>
              </a:spcAft>
              <a:buClr>
                <a:schemeClr val="dk1"/>
              </a:buClr>
              <a:buSzPts val="4400"/>
              <a:buNone/>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67" name="Google Shape;67;p12"/>
          <p:cNvSpPr>
            <a:spLocks noGrp="1"/>
          </p:cNvSpPr>
          <p:nvPr>
            <p:ph type="pic" idx="8"/>
          </p:nvPr>
        </p:nvSpPr>
        <p:spPr>
          <a:xfrm>
            <a:off x="18390823" y="2680426"/>
            <a:ext cx="5231176" cy="4749872"/>
          </a:xfrm>
          <a:prstGeom prst="rect">
            <a:avLst/>
          </a:prstGeom>
          <a:noFill/>
          <a:ln>
            <a:noFill/>
          </a:ln>
        </p:spPr>
      </p:sp>
      <p:sp>
        <p:nvSpPr>
          <p:cNvPr id="68" name="Google Shape;68;p12"/>
          <p:cNvSpPr txBox="1">
            <a:spLocks noGrp="1"/>
          </p:cNvSpPr>
          <p:nvPr>
            <p:ph type="sldNum" idx="12"/>
          </p:nvPr>
        </p:nvSpPr>
        <p:spPr>
          <a:xfrm>
            <a:off x="18076985" y="12330967"/>
            <a:ext cx="5486400" cy="73025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2400">
                <a:solidFill>
                  <a:srgbClr val="575757"/>
                </a:solidFill>
                <a:latin typeface="Calibri"/>
                <a:ea typeface="Calibri"/>
                <a:cs typeface="Calibri"/>
                <a:sym typeface="Calibri"/>
              </a:defRPr>
            </a:lvl1pPr>
            <a:lvl2pPr marL="0" lvl="1" indent="0" algn="r">
              <a:spcBef>
                <a:spcPts val="0"/>
              </a:spcBef>
              <a:buNone/>
              <a:defRPr sz="2400">
                <a:solidFill>
                  <a:srgbClr val="575757"/>
                </a:solidFill>
                <a:latin typeface="Calibri"/>
                <a:ea typeface="Calibri"/>
                <a:cs typeface="Calibri"/>
                <a:sym typeface="Calibri"/>
              </a:defRPr>
            </a:lvl2pPr>
            <a:lvl3pPr marL="0" lvl="2" indent="0" algn="r">
              <a:spcBef>
                <a:spcPts val="0"/>
              </a:spcBef>
              <a:buNone/>
              <a:defRPr sz="2400">
                <a:solidFill>
                  <a:srgbClr val="575757"/>
                </a:solidFill>
                <a:latin typeface="Calibri"/>
                <a:ea typeface="Calibri"/>
                <a:cs typeface="Calibri"/>
                <a:sym typeface="Calibri"/>
              </a:defRPr>
            </a:lvl3pPr>
            <a:lvl4pPr marL="0" lvl="3" indent="0" algn="r">
              <a:spcBef>
                <a:spcPts val="0"/>
              </a:spcBef>
              <a:buNone/>
              <a:defRPr sz="2400">
                <a:solidFill>
                  <a:srgbClr val="575757"/>
                </a:solidFill>
                <a:latin typeface="Calibri"/>
                <a:ea typeface="Calibri"/>
                <a:cs typeface="Calibri"/>
                <a:sym typeface="Calibri"/>
              </a:defRPr>
            </a:lvl4pPr>
            <a:lvl5pPr marL="0" lvl="4" indent="0" algn="r">
              <a:spcBef>
                <a:spcPts val="0"/>
              </a:spcBef>
              <a:buNone/>
              <a:defRPr sz="2400">
                <a:solidFill>
                  <a:srgbClr val="575757"/>
                </a:solidFill>
                <a:latin typeface="Calibri"/>
                <a:ea typeface="Calibri"/>
                <a:cs typeface="Calibri"/>
                <a:sym typeface="Calibri"/>
              </a:defRPr>
            </a:lvl5pPr>
            <a:lvl6pPr marL="0" lvl="5" indent="0" algn="r">
              <a:spcBef>
                <a:spcPts val="0"/>
              </a:spcBef>
              <a:buNone/>
              <a:defRPr sz="2400">
                <a:solidFill>
                  <a:srgbClr val="575757"/>
                </a:solidFill>
                <a:latin typeface="Calibri"/>
                <a:ea typeface="Calibri"/>
                <a:cs typeface="Calibri"/>
                <a:sym typeface="Calibri"/>
              </a:defRPr>
            </a:lvl6pPr>
            <a:lvl7pPr marL="0" lvl="6" indent="0" algn="r">
              <a:spcBef>
                <a:spcPts val="0"/>
              </a:spcBef>
              <a:buNone/>
              <a:defRPr sz="2400">
                <a:solidFill>
                  <a:srgbClr val="575757"/>
                </a:solidFill>
                <a:latin typeface="Calibri"/>
                <a:ea typeface="Calibri"/>
                <a:cs typeface="Calibri"/>
                <a:sym typeface="Calibri"/>
              </a:defRPr>
            </a:lvl7pPr>
            <a:lvl8pPr marL="0" lvl="7" indent="0" algn="r">
              <a:spcBef>
                <a:spcPts val="0"/>
              </a:spcBef>
              <a:buNone/>
              <a:defRPr sz="2400">
                <a:solidFill>
                  <a:srgbClr val="575757"/>
                </a:solidFill>
                <a:latin typeface="Calibri"/>
                <a:ea typeface="Calibri"/>
                <a:cs typeface="Calibri"/>
                <a:sym typeface="Calibri"/>
              </a:defRPr>
            </a:lvl8pPr>
            <a:lvl9pPr marL="0" lvl="8" indent="0" algn="r">
              <a:spcBef>
                <a:spcPts val="0"/>
              </a:spcBef>
              <a:buNone/>
              <a:defRPr sz="2400">
                <a:solidFill>
                  <a:srgbClr val="57575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i-FI"/>
              <a:t>‹#›</a:t>
            </a:fld>
            <a:endParaRPr/>
          </a:p>
        </p:txBody>
      </p:sp>
      <p:sp>
        <p:nvSpPr>
          <p:cNvPr id="69" name="Google Shape;69;p12"/>
          <p:cNvSpPr txBox="1">
            <a:spLocks noGrp="1"/>
          </p:cNvSpPr>
          <p:nvPr>
            <p:ph type="ftr" idx="11"/>
          </p:nvPr>
        </p:nvSpPr>
        <p:spPr>
          <a:xfrm>
            <a:off x="820615" y="12255499"/>
            <a:ext cx="8229600" cy="730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57575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2_Image Half Full">
  <p:cSld name="22_Image Half Full">
    <p:spTree>
      <p:nvGrpSpPr>
        <p:cNvPr id="1" name="Shape 70"/>
        <p:cNvGrpSpPr/>
        <p:nvPr/>
      </p:nvGrpSpPr>
      <p:grpSpPr>
        <a:xfrm>
          <a:off x="0" y="0"/>
          <a:ext cx="0" cy="0"/>
          <a:chOff x="0" y="0"/>
          <a:chExt cx="0" cy="0"/>
        </a:xfrm>
      </p:grpSpPr>
      <p:sp>
        <p:nvSpPr>
          <p:cNvPr id="71" name="Google Shape;71;p13"/>
          <p:cNvSpPr txBox="1">
            <a:spLocks noGrp="1"/>
          </p:cNvSpPr>
          <p:nvPr>
            <p:ph type="title"/>
          </p:nvPr>
        </p:nvSpPr>
        <p:spPr>
          <a:xfrm>
            <a:off x="832756" y="493828"/>
            <a:ext cx="22789243" cy="193912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575757"/>
              </a:buClr>
              <a:buSzPts val="8800"/>
              <a:buFont typeface="Calibri"/>
              <a:buNone/>
              <a:defRPr sz="8800">
                <a:solidFill>
                  <a:srgbClr val="575757"/>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3"/>
          <p:cNvSpPr txBox="1"/>
          <p:nvPr/>
        </p:nvSpPr>
        <p:spPr>
          <a:xfrm>
            <a:off x="23110613" y="88587"/>
            <a:ext cx="1102891" cy="40524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Calibri"/>
              <a:ea typeface="Calibri"/>
              <a:cs typeface="Calibri"/>
              <a:sym typeface="Calibri"/>
            </a:endParaRPr>
          </a:p>
        </p:txBody>
      </p:sp>
      <p:sp>
        <p:nvSpPr>
          <p:cNvPr id="73" name="Google Shape;73;p13"/>
          <p:cNvSpPr txBox="1">
            <a:spLocks noGrp="1"/>
          </p:cNvSpPr>
          <p:nvPr>
            <p:ph type="body" idx="1"/>
          </p:nvPr>
        </p:nvSpPr>
        <p:spPr>
          <a:xfrm>
            <a:off x="772971" y="4437888"/>
            <a:ext cx="10959888" cy="65857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4400"/>
              <a:buFont typeface="Calibri"/>
              <a:buNone/>
              <a:defRPr sz="4400"/>
            </a:lvl1pPr>
            <a:lvl2pPr marL="914400" lvl="1" indent="-342900" algn="l">
              <a:lnSpc>
                <a:spcPct val="90000"/>
              </a:lnSpc>
              <a:spcBef>
                <a:spcPts val="1000"/>
              </a:spcBef>
              <a:spcAft>
                <a:spcPts val="0"/>
              </a:spcAft>
              <a:buClr>
                <a:schemeClr val="dk1"/>
              </a:buClr>
              <a:buSzPts val="1800"/>
              <a:buChar char="•"/>
              <a:defRPr/>
            </a:lvl2pPr>
            <a:lvl3pPr marL="1371600" lvl="2" indent="-228600" algn="l">
              <a:lnSpc>
                <a:spcPct val="90000"/>
              </a:lnSpc>
              <a:spcBef>
                <a:spcPts val="1000"/>
              </a:spcBef>
              <a:spcAft>
                <a:spcPts val="0"/>
              </a:spcAft>
              <a:buClr>
                <a:schemeClr val="dk1"/>
              </a:buClr>
              <a:buSzPts val="4400"/>
              <a:buNone/>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74" name="Google Shape;74;p13"/>
          <p:cNvSpPr txBox="1">
            <a:spLocks noGrp="1"/>
          </p:cNvSpPr>
          <p:nvPr>
            <p:ph type="body" idx="2"/>
          </p:nvPr>
        </p:nvSpPr>
        <p:spPr>
          <a:xfrm>
            <a:off x="12595591" y="4463288"/>
            <a:ext cx="10959888" cy="65857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4400"/>
              <a:buFont typeface="Calibri"/>
              <a:buNone/>
              <a:defRPr sz="4400"/>
            </a:lvl1pPr>
            <a:lvl2pPr marL="914400" lvl="1" indent="-342900" algn="l">
              <a:lnSpc>
                <a:spcPct val="90000"/>
              </a:lnSpc>
              <a:spcBef>
                <a:spcPts val="1000"/>
              </a:spcBef>
              <a:spcAft>
                <a:spcPts val="0"/>
              </a:spcAft>
              <a:buClr>
                <a:schemeClr val="dk1"/>
              </a:buClr>
              <a:buSzPts val="1800"/>
              <a:buChar char="•"/>
              <a:defRPr/>
            </a:lvl2pPr>
            <a:lvl3pPr marL="1371600" lvl="2" indent="-228600" algn="l">
              <a:lnSpc>
                <a:spcPct val="90000"/>
              </a:lnSpc>
              <a:spcBef>
                <a:spcPts val="1000"/>
              </a:spcBef>
              <a:spcAft>
                <a:spcPts val="0"/>
              </a:spcAft>
              <a:buClr>
                <a:schemeClr val="dk1"/>
              </a:buClr>
              <a:buSzPts val="4400"/>
              <a:buNone/>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75" name="Google Shape;75;p13"/>
          <p:cNvSpPr txBox="1">
            <a:spLocks noGrp="1"/>
          </p:cNvSpPr>
          <p:nvPr>
            <p:ph type="body" idx="3"/>
          </p:nvPr>
        </p:nvSpPr>
        <p:spPr>
          <a:xfrm>
            <a:off x="772920" y="3184914"/>
            <a:ext cx="10960608" cy="997631"/>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2000"/>
              </a:spcBef>
              <a:spcAft>
                <a:spcPts val="0"/>
              </a:spcAft>
              <a:buClr>
                <a:srgbClr val="575757"/>
              </a:buClr>
              <a:buSzPts val="4800"/>
              <a:buFont typeface="Calibri"/>
              <a:buNone/>
              <a:defRPr sz="4800" b="1">
                <a:solidFill>
                  <a:srgbClr val="575757"/>
                </a:solidFill>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76" name="Google Shape;76;p13"/>
          <p:cNvSpPr txBox="1">
            <a:spLocks noGrp="1"/>
          </p:cNvSpPr>
          <p:nvPr>
            <p:ph type="body" idx="4"/>
          </p:nvPr>
        </p:nvSpPr>
        <p:spPr>
          <a:xfrm>
            <a:off x="12590711" y="3221626"/>
            <a:ext cx="11020318" cy="997631"/>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2000"/>
              </a:spcBef>
              <a:spcAft>
                <a:spcPts val="0"/>
              </a:spcAft>
              <a:buClr>
                <a:srgbClr val="575757"/>
              </a:buClr>
              <a:buSzPts val="4800"/>
              <a:buFont typeface="Calibri"/>
              <a:buNone/>
              <a:defRPr sz="4800" b="1">
                <a:solidFill>
                  <a:srgbClr val="575757"/>
                </a:solidFill>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cxnSp>
        <p:nvCxnSpPr>
          <p:cNvPr id="77" name="Google Shape;77;p13"/>
          <p:cNvCxnSpPr/>
          <p:nvPr/>
        </p:nvCxnSpPr>
        <p:spPr>
          <a:xfrm>
            <a:off x="768588" y="4204109"/>
            <a:ext cx="10964271" cy="0"/>
          </a:xfrm>
          <a:prstGeom prst="straightConnector1">
            <a:avLst/>
          </a:prstGeom>
          <a:noFill/>
          <a:ln w="88900" cap="flat" cmpd="sng">
            <a:solidFill>
              <a:srgbClr val="575757"/>
            </a:solidFill>
            <a:prstDash val="solid"/>
            <a:miter lim="800000"/>
            <a:headEnd type="none" w="sm" len="sm"/>
            <a:tailEnd type="none" w="sm" len="sm"/>
          </a:ln>
        </p:spPr>
      </p:cxnSp>
      <p:cxnSp>
        <p:nvCxnSpPr>
          <p:cNvPr id="78" name="Google Shape;78;p13"/>
          <p:cNvCxnSpPr/>
          <p:nvPr/>
        </p:nvCxnSpPr>
        <p:spPr>
          <a:xfrm>
            <a:off x="12591208" y="4204109"/>
            <a:ext cx="10964271" cy="0"/>
          </a:xfrm>
          <a:prstGeom prst="straightConnector1">
            <a:avLst/>
          </a:prstGeom>
          <a:noFill/>
          <a:ln w="88900" cap="flat" cmpd="sng">
            <a:solidFill>
              <a:srgbClr val="575757"/>
            </a:solidFill>
            <a:prstDash val="solid"/>
            <a:miter lim="800000"/>
            <a:headEnd type="none" w="sm" len="sm"/>
            <a:tailEnd type="none" w="sm" len="sm"/>
          </a:ln>
        </p:spPr>
      </p:cxnSp>
      <p:sp>
        <p:nvSpPr>
          <p:cNvPr id="79" name="Google Shape;79;p13"/>
          <p:cNvSpPr txBox="1">
            <a:spLocks noGrp="1"/>
          </p:cNvSpPr>
          <p:nvPr>
            <p:ph type="sldNum" idx="12"/>
          </p:nvPr>
        </p:nvSpPr>
        <p:spPr>
          <a:xfrm>
            <a:off x="18076985" y="12330967"/>
            <a:ext cx="5486400" cy="73025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2400">
                <a:solidFill>
                  <a:srgbClr val="575757"/>
                </a:solidFill>
                <a:latin typeface="Calibri"/>
                <a:ea typeface="Calibri"/>
                <a:cs typeface="Calibri"/>
                <a:sym typeface="Calibri"/>
              </a:defRPr>
            </a:lvl1pPr>
            <a:lvl2pPr marL="0" lvl="1" indent="0" algn="r">
              <a:spcBef>
                <a:spcPts val="0"/>
              </a:spcBef>
              <a:buNone/>
              <a:defRPr sz="2400">
                <a:solidFill>
                  <a:srgbClr val="575757"/>
                </a:solidFill>
                <a:latin typeface="Calibri"/>
                <a:ea typeface="Calibri"/>
                <a:cs typeface="Calibri"/>
                <a:sym typeface="Calibri"/>
              </a:defRPr>
            </a:lvl2pPr>
            <a:lvl3pPr marL="0" lvl="2" indent="0" algn="r">
              <a:spcBef>
                <a:spcPts val="0"/>
              </a:spcBef>
              <a:buNone/>
              <a:defRPr sz="2400">
                <a:solidFill>
                  <a:srgbClr val="575757"/>
                </a:solidFill>
                <a:latin typeface="Calibri"/>
                <a:ea typeface="Calibri"/>
                <a:cs typeface="Calibri"/>
                <a:sym typeface="Calibri"/>
              </a:defRPr>
            </a:lvl3pPr>
            <a:lvl4pPr marL="0" lvl="3" indent="0" algn="r">
              <a:spcBef>
                <a:spcPts val="0"/>
              </a:spcBef>
              <a:buNone/>
              <a:defRPr sz="2400">
                <a:solidFill>
                  <a:srgbClr val="575757"/>
                </a:solidFill>
                <a:latin typeface="Calibri"/>
                <a:ea typeface="Calibri"/>
                <a:cs typeface="Calibri"/>
                <a:sym typeface="Calibri"/>
              </a:defRPr>
            </a:lvl4pPr>
            <a:lvl5pPr marL="0" lvl="4" indent="0" algn="r">
              <a:spcBef>
                <a:spcPts val="0"/>
              </a:spcBef>
              <a:buNone/>
              <a:defRPr sz="2400">
                <a:solidFill>
                  <a:srgbClr val="575757"/>
                </a:solidFill>
                <a:latin typeface="Calibri"/>
                <a:ea typeface="Calibri"/>
                <a:cs typeface="Calibri"/>
                <a:sym typeface="Calibri"/>
              </a:defRPr>
            </a:lvl5pPr>
            <a:lvl6pPr marL="0" lvl="5" indent="0" algn="r">
              <a:spcBef>
                <a:spcPts val="0"/>
              </a:spcBef>
              <a:buNone/>
              <a:defRPr sz="2400">
                <a:solidFill>
                  <a:srgbClr val="575757"/>
                </a:solidFill>
                <a:latin typeface="Calibri"/>
                <a:ea typeface="Calibri"/>
                <a:cs typeface="Calibri"/>
                <a:sym typeface="Calibri"/>
              </a:defRPr>
            </a:lvl6pPr>
            <a:lvl7pPr marL="0" lvl="6" indent="0" algn="r">
              <a:spcBef>
                <a:spcPts val="0"/>
              </a:spcBef>
              <a:buNone/>
              <a:defRPr sz="2400">
                <a:solidFill>
                  <a:srgbClr val="575757"/>
                </a:solidFill>
                <a:latin typeface="Calibri"/>
                <a:ea typeface="Calibri"/>
                <a:cs typeface="Calibri"/>
                <a:sym typeface="Calibri"/>
              </a:defRPr>
            </a:lvl7pPr>
            <a:lvl8pPr marL="0" lvl="7" indent="0" algn="r">
              <a:spcBef>
                <a:spcPts val="0"/>
              </a:spcBef>
              <a:buNone/>
              <a:defRPr sz="2400">
                <a:solidFill>
                  <a:srgbClr val="575757"/>
                </a:solidFill>
                <a:latin typeface="Calibri"/>
                <a:ea typeface="Calibri"/>
                <a:cs typeface="Calibri"/>
                <a:sym typeface="Calibri"/>
              </a:defRPr>
            </a:lvl8pPr>
            <a:lvl9pPr marL="0" lvl="8" indent="0" algn="r">
              <a:spcBef>
                <a:spcPts val="0"/>
              </a:spcBef>
              <a:buNone/>
              <a:defRPr sz="2400">
                <a:solidFill>
                  <a:srgbClr val="57575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i-FI"/>
              <a:t>‹#›</a:t>
            </a:fld>
            <a:endParaRPr/>
          </a:p>
        </p:txBody>
      </p:sp>
      <p:sp>
        <p:nvSpPr>
          <p:cNvPr id="80" name="Google Shape;80;p13"/>
          <p:cNvSpPr txBox="1">
            <a:spLocks noGrp="1"/>
          </p:cNvSpPr>
          <p:nvPr>
            <p:ph type="ftr" idx="11"/>
          </p:nvPr>
        </p:nvSpPr>
        <p:spPr>
          <a:xfrm>
            <a:off x="832756" y="12255499"/>
            <a:ext cx="8229600" cy="730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57575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1676400" y="730251"/>
            <a:ext cx="21031200" cy="2651126"/>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rgbClr val="575757"/>
              </a:buClr>
              <a:buSzPts val="8800"/>
              <a:buFont typeface="Calibri"/>
              <a:buNone/>
              <a:defRPr sz="8800" b="0" i="0" u="none" strike="noStrike" cap="none">
                <a:solidFill>
                  <a:srgbClr val="575757"/>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
          <p:cNvSpPr txBox="1">
            <a:spLocks noGrp="1"/>
          </p:cNvSpPr>
          <p:nvPr>
            <p:ph type="body" idx="1"/>
          </p:nvPr>
        </p:nvSpPr>
        <p:spPr>
          <a:xfrm>
            <a:off x="1676400" y="3651250"/>
            <a:ext cx="21031200" cy="81407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2000"/>
              </a:spcBef>
              <a:spcAft>
                <a:spcPts val="0"/>
              </a:spcAft>
              <a:buClr>
                <a:schemeClr val="dk1"/>
              </a:buClr>
              <a:buSzPts val="5400"/>
              <a:buFont typeface="Calibri"/>
              <a:buNone/>
              <a:defRPr sz="5400" b="0" i="0" u="none" strike="noStrike" cap="none">
                <a:solidFill>
                  <a:schemeClr val="dk1"/>
                </a:solidFill>
                <a:latin typeface="Calibri"/>
                <a:ea typeface="Calibri"/>
                <a:cs typeface="Calibri"/>
                <a:sym typeface="Calibri"/>
              </a:defRPr>
            </a:lvl1pPr>
            <a:lvl2pPr marL="914400" marR="0" lvl="1"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508000" algn="l" rtl="0">
              <a:lnSpc>
                <a:spcPct val="90000"/>
              </a:lnSpc>
              <a:spcBef>
                <a:spcPts val="1000"/>
              </a:spcBef>
              <a:spcAft>
                <a:spcPts val="0"/>
              </a:spcAft>
              <a:buClr>
                <a:schemeClr val="dk1"/>
              </a:buClr>
              <a:buSzPts val="4400"/>
              <a:buFont typeface="Arial"/>
              <a:buChar char="•"/>
              <a:defRPr sz="4400" b="0" i="0" u="none" strike="noStrike" cap="none">
                <a:solidFill>
                  <a:schemeClr val="dk1"/>
                </a:solidFill>
                <a:latin typeface="Calibri"/>
                <a:ea typeface="Calibri"/>
                <a:cs typeface="Calibri"/>
                <a:sym typeface="Calibri"/>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2" name="Google Shape;12;p5"/>
          <p:cNvSpPr txBox="1">
            <a:spLocks noGrp="1"/>
          </p:cNvSpPr>
          <p:nvPr>
            <p:ph type="sldNum" idx="12"/>
          </p:nvPr>
        </p:nvSpPr>
        <p:spPr>
          <a:xfrm>
            <a:off x="17275656" y="12255499"/>
            <a:ext cx="5486400" cy="730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2400" b="0" i="0" u="none" strike="noStrike" cap="none">
                <a:solidFill>
                  <a:srgbClr val="575757"/>
                </a:solidFill>
                <a:latin typeface="Calibri"/>
                <a:ea typeface="Calibri"/>
                <a:cs typeface="Calibri"/>
                <a:sym typeface="Calibri"/>
              </a:defRPr>
            </a:lvl1pPr>
            <a:lvl2pPr marL="0" marR="0" lvl="1" indent="0" algn="r" rtl="0">
              <a:spcBef>
                <a:spcPts val="0"/>
              </a:spcBef>
              <a:buNone/>
              <a:defRPr sz="2400" b="0" i="0" u="none" strike="noStrike" cap="none">
                <a:solidFill>
                  <a:srgbClr val="575757"/>
                </a:solidFill>
                <a:latin typeface="Calibri"/>
                <a:ea typeface="Calibri"/>
                <a:cs typeface="Calibri"/>
                <a:sym typeface="Calibri"/>
              </a:defRPr>
            </a:lvl2pPr>
            <a:lvl3pPr marL="0" marR="0" lvl="2" indent="0" algn="r" rtl="0">
              <a:spcBef>
                <a:spcPts val="0"/>
              </a:spcBef>
              <a:buNone/>
              <a:defRPr sz="2400" b="0" i="0" u="none" strike="noStrike" cap="none">
                <a:solidFill>
                  <a:srgbClr val="575757"/>
                </a:solidFill>
                <a:latin typeface="Calibri"/>
                <a:ea typeface="Calibri"/>
                <a:cs typeface="Calibri"/>
                <a:sym typeface="Calibri"/>
              </a:defRPr>
            </a:lvl3pPr>
            <a:lvl4pPr marL="0" marR="0" lvl="3" indent="0" algn="r" rtl="0">
              <a:spcBef>
                <a:spcPts val="0"/>
              </a:spcBef>
              <a:buNone/>
              <a:defRPr sz="2400" b="0" i="0" u="none" strike="noStrike" cap="none">
                <a:solidFill>
                  <a:srgbClr val="575757"/>
                </a:solidFill>
                <a:latin typeface="Calibri"/>
                <a:ea typeface="Calibri"/>
                <a:cs typeface="Calibri"/>
                <a:sym typeface="Calibri"/>
              </a:defRPr>
            </a:lvl4pPr>
            <a:lvl5pPr marL="0" marR="0" lvl="4" indent="0" algn="r" rtl="0">
              <a:spcBef>
                <a:spcPts val="0"/>
              </a:spcBef>
              <a:buNone/>
              <a:defRPr sz="2400" b="0" i="0" u="none" strike="noStrike" cap="none">
                <a:solidFill>
                  <a:srgbClr val="575757"/>
                </a:solidFill>
                <a:latin typeface="Calibri"/>
                <a:ea typeface="Calibri"/>
                <a:cs typeface="Calibri"/>
                <a:sym typeface="Calibri"/>
              </a:defRPr>
            </a:lvl5pPr>
            <a:lvl6pPr marL="0" marR="0" lvl="5" indent="0" algn="r" rtl="0">
              <a:spcBef>
                <a:spcPts val="0"/>
              </a:spcBef>
              <a:buNone/>
              <a:defRPr sz="2400" b="0" i="0" u="none" strike="noStrike" cap="none">
                <a:solidFill>
                  <a:srgbClr val="575757"/>
                </a:solidFill>
                <a:latin typeface="Calibri"/>
                <a:ea typeface="Calibri"/>
                <a:cs typeface="Calibri"/>
                <a:sym typeface="Calibri"/>
              </a:defRPr>
            </a:lvl6pPr>
            <a:lvl7pPr marL="0" marR="0" lvl="6" indent="0" algn="r" rtl="0">
              <a:spcBef>
                <a:spcPts val="0"/>
              </a:spcBef>
              <a:buNone/>
              <a:defRPr sz="2400" b="0" i="0" u="none" strike="noStrike" cap="none">
                <a:solidFill>
                  <a:srgbClr val="575757"/>
                </a:solidFill>
                <a:latin typeface="Calibri"/>
                <a:ea typeface="Calibri"/>
                <a:cs typeface="Calibri"/>
                <a:sym typeface="Calibri"/>
              </a:defRPr>
            </a:lvl7pPr>
            <a:lvl8pPr marL="0" marR="0" lvl="7" indent="0" algn="r" rtl="0">
              <a:spcBef>
                <a:spcPts val="0"/>
              </a:spcBef>
              <a:buNone/>
              <a:defRPr sz="2400" b="0" i="0" u="none" strike="noStrike" cap="none">
                <a:solidFill>
                  <a:srgbClr val="575757"/>
                </a:solidFill>
                <a:latin typeface="Calibri"/>
                <a:ea typeface="Calibri"/>
                <a:cs typeface="Calibri"/>
                <a:sym typeface="Calibri"/>
              </a:defRPr>
            </a:lvl8pPr>
            <a:lvl9pPr marL="0" marR="0" lvl="8" indent="0" algn="r" rtl="0">
              <a:spcBef>
                <a:spcPts val="0"/>
              </a:spcBef>
              <a:buNone/>
              <a:defRPr sz="2400" b="0" i="0" u="none" strike="noStrike" cap="none">
                <a:solidFill>
                  <a:srgbClr val="57575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i-FI"/>
              <a:t>‹#›</a:t>
            </a:fld>
            <a:endParaRPr/>
          </a:p>
        </p:txBody>
      </p:sp>
      <p:sp>
        <p:nvSpPr>
          <p:cNvPr id="13" name="Google Shape;13;p5"/>
          <p:cNvSpPr txBox="1">
            <a:spLocks noGrp="1"/>
          </p:cNvSpPr>
          <p:nvPr>
            <p:ph type="ftr" idx="11"/>
          </p:nvPr>
        </p:nvSpPr>
        <p:spPr>
          <a:xfrm>
            <a:off x="1621944" y="12255499"/>
            <a:ext cx="8229600" cy="7302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0" i="0" u="none" strike="noStrike" cap="none">
                <a:solidFill>
                  <a:srgbClr val="575757"/>
                </a:solidFill>
                <a:latin typeface="Calibri"/>
                <a:ea typeface="Calibri"/>
                <a:cs typeface="Calibri"/>
                <a:sym typeface="Calibri"/>
              </a:defRPr>
            </a:lvl1pPr>
            <a:lvl2pPr marR="0" lvl="1"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3.xml"/><Relationship Id="rId5" Type="http://schemas.openxmlformats.org/officeDocument/2006/relationships/hyperlink" Target="https://yle.fi/a/74-20046211" TargetMode="External"/><Relationship Id="rId4" Type="http://schemas.openxmlformats.org/officeDocument/2006/relationships/hyperlink" Target="https://yle.fi/uutiset/18-215452"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53663"/>
        </a:solidFill>
        <a:effectLst/>
      </p:bgPr>
    </p:bg>
    <p:spTree>
      <p:nvGrpSpPr>
        <p:cNvPr id="1" name="Shape 84"/>
        <p:cNvGrpSpPr/>
        <p:nvPr/>
      </p:nvGrpSpPr>
      <p:grpSpPr>
        <a:xfrm>
          <a:off x="0" y="0"/>
          <a:ext cx="0" cy="0"/>
          <a:chOff x="0" y="0"/>
          <a:chExt cx="0" cy="0"/>
        </a:xfrm>
      </p:grpSpPr>
      <p:sp>
        <p:nvSpPr>
          <p:cNvPr id="85" name="Google Shape;85;p1"/>
          <p:cNvSpPr txBox="1">
            <a:spLocks noGrp="1"/>
          </p:cNvSpPr>
          <p:nvPr>
            <p:ph type="title"/>
          </p:nvPr>
        </p:nvSpPr>
        <p:spPr>
          <a:xfrm>
            <a:off x="1676400" y="5766899"/>
            <a:ext cx="21031200" cy="2651126"/>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lt1"/>
              </a:buClr>
              <a:buSzPts val="9600"/>
              <a:buFont typeface="Calibri"/>
              <a:buNone/>
            </a:pPr>
            <a:r>
              <a:rPr lang="fi-FI" dirty="0"/>
              <a:t>9.Maisemat</a:t>
            </a:r>
            <a:endParaRPr dirty="0"/>
          </a:p>
        </p:txBody>
      </p:sp>
      <p:sp>
        <p:nvSpPr>
          <p:cNvPr id="86" name="Google Shape;86;p1"/>
          <p:cNvSpPr txBox="1">
            <a:spLocks noGrp="1"/>
          </p:cNvSpPr>
          <p:nvPr>
            <p:ph type="body" idx="2"/>
          </p:nvPr>
        </p:nvSpPr>
        <p:spPr>
          <a:xfrm>
            <a:off x="1676400" y="2856646"/>
            <a:ext cx="21031200" cy="108490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800"/>
              <a:buFont typeface="Calibri"/>
              <a:buNone/>
            </a:pPr>
            <a:r>
              <a:rPr lang="fi-FI"/>
              <a:t>GE 4</a:t>
            </a:r>
            <a:endParaRPr/>
          </a:p>
        </p:txBody>
      </p:sp>
      <p:sp>
        <p:nvSpPr>
          <p:cNvPr id="87" name="Google Shape;87;p1"/>
          <p:cNvSpPr txBox="1">
            <a:spLocks noGrp="1"/>
          </p:cNvSpPr>
          <p:nvPr>
            <p:ph type="body" idx="1"/>
          </p:nvPr>
        </p:nvSpPr>
        <p:spPr>
          <a:xfrm>
            <a:off x="1676400" y="1771745"/>
            <a:ext cx="21031200" cy="108490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600"/>
              <a:buFont typeface="Calibri"/>
              <a:buNone/>
            </a:pPr>
            <a:r>
              <a:rPr lang="fi-FI" dirty="0"/>
              <a:t>Manner 4</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0D0D1AEE-1688-A1C7-D684-D9CCC25C8405}"/>
              </a:ext>
            </a:extLst>
          </p:cNvPr>
          <p:cNvSpPr>
            <a:spLocks noGrp="1"/>
          </p:cNvSpPr>
          <p:nvPr>
            <p:ph type="body" idx="1"/>
          </p:nvPr>
        </p:nvSpPr>
        <p:spPr>
          <a:xfrm>
            <a:off x="5255" y="245696"/>
            <a:ext cx="10069463" cy="8337296"/>
          </a:xfrm>
        </p:spPr>
        <p:txBody>
          <a:bodyPr>
            <a:normAutofit fontScale="92500" lnSpcReduction="10000"/>
          </a:bodyPr>
          <a:lstStyle/>
          <a:p>
            <a:pPr marL="914400" indent="-685800">
              <a:buFont typeface="Arial" panose="020B0604020202020204" pitchFamily="34" charset="0"/>
              <a:buChar char="•"/>
            </a:pPr>
            <a:r>
              <a:rPr lang="fi-FI" dirty="0">
                <a:solidFill>
                  <a:schemeClr val="bg2"/>
                </a:solidFill>
                <a:latin typeface="Calibri" panose="020F0502020204030204" pitchFamily="34" charset="0"/>
              </a:rPr>
              <a:t>Maantieteessä maisemalla tarkoitetaan näköaistilla havaittua, usein melko laajaa näkymää, jonka katselija näkee ja kokee.</a:t>
            </a:r>
          </a:p>
          <a:p>
            <a:pPr marL="914400" indent="-685800">
              <a:buFont typeface="Arial" panose="020B0604020202020204" pitchFamily="34" charset="0"/>
              <a:buChar char="•"/>
            </a:pPr>
            <a:r>
              <a:rPr lang="fi-FI" i="0" u="none" strike="noStrike" dirty="0">
                <a:solidFill>
                  <a:schemeClr val="bg2"/>
                </a:solidFill>
                <a:effectLst/>
                <a:latin typeface="Calibri" panose="020F0502020204030204" pitchFamily="34" charset="0"/>
              </a:rPr>
              <a:t>Samalla kun maisemaa tarkastellaan visuaalisena kokonaisuutena, voidaan myös selvittää, millaisista osista se koostuu, ja mitkä tekijät ovat vaikuttaneet niiden syntyyn.</a:t>
            </a:r>
            <a:endParaRPr lang="fi-FI" dirty="0">
              <a:solidFill>
                <a:schemeClr val="bg2"/>
              </a:solidFill>
              <a:latin typeface="Calibri" panose="020F0502020204030204" pitchFamily="34" charset="0"/>
            </a:endParaRPr>
          </a:p>
          <a:p>
            <a:endParaRPr lang="sv-FI" dirty="0"/>
          </a:p>
        </p:txBody>
      </p:sp>
      <p:sp>
        <p:nvSpPr>
          <p:cNvPr id="4" name="Google Shape;129;g18e1d3fd526_0_21">
            <a:extLst>
              <a:ext uri="{FF2B5EF4-FFF2-40B4-BE49-F238E27FC236}">
                <a16:creationId xmlns:a16="http://schemas.microsoft.com/office/drawing/2014/main" id="{491C2DD5-424C-4975-B89D-DAFCC122ACA4}"/>
              </a:ext>
            </a:extLst>
          </p:cNvPr>
          <p:cNvSpPr txBox="1"/>
          <p:nvPr/>
        </p:nvSpPr>
        <p:spPr>
          <a:xfrm>
            <a:off x="1676400" y="12255549"/>
            <a:ext cx="8229600" cy="730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fi-FI" sz="2000" dirty="0">
                <a:solidFill>
                  <a:srgbClr val="575757"/>
                </a:solidFill>
                <a:latin typeface="Calibri"/>
                <a:ea typeface="Calibri"/>
                <a:cs typeface="Calibri"/>
                <a:sym typeface="Calibri"/>
              </a:rPr>
              <a:t> Manner 4 Luku 9</a:t>
            </a:r>
            <a:endParaRPr sz="2000" dirty="0">
              <a:solidFill>
                <a:srgbClr val="575757"/>
              </a:solidFill>
              <a:latin typeface="Calibri"/>
              <a:ea typeface="Calibri"/>
              <a:cs typeface="Calibri"/>
              <a:sym typeface="Calibri"/>
            </a:endParaRPr>
          </a:p>
        </p:txBody>
      </p:sp>
      <p:pic>
        <p:nvPicPr>
          <p:cNvPr id="5" name="Kuva 4" descr="Kuva, joka sisältää kohteen taivas, piha-, vesi, luonto&#10;&#10;Kuvaus luotu automaattisesti">
            <a:extLst>
              <a:ext uri="{FF2B5EF4-FFF2-40B4-BE49-F238E27FC236}">
                <a16:creationId xmlns:a16="http://schemas.microsoft.com/office/drawing/2014/main" id="{147E1A6D-45E1-AE05-94C3-7D0F387B7E8C}"/>
              </a:ext>
            </a:extLst>
          </p:cNvPr>
          <p:cNvPicPr>
            <a:picLocks noChangeAspect="1"/>
          </p:cNvPicPr>
          <p:nvPr/>
        </p:nvPicPr>
        <p:blipFill>
          <a:blip r:embed="rId2"/>
          <a:stretch>
            <a:fillRect/>
          </a:stretch>
        </p:blipFill>
        <p:spPr>
          <a:xfrm>
            <a:off x="10074718" y="245695"/>
            <a:ext cx="14309282" cy="9426091"/>
          </a:xfrm>
          <a:prstGeom prst="rect">
            <a:avLst/>
          </a:prstGeom>
        </p:spPr>
      </p:pic>
      <p:sp>
        <p:nvSpPr>
          <p:cNvPr id="3" name="Tekstiruutu 2">
            <a:extLst>
              <a:ext uri="{FF2B5EF4-FFF2-40B4-BE49-F238E27FC236}">
                <a16:creationId xmlns:a16="http://schemas.microsoft.com/office/drawing/2014/main" id="{4FDB7B39-A254-2844-11AF-7CC5ED0C42EA}"/>
              </a:ext>
            </a:extLst>
          </p:cNvPr>
          <p:cNvSpPr txBox="1"/>
          <p:nvPr/>
        </p:nvSpPr>
        <p:spPr>
          <a:xfrm>
            <a:off x="5943600" y="9821917"/>
            <a:ext cx="16409827" cy="2554545"/>
          </a:xfrm>
          <a:prstGeom prst="rect">
            <a:avLst/>
          </a:prstGeom>
          <a:noFill/>
        </p:spPr>
        <p:txBody>
          <a:bodyPr wrap="square">
            <a:spAutoFit/>
          </a:bodyPr>
          <a:lstStyle/>
          <a:p>
            <a:r>
              <a:rPr lang="fi-FI" sz="3200" b="1" i="0" u="none" strike="noStrike" dirty="0">
                <a:solidFill>
                  <a:srgbClr val="E53663"/>
                </a:solidFill>
                <a:effectLst/>
                <a:latin typeface="Source Sans Pro" panose="020B0503030403020204" pitchFamily="34" charset="0"/>
              </a:rPr>
              <a:t>9.1</a:t>
            </a:r>
            <a:r>
              <a:rPr lang="fi-FI" sz="3200" b="0" i="0" dirty="0">
                <a:solidFill>
                  <a:srgbClr val="212121"/>
                </a:solidFill>
                <a:effectLst/>
                <a:latin typeface="Source Sans Pro" panose="020B0503030403020204" pitchFamily="34" charset="0"/>
              </a:rPr>
              <a:t> Maisema on monikerroksellinen kokonaisuus, joka on syntynyt elottoman ja elollisen luonnon sekä ihmistoiminnan vaikutuksesta. Alueen maaperässä näkyvät niin kallio- ja maaperä, kasvillisuus ja ilmasto-olot kuin ihmisen toiminnan vaikutus ja historiakin. Saaristomereltä ja Ahvenanmaalta löytyy kallioisia luotoja ja pieniä saaria, joissa maisema on lähes puhtaasti luonnonmaisemaa. Geta, Ahvenanmaa.</a:t>
            </a:r>
            <a:endParaRPr lang="fi-FI" sz="3200" dirty="0"/>
          </a:p>
        </p:txBody>
      </p:sp>
    </p:spTree>
    <p:extLst>
      <p:ext uri="{BB962C8B-B14F-4D97-AF65-F5344CB8AC3E}">
        <p14:creationId xmlns:p14="http://schemas.microsoft.com/office/powerpoint/2010/main" val="356719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60BFCCF9-98C6-0074-55B7-286609B3E037}"/>
              </a:ext>
            </a:extLst>
          </p:cNvPr>
          <p:cNvSpPr>
            <a:spLocks noGrp="1"/>
          </p:cNvSpPr>
          <p:nvPr>
            <p:ph type="body" idx="1"/>
          </p:nvPr>
        </p:nvSpPr>
        <p:spPr>
          <a:xfrm>
            <a:off x="1187669" y="730251"/>
            <a:ext cx="10069463" cy="8337296"/>
          </a:xfrm>
        </p:spPr>
        <p:txBody>
          <a:bodyPr>
            <a:normAutofit/>
          </a:bodyPr>
          <a:lstStyle/>
          <a:p>
            <a:pPr marL="514350" indent="-285750">
              <a:buFont typeface="Arial" panose="020B0604020202020204" pitchFamily="34" charset="0"/>
              <a:buChar char="•"/>
            </a:pPr>
            <a:r>
              <a:rPr lang="fi-FI" sz="5400" b="0" i="0" u="none" strike="noStrike" dirty="0">
                <a:solidFill>
                  <a:srgbClr val="212121"/>
                </a:solidFill>
                <a:effectLst/>
                <a:latin typeface="Calibri" panose="020F0502020204030204" pitchFamily="34" charset="0"/>
              </a:rPr>
              <a:t>Maisema on kokemus, joka on jokaiselle yksilöllinen ja henkilökohtainen. </a:t>
            </a:r>
          </a:p>
          <a:p>
            <a:pPr marL="514350" indent="-285750">
              <a:buFont typeface="Arial" panose="020B0604020202020204" pitchFamily="34" charset="0"/>
              <a:buChar char="•"/>
            </a:pPr>
            <a:r>
              <a:rPr lang="fi-FI" sz="5400" b="0" i="0" u="none" strike="noStrike" dirty="0">
                <a:solidFill>
                  <a:srgbClr val="212121"/>
                </a:solidFill>
                <a:effectLst/>
                <a:latin typeface="Calibri" panose="020F0502020204030204" pitchFamily="34" charset="0"/>
              </a:rPr>
              <a:t>Maiseman kokemiseen vaikuttavat näkymän lisäksi kokijan tausta, aikaisemmat kokemukset ja mieltymykset.</a:t>
            </a:r>
            <a:endParaRPr lang="sv-FI" sz="5400" dirty="0"/>
          </a:p>
        </p:txBody>
      </p:sp>
      <p:sp>
        <p:nvSpPr>
          <p:cNvPr id="5" name="Platshållare för bildnummer 4">
            <a:extLst>
              <a:ext uri="{FF2B5EF4-FFF2-40B4-BE49-F238E27FC236}">
                <a16:creationId xmlns:a16="http://schemas.microsoft.com/office/drawing/2014/main" id="{0CC7DCC2-2082-F35F-27F5-703C1362139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i-FI" smtClean="0"/>
              <a:t>3</a:t>
            </a:fld>
            <a:endParaRPr lang="fi-FI"/>
          </a:p>
        </p:txBody>
      </p:sp>
      <p:sp>
        <p:nvSpPr>
          <p:cNvPr id="6" name="Google Shape;129;g18e1d3fd526_0_21">
            <a:extLst>
              <a:ext uri="{FF2B5EF4-FFF2-40B4-BE49-F238E27FC236}">
                <a16:creationId xmlns:a16="http://schemas.microsoft.com/office/drawing/2014/main" id="{85C5327F-902B-41BF-8016-047BD14AA0D4}"/>
              </a:ext>
            </a:extLst>
          </p:cNvPr>
          <p:cNvSpPr txBox="1"/>
          <p:nvPr/>
        </p:nvSpPr>
        <p:spPr>
          <a:xfrm>
            <a:off x="1676400" y="12255549"/>
            <a:ext cx="8229600" cy="730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fi-FI" sz="2000" dirty="0">
                <a:solidFill>
                  <a:srgbClr val="575757"/>
                </a:solidFill>
                <a:latin typeface="Calibri"/>
                <a:ea typeface="Calibri"/>
                <a:cs typeface="Calibri"/>
                <a:sym typeface="Calibri"/>
              </a:rPr>
              <a:t> Manner 4 Luku 9</a:t>
            </a:r>
            <a:endParaRPr sz="2000" dirty="0">
              <a:solidFill>
                <a:srgbClr val="575757"/>
              </a:solidFill>
              <a:latin typeface="Calibri"/>
              <a:ea typeface="Calibri"/>
              <a:cs typeface="Calibri"/>
              <a:sym typeface="Calibri"/>
            </a:endParaRPr>
          </a:p>
        </p:txBody>
      </p:sp>
      <p:pic>
        <p:nvPicPr>
          <p:cNvPr id="4" name="Kuva 3" descr="Kuva, joka sisältää kohteen lumi, rakennus, piha-, katu&#10;&#10;Kuvaus luotu automaattisesti">
            <a:extLst>
              <a:ext uri="{FF2B5EF4-FFF2-40B4-BE49-F238E27FC236}">
                <a16:creationId xmlns:a16="http://schemas.microsoft.com/office/drawing/2014/main" id="{148431D2-FB9F-D2CA-71CA-6C67CDEC2145}"/>
              </a:ext>
            </a:extLst>
          </p:cNvPr>
          <p:cNvPicPr>
            <a:picLocks noChangeAspect="1"/>
          </p:cNvPicPr>
          <p:nvPr/>
        </p:nvPicPr>
        <p:blipFill>
          <a:blip r:embed="rId2"/>
          <a:stretch>
            <a:fillRect/>
          </a:stretch>
        </p:blipFill>
        <p:spPr>
          <a:xfrm>
            <a:off x="11996593" y="1011534"/>
            <a:ext cx="9710374" cy="6473583"/>
          </a:xfrm>
          <a:prstGeom prst="rect">
            <a:avLst/>
          </a:prstGeom>
        </p:spPr>
      </p:pic>
      <p:sp>
        <p:nvSpPr>
          <p:cNvPr id="7" name="Tekstiruutu 6">
            <a:extLst>
              <a:ext uri="{FF2B5EF4-FFF2-40B4-BE49-F238E27FC236}">
                <a16:creationId xmlns:a16="http://schemas.microsoft.com/office/drawing/2014/main" id="{C0B8B465-50F7-702B-E287-967FBD8A7ACF}"/>
              </a:ext>
            </a:extLst>
          </p:cNvPr>
          <p:cNvSpPr txBox="1"/>
          <p:nvPr/>
        </p:nvSpPr>
        <p:spPr>
          <a:xfrm>
            <a:off x="5899280" y="8590493"/>
            <a:ext cx="12194626" cy="2985433"/>
          </a:xfrm>
          <a:prstGeom prst="rect">
            <a:avLst/>
          </a:prstGeom>
          <a:noFill/>
        </p:spPr>
        <p:txBody>
          <a:bodyPr wrap="square">
            <a:spAutoFit/>
          </a:bodyPr>
          <a:lstStyle/>
          <a:p>
            <a:pPr algn="l"/>
            <a:r>
              <a:rPr lang="fi-FI" sz="3200" b="1" i="0" u="none" strike="noStrike" dirty="0">
                <a:solidFill>
                  <a:srgbClr val="E53663"/>
                </a:solidFill>
                <a:effectLst/>
                <a:latin typeface="Source Sans Pro" panose="020B0503030403020204" pitchFamily="34" charset="0"/>
              </a:rPr>
              <a:t>9.2</a:t>
            </a:r>
            <a:r>
              <a:rPr lang="fi-FI" sz="3200" b="0" i="0" u="none" strike="noStrike" dirty="0">
                <a:solidFill>
                  <a:srgbClr val="212121"/>
                </a:solidFill>
                <a:effectLst/>
                <a:latin typeface="Source Sans Pro" panose="020B0503030403020204" pitchFamily="34" charset="0"/>
              </a:rPr>
              <a:t>  Rauman vanha puutalokaupunginosa, niin sanottu Vanha Rauma, valittiin Unescon maailmanperintökohteeksi vuonna 1991. Myös Museovirasto pitää kohdetta merkittävänä suojelukohteena, sillä puutalokortteli on Pohjoismaiden laajin ja sillä on peruja aina keskiajalta saakka.</a:t>
            </a:r>
            <a:endParaRPr lang="fi-FI" b="0" i="0" u="none" strike="noStrike" dirty="0">
              <a:solidFill>
                <a:srgbClr val="212121"/>
              </a:solidFill>
              <a:effectLst/>
              <a:latin typeface="Source Sans Pro" panose="020B0503030403020204" pitchFamily="34" charset="0"/>
            </a:endParaRPr>
          </a:p>
          <a:p>
            <a:br>
              <a:rPr lang="fi-FI" b="0" i="0" u="none" strike="noStrike" dirty="0">
                <a:solidFill>
                  <a:srgbClr val="212121"/>
                </a:solidFill>
                <a:effectLst/>
                <a:latin typeface="Source Sans Pro" panose="020B0503030403020204" pitchFamily="34" charset="0"/>
              </a:rPr>
            </a:br>
            <a:endParaRPr lang="fi-FI" dirty="0"/>
          </a:p>
        </p:txBody>
      </p:sp>
    </p:spTree>
    <p:extLst>
      <p:ext uri="{BB962C8B-B14F-4D97-AF65-F5344CB8AC3E}">
        <p14:creationId xmlns:p14="http://schemas.microsoft.com/office/powerpoint/2010/main" val="212480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23415BBC-ACC3-39B1-CF2D-5ECD1F290EAE}"/>
              </a:ext>
            </a:extLst>
          </p:cNvPr>
          <p:cNvSpPr>
            <a:spLocks noGrp="1"/>
          </p:cNvSpPr>
          <p:nvPr>
            <p:ph type="body" idx="1"/>
          </p:nvPr>
        </p:nvSpPr>
        <p:spPr>
          <a:xfrm>
            <a:off x="0" y="0"/>
            <a:ext cx="11984463" cy="11619186"/>
          </a:xfrm>
        </p:spPr>
        <p:txBody>
          <a:bodyPr>
            <a:normAutofit/>
          </a:bodyPr>
          <a:lstStyle/>
          <a:p>
            <a:pPr marL="1085850" indent="-857250">
              <a:buFont typeface="Arial" panose="020B0604020202020204" pitchFamily="34" charset="0"/>
              <a:buChar char="•"/>
            </a:pPr>
            <a:r>
              <a:rPr lang="fi-FI" sz="5800" b="1" i="1" dirty="0">
                <a:solidFill>
                  <a:srgbClr val="212121"/>
                </a:solidFill>
                <a:effectLst/>
                <a:latin typeface="Calibri" panose="020F0502020204030204" pitchFamily="34" charset="0"/>
              </a:rPr>
              <a:t>Kansallinen identiteetti</a:t>
            </a:r>
            <a:r>
              <a:rPr lang="fi-FI" sz="5800" b="1" i="1" dirty="0">
                <a:solidFill>
                  <a:srgbClr val="212121"/>
                </a:solidFill>
                <a:latin typeface="Calibri" panose="020F0502020204030204" pitchFamily="34" charset="0"/>
              </a:rPr>
              <a:t> </a:t>
            </a:r>
            <a:r>
              <a:rPr lang="fi-FI" sz="5800" dirty="0">
                <a:solidFill>
                  <a:srgbClr val="212121"/>
                </a:solidFill>
                <a:latin typeface="Calibri" panose="020F0502020204030204" pitchFamily="34" charset="0"/>
              </a:rPr>
              <a:t>tarkoittaa</a:t>
            </a:r>
            <a:r>
              <a:rPr lang="fi-FI" sz="5800" u="none" strike="noStrike" dirty="0">
                <a:solidFill>
                  <a:srgbClr val="212121"/>
                </a:solidFill>
                <a:effectLst/>
                <a:latin typeface="Calibri" panose="020F0502020204030204" pitchFamily="34" charset="0"/>
              </a:rPr>
              <a:t> </a:t>
            </a:r>
            <a:r>
              <a:rPr lang="fi-FI" sz="5800" dirty="0">
                <a:solidFill>
                  <a:srgbClr val="212121"/>
                </a:solidFill>
                <a:latin typeface="Calibri" panose="020F0502020204030204" pitchFamily="34" charset="0"/>
              </a:rPr>
              <a:t>i</a:t>
            </a:r>
            <a:r>
              <a:rPr lang="fi-FI" sz="5800" u="none" strike="noStrike" dirty="0">
                <a:solidFill>
                  <a:srgbClr val="212121"/>
                </a:solidFill>
                <a:effectLst/>
                <a:latin typeface="Calibri" panose="020F0502020204030204" pitchFamily="34" charset="0"/>
              </a:rPr>
              <a:t>hmisjoukon jakamia yhteisiä tapoja ja arvoja, jotka saavat yksilön tuntemaan kuuluvansa johonkin ihmisryhmään tai kansaan.</a:t>
            </a:r>
          </a:p>
          <a:p>
            <a:pPr marL="1085850" indent="-857250">
              <a:buFont typeface="Arial" panose="020B0604020202020204" pitchFamily="34" charset="0"/>
              <a:buChar char="•"/>
            </a:pPr>
            <a:r>
              <a:rPr lang="fi-FI" sz="5800" b="1" i="1" dirty="0">
                <a:solidFill>
                  <a:srgbClr val="212121"/>
                </a:solidFill>
                <a:effectLst/>
                <a:latin typeface="Calibri" panose="020F0502020204030204" pitchFamily="34" charset="0"/>
              </a:rPr>
              <a:t>Perinnemaisema</a:t>
            </a:r>
            <a:r>
              <a:rPr lang="fi-FI" sz="5800" u="none" strike="noStrike" dirty="0">
                <a:solidFill>
                  <a:srgbClr val="212121"/>
                </a:solidFill>
                <a:effectLst/>
                <a:latin typeface="Calibri" panose="020F0502020204030204" pitchFamily="34" charset="0"/>
              </a:rPr>
              <a:t> on perinteisten maankäyttötapojen synnyttämä maisematyyppi. Rakennetut perinnemaisemat ovat muinaisjäännöksiä tai historiallisia rakennuksia pihapiireineen.</a:t>
            </a:r>
            <a:br>
              <a:rPr lang="fi-FI" sz="5800" u="none" strike="noStrike" dirty="0">
                <a:solidFill>
                  <a:srgbClr val="212121"/>
                </a:solidFill>
                <a:effectLst/>
                <a:latin typeface="Calibri" panose="020F0502020204030204" pitchFamily="34" charset="0"/>
              </a:rPr>
            </a:br>
            <a:endParaRPr lang="fi-FI" sz="5800" u="none" strike="noStrike" dirty="0">
              <a:solidFill>
                <a:srgbClr val="212121"/>
              </a:solidFill>
              <a:effectLst/>
              <a:latin typeface="Calibri" panose="020F0502020204030204" pitchFamily="34" charset="0"/>
            </a:endParaRPr>
          </a:p>
          <a:p>
            <a:endParaRPr lang="sv-FI" dirty="0"/>
          </a:p>
        </p:txBody>
      </p:sp>
      <p:sp>
        <p:nvSpPr>
          <p:cNvPr id="5" name="Platshållare för bildnummer 4">
            <a:extLst>
              <a:ext uri="{FF2B5EF4-FFF2-40B4-BE49-F238E27FC236}">
                <a16:creationId xmlns:a16="http://schemas.microsoft.com/office/drawing/2014/main" id="{FCA003AC-72A7-7433-57B5-A68567830AC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i-FI" smtClean="0"/>
              <a:t>4</a:t>
            </a:fld>
            <a:endParaRPr lang="fi-FI"/>
          </a:p>
        </p:txBody>
      </p:sp>
      <p:sp>
        <p:nvSpPr>
          <p:cNvPr id="6" name="Google Shape;129;g18e1d3fd526_0_21">
            <a:extLst>
              <a:ext uri="{FF2B5EF4-FFF2-40B4-BE49-F238E27FC236}">
                <a16:creationId xmlns:a16="http://schemas.microsoft.com/office/drawing/2014/main" id="{F94FA50C-314B-48CD-AD8E-8D3AE341C3ED}"/>
              </a:ext>
            </a:extLst>
          </p:cNvPr>
          <p:cNvSpPr txBox="1"/>
          <p:nvPr/>
        </p:nvSpPr>
        <p:spPr>
          <a:xfrm>
            <a:off x="1676400" y="12576173"/>
            <a:ext cx="8229600" cy="730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fi-FI" sz="2000" dirty="0">
                <a:solidFill>
                  <a:srgbClr val="575757"/>
                </a:solidFill>
                <a:latin typeface="Calibri"/>
                <a:ea typeface="Calibri"/>
                <a:cs typeface="Calibri"/>
                <a:sym typeface="Calibri"/>
              </a:rPr>
              <a:t> Manner 4 Luku 9</a:t>
            </a:r>
            <a:endParaRPr sz="2000" dirty="0">
              <a:solidFill>
                <a:srgbClr val="575757"/>
              </a:solidFill>
              <a:latin typeface="Calibri"/>
              <a:ea typeface="Calibri"/>
              <a:cs typeface="Calibri"/>
              <a:sym typeface="Calibri"/>
            </a:endParaRPr>
          </a:p>
        </p:txBody>
      </p:sp>
      <p:pic>
        <p:nvPicPr>
          <p:cNvPr id="7" name="Kuva 6" descr="Kuva, joka sisältää kohteen puu, ulko, kasvi, vanha&#10;&#10;Kuvaus luotu automaattisesti">
            <a:extLst>
              <a:ext uri="{FF2B5EF4-FFF2-40B4-BE49-F238E27FC236}">
                <a16:creationId xmlns:a16="http://schemas.microsoft.com/office/drawing/2014/main" id="{EB774AF6-BEB0-4785-9DED-BFB48C3F8605}"/>
              </a:ext>
            </a:extLst>
          </p:cNvPr>
          <p:cNvPicPr>
            <a:picLocks noChangeAspect="1"/>
          </p:cNvPicPr>
          <p:nvPr/>
        </p:nvPicPr>
        <p:blipFill>
          <a:blip r:embed="rId2"/>
          <a:stretch>
            <a:fillRect/>
          </a:stretch>
        </p:blipFill>
        <p:spPr>
          <a:xfrm>
            <a:off x="11984464" y="432836"/>
            <a:ext cx="10691605" cy="7128164"/>
          </a:xfrm>
          <a:prstGeom prst="rect">
            <a:avLst/>
          </a:prstGeom>
        </p:spPr>
      </p:pic>
      <p:sp>
        <p:nvSpPr>
          <p:cNvPr id="4" name="Tekstiruutu 3">
            <a:extLst>
              <a:ext uri="{FF2B5EF4-FFF2-40B4-BE49-F238E27FC236}">
                <a16:creationId xmlns:a16="http://schemas.microsoft.com/office/drawing/2014/main" id="{D05A693D-76D5-87E1-7174-51BC2C6B493B}"/>
              </a:ext>
            </a:extLst>
          </p:cNvPr>
          <p:cNvSpPr txBox="1"/>
          <p:nvPr/>
        </p:nvSpPr>
        <p:spPr>
          <a:xfrm>
            <a:off x="11205363" y="8798344"/>
            <a:ext cx="12249806" cy="3970318"/>
          </a:xfrm>
          <a:prstGeom prst="rect">
            <a:avLst/>
          </a:prstGeom>
          <a:noFill/>
        </p:spPr>
        <p:txBody>
          <a:bodyPr wrap="square">
            <a:spAutoFit/>
          </a:bodyPr>
          <a:lstStyle/>
          <a:p>
            <a:pPr algn="l"/>
            <a:r>
              <a:rPr lang="fi-FI" sz="2800" b="1" i="0" u="none" strike="noStrike" dirty="0">
                <a:solidFill>
                  <a:srgbClr val="E53663"/>
                </a:solidFill>
                <a:effectLst/>
                <a:latin typeface="Source Sans Pro" panose="020B0503030403020204" pitchFamily="34" charset="0"/>
              </a:rPr>
              <a:t>9.3</a:t>
            </a:r>
            <a:r>
              <a:rPr lang="fi-FI" sz="2800" b="0" i="0" u="none" strike="noStrike" dirty="0">
                <a:solidFill>
                  <a:srgbClr val="212121"/>
                </a:solidFill>
                <a:effectLst/>
                <a:latin typeface="Source Sans Pro" panose="020B0503030403020204" pitchFamily="34" charset="0"/>
              </a:rPr>
              <a:t> Ruukit olivat Pohjoismaissa varhaisen teollisuuden tuotantoyksiköitä, joissa tuotettiin ja jalostettiin erilaisia raaka-aineita, kuten metallia ja puuta. Ruukit olivat usein omavaraisia, ja ne muodostivat tiiviin yhteisön, jossa oli muun muassa oma koulu, kirkko ja lääkäri. Osa ruukeista on niiden historiallisen arvon takia nimetty kansallismaisemaksi tai museoitu, kuten Fiskarsin rautaruukki Raaseporissa, joka aloitti toimintansa jo 1600-luvulla. Nykyään ruukin alueella toimii taiteilijoiden, käsityöläisten ja muotoilijoiden osuuskunta </a:t>
            </a:r>
            <a:r>
              <a:rPr lang="fi-FI" sz="2800" b="0" i="0" u="none" strike="noStrike" dirty="0" err="1">
                <a:solidFill>
                  <a:srgbClr val="212121"/>
                </a:solidFill>
                <a:effectLst/>
                <a:latin typeface="Source Sans Pro" panose="020B0503030403020204" pitchFamily="34" charset="0"/>
              </a:rPr>
              <a:t>Onoma</a:t>
            </a:r>
            <a:r>
              <a:rPr lang="fi-FI" sz="2800" b="0" i="0" u="none" strike="noStrike" dirty="0">
                <a:solidFill>
                  <a:srgbClr val="212121"/>
                </a:solidFill>
                <a:effectLst/>
                <a:latin typeface="Source Sans Pro" panose="020B0503030403020204" pitchFamily="34" charset="0"/>
              </a:rPr>
              <a:t>. Fiskars, Raasepori.</a:t>
            </a:r>
          </a:p>
          <a:p>
            <a:br>
              <a:rPr lang="fi-FI" b="0" i="0" u="none" strike="noStrike" dirty="0">
                <a:solidFill>
                  <a:srgbClr val="212121"/>
                </a:solidFill>
                <a:effectLst/>
                <a:latin typeface="Source Sans Pro" panose="020B0503030403020204" pitchFamily="34" charset="0"/>
              </a:rPr>
            </a:br>
            <a:endParaRPr lang="fi-FI" dirty="0"/>
          </a:p>
        </p:txBody>
      </p:sp>
    </p:spTree>
    <p:extLst>
      <p:ext uri="{BB962C8B-B14F-4D97-AF65-F5344CB8AC3E}">
        <p14:creationId xmlns:p14="http://schemas.microsoft.com/office/powerpoint/2010/main" val="166854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A9CC64BB-B093-0C7D-555B-42E5A6CAFD59}"/>
              </a:ext>
            </a:extLst>
          </p:cNvPr>
          <p:cNvSpPr>
            <a:spLocks noGrp="1"/>
          </p:cNvSpPr>
          <p:nvPr>
            <p:ph type="body" idx="1"/>
          </p:nvPr>
        </p:nvSpPr>
        <p:spPr>
          <a:xfrm>
            <a:off x="1" y="1"/>
            <a:ext cx="12492136" cy="10436772"/>
          </a:xfrm>
        </p:spPr>
        <p:txBody>
          <a:bodyPr>
            <a:noAutofit/>
          </a:bodyPr>
          <a:lstStyle/>
          <a:p>
            <a:pPr marL="1085850" indent="-857250">
              <a:buFont typeface="Arial" panose="020B0604020202020204" pitchFamily="34" charset="0"/>
              <a:buChar char="•"/>
            </a:pPr>
            <a:r>
              <a:rPr lang="fi-FI" sz="5400" b="1" i="1" dirty="0">
                <a:solidFill>
                  <a:srgbClr val="212121"/>
                </a:solidFill>
                <a:effectLst/>
                <a:latin typeface="Calibri" panose="020F0502020204030204" pitchFamily="34" charset="0"/>
              </a:rPr>
              <a:t>Perinnebiotoopit</a:t>
            </a:r>
            <a:r>
              <a:rPr lang="fi-FI" sz="5400" b="0" i="0" u="none" strike="noStrike" dirty="0">
                <a:solidFill>
                  <a:srgbClr val="212121"/>
                </a:solidFill>
                <a:effectLst/>
                <a:latin typeface="Calibri" panose="020F0502020204030204" pitchFamily="34" charset="0"/>
              </a:rPr>
              <a:t> ovat vanhoja maatalousalueita, kuten niittyjä, nummia, metsälaitumia ja kaskimetsiä. Ne ovat kasvi- ja eläinlajistoltaan tehomaatalouden ja metsätalouden biotooppeja runsaampia.</a:t>
            </a:r>
          </a:p>
          <a:p>
            <a:pPr marL="1085850" indent="-857250">
              <a:buFont typeface="Arial" panose="020B0604020202020204" pitchFamily="34" charset="0"/>
              <a:buChar char="•"/>
            </a:pPr>
            <a:r>
              <a:rPr lang="fi-FI" sz="5400" b="1" i="1" dirty="0">
                <a:solidFill>
                  <a:srgbClr val="212121"/>
                </a:solidFill>
                <a:effectLst/>
                <a:latin typeface="Calibri" panose="020F0502020204030204" pitchFamily="34" charset="0"/>
              </a:rPr>
              <a:t>Kansallismaisemat</a:t>
            </a:r>
            <a:r>
              <a:rPr lang="fi-FI" sz="5400" b="0" i="0" dirty="0">
                <a:solidFill>
                  <a:srgbClr val="212121"/>
                </a:solidFill>
                <a:effectLst/>
                <a:latin typeface="Calibri" panose="020F0502020204030204" pitchFamily="34" charset="0"/>
              </a:rPr>
              <a:t> ovat</a:t>
            </a:r>
            <a:r>
              <a:rPr lang="fi-FI" sz="5400" b="0" i="0" strike="noStrike" dirty="0">
                <a:solidFill>
                  <a:srgbClr val="212121"/>
                </a:solidFill>
                <a:effectLst/>
                <a:latin typeface="Calibri" panose="020F0502020204030204" pitchFamily="34" charset="0"/>
              </a:rPr>
              <a:t> </a:t>
            </a:r>
            <a:r>
              <a:rPr lang="fi-FI" sz="5400" dirty="0">
                <a:solidFill>
                  <a:srgbClr val="212121"/>
                </a:solidFill>
                <a:latin typeface="Calibri" panose="020F0502020204030204" pitchFamily="34" charset="0"/>
              </a:rPr>
              <a:t>t</a:t>
            </a:r>
            <a:r>
              <a:rPr lang="fi-FI" sz="5400" b="0" i="0" u="none" strike="noStrike" dirty="0">
                <a:solidFill>
                  <a:srgbClr val="212121"/>
                </a:solidFill>
                <a:effectLst/>
                <a:latin typeface="Calibri" panose="020F0502020204030204" pitchFamily="34" charset="0"/>
              </a:rPr>
              <a:t>unnettuja maisemakohteita, jolla on voimakas kansallinen symboliarvo. </a:t>
            </a:r>
            <a:endParaRPr lang="sv-FI" sz="5400" dirty="0"/>
          </a:p>
        </p:txBody>
      </p:sp>
      <p:sp>
        <p:nvSpPr>
          <p:cNvPr id="5" name="Platshållare för bildnummer 4">
            <a:extLst>
              <a:ext uri="{FF2B5EF4-FFF2-40B4-BE49-F238E27FC236}">
                <a16:creationId xmlns:a16="http://schemas.microsoft.com/office/drawing/2014/main" id="{E2E49921-F82D-44B5-255F-B8FDD4A9335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i-FI" smtClean="0"/>
              <a:t>5</a:t>
            </a:fld>
            <a:endParaRPr lang="fi-FI"/>
          </a:p>
        </p:txBody>
      </p:sp>
      <p:sp>
        <p:nvSpPr>
          <p:cNvPr id="6" name="Google Shape;129;g18e1d3fd526_0_21">
            <a:extLst>
              <a:ext uri="{FF2B5EF4-FFF2-40B4-BE49-F238E27FC236}">
                <a16:creationId xmlns:a16="http://schemas.microsoft.com/office/drawing/2014/main" id="{CFD7E0F7-97E1-4C81-B1A2-745B12F65D68}"/>
              </a:ext>
            </a:extLst>
          </p:cNvPr>
          <p:cNvSpPr txBox="1"/>
          <p:nvPr/>
        </p:nvSpPr>
        <p:spPr>
          <a:xfrm>
            <a:off x="1676400" y="12255549"/>
            <a:ext cx="8229600" cy="730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fi-FI" sz="2000" dirty="0">
                <a:solidFill>
                  <a:srgbClr val="575757"/>
                </a:solidFill>
                <a:latin typeface="Calibri"/>
                <a:ea typeface="Calibri"/>
                <a:cs typeface="Calibri"/>
                <a:sym typeface="Calibri"/>
              </a:rPr>
              <a:t> Manner 4 Luku 9</a:t>
            </a:r>
            <a:endParaRPr sz="2000" dirty="0">
              <a:solidFill>
                <a:srgbClr val="575757"/>
              </a:solidFill>
              <a:latin typeface="Calibri"/>
              <a:ea typeface="Calibri"/>
              <a:cs typeface="Calibri"/>
              <a:sym typeface="Calibri"/>
            </a:endParaRPr>
          </a:p>
        </p:txBody>
      </p:sp>
      <p:pic>
        <p:nvPicPr>
          <p:cNvPr id="4" name="Kuva 3" descr="Kuva, joka sisältää kohteen luonto, riutta, ranta&#10;&#10;Kuvaus luotu automaattisesti">
            <a:extLst>
              <a:ext uri="{FF2B5EF4-FFF2-40B4-BE49-F238E27FC236}">
                <a16:creationId xmlns:a16="http://schemas.microsoft.com/office/drawing/2014/main" id="{011C92A4-7898-E629-5985-DD4D8DB88D93}"/>
              </a:ext>
            </a:extLst>
          </p:cNvPr>
          <p:cNvPicPr>
            <a:picLocks noChangeAspect="1"/>
          </p:cNvPicPr>
          <p:nvPr/>
        </p:nvPicPr>
        <p:blipFill>
          <a:blip r:embed="rId2"/>
          <a:stretch>
            <a:fillRect/>
          </a:stretch>
        </p:blipFill>
        <p:spPr>
          <a:xfrm>
            <a:off x="14119849" y="0"/>
            <a:ext cx="10264151" cy="7258673"/>
          </a:xfrm>
          <a:prstGeom prst="rect">
            <a:avLst/>
          </a:prstGeom>
        </p:spPr>
      </p:pic>
      <p:sp>
        <p:nvSpPr>
          <p:cNvPr id="7" name="Tekstiruutu 6">
            <a:extLst>
              <a:ext uri="{FF2B5EF4-FFF2-40B4-BE49-F238E27FC236}">
                <a16:creationId xmlns:a16="http://schemas.microsoft.com/office/drawing/2014/main" id="{B84C0146-1CC2-49FB-2F1F-F719507B92AC}"/>
              </a:ext>
            </a:extLst>
          </p:cNvPr>
          <p:cNvSpPr txBox="1"/>
          <p:nvPr/>
        </p:nvSpPr>
        <p:spPr>
          <a:xfrm>
            <a:off x="12096609" y="7244599"/>
            <a:ext cx="12249806" cy="1754326"/>
          </a:xfrm>
          <a:prstGeom prst="rect">
            <a:avLst/>
          </a:prstGeom>
          <a:noFill/>
        </p:spPr>
        <p:txBody>
          <a:bodyPr wrap="square">
            <a:spAutoFit/>
          </a:bodyPr>
          <a:lstStyle/>
          <a:p>
            <a:r>
              <a:rPr lang="fi-FI" sz="3600" b="1" i="0" u="none" strike="noStrike" dirty="0">
                <a:solidFill>
                  <a:srgbClr val="E53663"/>
                </a:solidFill>
                <a:effectLst/>
                <a:latin typeface="Source Sans Pro" panose="020B0503030403020204" pitchFamily="34" charset="0"/>
              </a:rPr>
              <a:t>9.4</a:t>
            </a:r>
            <a:r>
              <a:rPr lang="fi-FI" sz="3600" b="0" i="0" dirty="0">
                <a:solidFill>
                  <a:srgbClr val="212121"/>
                </a:solidFill>
                <a:effectLst/>
                <a:latin typeface="Source Sans Pro" panose="020B0503030403020204" pitchFamily="34" charset="0"/>
              </a:rPr>
              <a:t> Maisemat ovat osa kansallista identiteettiä. Niiden avulla luodaan mielikuvaa siitä, mitä suomalaisuus on ja miltä Suomessa näyttää. Punkaharju.</a:t>
            </a:r>
            <a:endParaRPr lang="fi-FI" sz="3600" dirty="0"/>
          </a:p>
        </p:txBody>
      </p:sp>
      <p:pic>
        <p:nvPicPr>
          <p:cNvPr id="9" name="Kuva 8">
            <a:extLst>
              <a:ext uri="{FF2B5EF4-FFF2-40B4-BE49-F238E27FC236}">
                <a16:creationId xmlns:a16="http://schemas.microsoft.com/office/drawing/2014/main" id="{457B28F3-D9AD-839B-730F-34627452AB98}"/>
              </a:ext>
            </a:extLst>
          </p:cNvPr>
          <p:cNvPicPr>
            <a:picLocks noChangeAspect="1"/>
          </p:cNvPicPr>
          <p:nvPr/>
        </p:nvPicPr>
        <p:blipFill>
          <a:blip r:embed="rId3"/>
          <a:stretch>
            <a:fillRect/>
          </a:stretch>
        </p:blipFill>
        <p:spPr>
          <a:xfrm>
            <a:off x="242331" y="7153178"/>
            <a:ext cx="10264150" cy="6617676"/>
          </a:xfrm>
          <a:prstGeom prst="rect">
            <a:avLst/>
          </a:prstGeom>
        </p:spPr>
      </p:pic>
      <p:sp>
        <p:nvSpPr>
          <p:cNvPr id="11" name="Tekstiruutu 10">
            <a:extLst>
              <a:ext uri="{FF2B5EF4-FFF2-40B4-BE49-F238E27FC236}">
                <a16:creationId xmlns:a16="http://schemas.microsoft.com/office/drawing/2014/main" id="{EB41DF1C-28E0-5385-7AE4-151AE04797FC}"/>
              </a:ext>
            </a:extLst>
          </p:cNvPr>
          <p:cNvSpPr txBox="1"/>
          <p:nvPr/>
        </p:nvSpPr>
        <p:spPr>
          <a:xfrm>
            <a:off x="10748811" y="8791590"/>
            <a:ext cx="12249806" cy="2554545"/>
          </a:xfrm>
          <a:prstGeom prst="rect">
            <a:avLst/>
          </a:prstGeom>
          <a:noFill/>
        </p:spPr>
        <p:txBody>
          <a:bodyPr wrap="square">
            <a:spAutoFit/>
          </a:bodyPr>
          <a:lstStyle/>
          <a:p>
            <a:pPr algn="l"/>
            <a:r>
              <a:rPr lang="fi-FI" sz="3200" b="1" i="0" u="none" strike="noStrike" dirty="0">
                <a:solidFill>
                  <a:srgbClr val="131415"/>
                </a:solidFill>
                <a:effectLst/>
                <a:latin typeface="Yle Next"/>
                <a:hlinkClick r:id="rId4"/>
              </a:rPr>
              <a:t>Luonto</a:t>
            </a:r>
            <a:endParaRPr lang="fi-FI" sz="3200" b="0" i="0" dirty="0">
              <a:solidFill>
                <a:srgbClr val="000000"/>
              </a:solidFill>
              <a:effectLst/>
              <a:latin typeface="Yle Next"/>
            </a:endParaRPr>
          </a:p>
          <a:p>
            <a:pPr algn="l"/>
            <a:r>
              <a:rPr lang="fi-FI" sz="3200" b="1" i="0" dirty="0">
                <a:solidFill>
                  <a:srgbClr val="131415"/>
                </a:solidFill>
                <a:effectLst/>
                <a:latin typeface="Yle Next"/>
              </a:rPr>
              <a:t>Tampereen keskustaan tulee suuri kaupunkiniitty, johon on haettu mallia New Yorkista ja Lontoosta</a:t>
            </a:r>
          </a:p>
          <a:p>
            <a:pPr algn="l"/>
            <a:r>
              <a:rPr lang="fi-FI" sz="3200" b="0" i="0" dirty="0">
                <a:solidFill>
                  <a:srgbClr val="131415"/>
                </a:solidFill>
                <a:effectLst/>
                <a:latin typeface="Yle Next"/>
              </a:rPr>
              <a:t>Kalevan kirkon lähelle aletaan rakentaa ensi vuonna suurta niittyä, joka voisi houkutella myös turisteja.</a:t>
            </a:r>
          </a:p>
        </p:txBody>
      </p:sp>
      <p:sp>
        <p:nvSpPr>
          <p:cNvPr id="13" name="Tekstiruutu 12">
            <a:extLst>
              <a:ext uri="{FF2B5EF4-FFF2-40B4-BE49-F238E27FC236}">
                <a16:creationId xmlns:a16="http://schemas.microsoft.com/office/drawing/2014/main" id="{A21BA032-B2C9-F709-3A35-3F95894712EE}"/>
              </a:ext>
            </a:extLst>
          </p:cNvPr>
          <p:cNvSpPr txBox="1"/>
          <p:nvPr/>
        </p:nvSpPr>
        <p:spPr>
          <a:xfrm>
            <a:off x="11340069" y="12255498"/>
            <a:ext cx="12249806" cy="1077218"/>
          </a:xfrm>
          <a:prstGeom prst="rect">
            <a:avLst/>
          </a:prstGeom>
          <a:noFill/>
        </p:spPr>
        <p:txBody>
          <a:bodyPr wrap="square">
            <a:spAutoFit/>
          </a:bodyPr>
          <a:lstStyle/>
          <a:p>
            <a:r>
              <a:rPr lang="fi-FI" sz="3200" dirty="0">
                <a:hlinkClick r:id="rId5"/>
              </a:rPr>
              <a:t>https://yle.fi/a/74-20046211</a:t>
            </a:r>
            <a:endParaRPr lang="fi-FI" sz="3200" dirty="0"/>
          </a:p>
          <a:p>
            <a:endParaRPr lang="fi-FI" sz="3200" dirty="0"/>
          </a:p>
        </p:txBody>
      </p:sp>
    </p:spTree>
    <p:extLst>
      <p:ext uri="{BB962C8B-B14F-4D97-AF65-F5344CB8AC3E}">
        <p14:creationId xmlns:p14="http://schemas.microsoft.com/office/powerpoint/2010/main" val="203100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1F1FBAD-9E4E-A5BA-E5AB-2914074EEB47}"/>
              </a:ext>
            </a:extLst>
          </p:cNvPr>
          <p:cNvSpPr>
            <a:spLocks noGrp="1"/>
          </p:cNvSpPr>
          <p:nvPr>
            <p:ph type="title"/>
          </p:nvPr>
        </p:nvSpPr>
        <p:spPr>
          <a:xfrm>
            <a:off x="1243726" y="29474"/>
            <a:ext cx="21463874" cy="1621063"/>
          </a:xfrm>
        </p:spPr>
        <p:txBody>
          <a:bodyPr/>
          <a:lstStyle/>
          <a:p>
            <a:r>
              <a:rPr lang="sv-FI" dirty="0" err="1"/>
              <a:t>Maiseman</a:t>
            </a:r>
            <a:r>
              <a:rPr lang="sv-FI" dirty="0"/>
              <a:t> </a:t>
            </a:r>
            <a:r>
              <a:rPr lang="sv-FI" dirty="0" err="1"/>
              <a:t>tulkinta</a:t>
            </a:r>
            <a:endParaRPr lang="sv-FI" dirty="0"/>
          </a:p>
        </p:txBody>
      </p:sp>
      <p:sp>
        <p:nvSpPr>
          <p:cNvPr id="3" name="Platshållare för text 2">
            <a:extLst>
              <a:ext uri="{FF2B5EF4-FFF2-40B4-BE49-F238E27FC236}">
                <a16:creationId xmlns:a16="http://schemas.microsoft.com/office/drawing/2014/main" id="{B36AA6E7-DE3A-D427-25FE-B24E64D7A6F2}"/>
              </a:ext>
            </a:extLst>
          </p:cNvPr>
          <p:cNvSpPr>
            <a:spLocks noGrp="1"/>
          </p:cNvSpPr>
          <p:nvPr>
            <p:ph type="body" idx="1"/>
          </p:nvPr>
        </p:nvSpPr>
        <p:spPr>
          <a:xfrm>
            <a:off x="756468" y="1538851"/>
            <a:ext cx="10069463" cy="9475077"/>
          </a:xfrm>
        </p:spPr>
        <p:txBody>
          <a:bodyPr>
            <a:noAutofit/>
          </a:bodyPr>
          <a:lstStyle/>
          <a:p>
            <a:pPr marL="914400" indent="-685800">
              <a:buFont typeface="Arial" panose="020B0604020202020204" pitchFamily="34" charset="0"/>
              <a:buChar char="•"/>
            </a:pPr>
            <a:r>
              <a:rPr lang="fi-FI" sz="5400" b="0" i="0" u="none" strike="noStrike" dirty="0">
                <a:solidFill>
                  <a:srgbClr val="212121"/>
                </a:solidFill>
                <a:effectLst/>
                <a:latin typeface="Calibri" panose="020F0502020204030204" pitchFamily="34" charset="0"/>
              </a:rPr>
              <a:t>Maiseman suuralueita ovat vuoristot, napa-alueiden jäätiköt, rannikot ja saaret, aavikot, maanviljelysalueet sekä erityyppiset metsät.</a:t>
            </a:r>
          </a:p>
          <a:p>
            <a:pPr marL="914400" indent="-685800">
              <a:buFont typeface="Arial" panose="020B0604020202020204" pitchFamily="34" charset="0"/>
              <a:buChar char="•"/>
            </a:pPr>
            <a:r>
              <a:rPr lang="fi-FI" sz="5400" b="0" i="0" u="none" strike="noStrike" dirty="0">
                <a:solidFill>
                  <a:srgbClr val="212121"/>
                </a:solidFill>
                <a:effectLst/>
                <a:latin typeface="Calibri" panose="020F0502020204030204" pitchFamily="34" charset="0"/>
              </a:rPr>
              <a:t>Lisäksi voidaan luokitella lähes rajattomasti pienempiä maisema-alueita esimerkiksi paikallisten korkeussuhteiden, kulttuurimaisemien tai kasvillisuuden perusteella.</a:t>
            </a:r>
            <a:endParaRPr lang="sv-FI" sz="5400" dirty="0"/>
          </a:p>
        </p:txBody>
      </p:sp>
      <p:sp>
        <p:nvSpPr>
          <p:cNvPr id="5" name="Platshållare för bildnummer 4">
            <a:extLst>
              <a:ext uri="{FF2B5EF4-FFF2-40B4-BE49-F238E27FC236}">
                <a16:creationId xmlns:a16="http://schemas.microsoft.com/office/drawing/2014/main" id="{F5A42F54-43D4-B141-4937-9AF4F5A70E0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i-FI" smtClean="0"/>
              <a:t>6</a:t>
            </a:fld>
            <a:endParaRPr lang="fi-FI"/>
          </a:p>
        </p:txBody>
      </p:sp>
      <p:sp>
        <p:nvSpPr>
          <p:cNvPr id="6" name="Google Shape;129;g18e1d3fd526_0_21">
            <a:extLst>
              <a:ext uri="{FF2B5EF4-FFF2-40B4-BE49-F238E27FC236}">
                <a16:creationId xmlns:a16="http://schemas.microsoft.com/office/drawing/2014/main" id="{879E217E-9C9F-43CA-8AE6-D3C8B8856CBD}"/>
              </a:ext>
            </a:extLst>
          </p:cNvPr>
          <p:cNvSpPr txBox="1"/>
          <p:nvPr/>
        </p:nvSpPr>
        <p:spPr>
          <a:xfrm>
            <a:off x="1676400" y="12255549"/>
            <a:ext cx="8229600" cy="730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fi-FI" sz="2000" dirty="0">
                <a:solidFill>
                  <a:srgbClr val="575757"/>
                </a:solidFill>
                <a:latin typeface="Calibri"/>
                <a:ea typeface="Calibri"/>
                <a:cs typeface="Calibri"/>
                <a:sym typeface="Calibri"/>
              </a:rPr>
              <a:t> Manner 4 Luku 9</a:t>
            </a:r>
            <a:endParaRPr sz="2000" dirty="0">
              <a:solidFill>
                <a:srgbClr val="575757"/>
              </a:solidFill>
              <a:latin typeface="Calibri"/>
              <a:ea typeface="Calibri"/>
              <a:cs typeface="Calibri"/>
              <a:sym typeface="Calibri"/>
            </a:endParaRPr>
          </a:p>
        </p:txBody>
      </p:sp>
      <p:pic>
        <p:nvPicPr>
          <p:cNvPr id="7" name="Kuva 6" descr="Kuva, joka sisältää kohteen piha-, taivas, kallio&#10;&#10;Kuvaus luotu automaattisesti">
            <a:extLst>
              <a:ext uri="{FF2B5EF4-FFF2-40B4-BE49-F238E27FC236}">
                <a16:creationId xmlns:a16="http://schemas.microsoft.com/office/drawing/2014/main" id="{72C767DE-90F9-A423-C4F2-CA042AEF2F1C}"/>
              </a:ext>
            </a:extLst>
          </p:cNvPr>
          <p:cNvPicPr>
            <a:picLocks noChangeAspect="1"/>
          </p:cNvPicPr>
          <p:nvPr/>
        </p:nvPicPr>
        <p:blipFill>
          <a:blip r:embed="rId2"/>
          <a:stretch>
            <a:fillRect/>
          </a:stretch>
        </p:blipFill>
        <p:spPr>
          <a:xfrm>
            <a:off x="12801203" y="1966173"/>
            <a:ext cx="9646019" cy="6430679"/>
          </a:xfrm>
          <a:prstGeom prst="rect">
            <a:avLst/>
          </a:prstGeom>
        </p:spPr>
      </p:pic>
      <p:sp>
        <p:nvSpPr>
          <p:cNvPr id="8" name="Tekstiruutu 7">
            <a:extLst>
              <a:ext uri="{FF2B5EF4-FFF2-40B4-BE49-F238E27FC236}">
                <a16:creationId xmlns:a16="http://schemas.microsoft.com/office/drawing/2014/main" id="{2B3EF9C1-0547-5948-C6A2-F9E4CEB93B8F}"/>
              </a:ext>
            </a:extLst>
          </p:cNvPr>
          <p:cNvSpPr txBox="1"/>
          <p:nvPr/>
        </p:nvSpPr>
        <p:spPr>
          <a:xfrm>
            <a:off x="11709838" y="9172013"/>
            <a:ext cx="12194626" cy="2308324"/>
          </a:xfrm>
          <a:prstGeom prst="rect">
            <a:avLst/>
          </a:prstGeom>
          <a:noFill/>
        </p:spPr>
        <p:txBody>
          <a:bodyPr wrap="square">
            <a:spAutoFit/>
          </a:bodyPr>
          <a:lstStyle/>
          <a:p>
            <a:r>
              <a:rPr lang="fi-FI" sz="3600" b="1" i="0" u="none" strike="noStrike" dirty="0">
                <a:solidFill>
                  <a:srgbClr val="E53663"/>
                </a:solidFill>
                <a:effectLst/>
                <a:latin typeface="Source Sans Pro" panose="020B0503030403020204" pitchFamily="34" charset="0"/>
              </a:rPr>
              <a:t>9.5</a:t>
            </a:r>
            <a:r>
              <a:rPr lang="fi-FI" sz="3600" b="0" i="0" dirty="0">
                <a:solidFill>
                  <a:srgbClr val="212121"/>
                </a:solidFill>
                <a:effectLst/>
                <a:latin typeface="Source Sans Pro" panose="020B0503030403020204" pitchFamily="34" charset="0"/>
              </a:rPr>
              <a:t> Suomen korkeimmalla sijaitseva muinaisranta löytyy Vammavaarasta, Rovaniemen lähistöltä. Rantakivikko on huuhtoutunut, kun muinaiset Ancylusjärven aallot löivät rantaan 220 metriä nykyisen merenpinnan tason yläpuolella.</a:t>
            </a:r>
            <a:endParaRPr lang="fi-FI" sz="3600" dirty="0"/>
          </a:p>
        </p:txBody>
      </p:sp>
    </p:spTree>
    <p:extLst>
      <p:ext uri="{BB962C8B-B14F-4D97-AF65-F5344CB8AC3E}">
        <p14:creationId xmlns:p14="http://schemas.microsoft.com/office/powerpoint/2010/main" val="397135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7A14BC21-BE4E-51E1-2AE3-7493DD14E8D6}"/>
              </a:ext>
            </a:extLst>
          </p:cNvPr>
          <p:cNvSpPr>
            <a:spLocks noGrp="1"/>
          </p:cNvSpPr>
          <p:nvPr>
            <p:ph type="body" idx="1"/>
          </p:nvPr>
        </p:nvSpPr>
        <p:spPr>
          <a:xfrm>
            <a:off x="1273387" y="1621063"/>
            <a:ext cx="10069463" cy="8337296"/>
          </a:xfrm>
        </p:spPr>
        <p:txBody>
          <a:bodyPr>
            <a:noAutofit/>
          </a:bodyPr>
          <a:lstStyle/>
          <a:p>
            <a:pPr marL="914400" indent="-685800">
              <a:buFont typeface="Arial" panose="020B0604020202020204" pitchFamily="34" charset="0"/>
              <a:buChar char="•"/>
            </a:pPr>
            <a:r>
              <a:rPr lang="fi-FI" sz="5400" b="0" i="0" u="none" strike="noStrike" dirty="0">
                <a:solidFill>
                  <a:srgbClr val="212121"/>
                </a:solidFill>
                <a:effectLst/>
                <a:latin typeface="Calibri" panose="020F0502020204030204" pitchFamily="34" charset="0"/>
              </a:rPr>
              <a:t>Tavallisimmin maisemaa tarkastellaan tekemällä maastohavaintoja. </a:t>
            </a:r>
            <a:endParaRPr lang="fi-FI" sz="5400" dirty="0">
              <a:solidFill>
                <a:srgbClr val="212121"/>
              </a:solidFill>
              <a:latin typeface="Calibri" panose="020F0502020204030204" pitchFamily="34" charset="0"/>
            </a:endParaRPr>
          </a:p>
          <a:p>
            <a:pPr marL="914400" indent="-685800">
              <a:buFont typeface="Arial" panose="020B0604020202020204" pitchFamily="34" charset="0"/>
              <a:buChar char="•"/>
            </a:pPr>
            <a:r>
              <a:rPr lang="fi-FI" sz="5400" b="0" i="0" u="none" strike="noStrike" dirty="0">
                <a:solidFill>
                  <a:srgbClr val="212121"/>
                </a:solidFill>
                <a:effectLst/>
                <a:latin typeface="Calibri" panose="020F0502020204030204" pitchFamily="34" charset="0"/>
              </a:rPr>
              <a:t>Kentällä tehtyjä havaintoja voidaan täydentää erilaisilla maisemaa kuvaavilla</a:t>
            </a:r>
            <a:r>
              <a:rPr lang="fi-FI" sz="5400" dirty="0">
                <a:solidFill>
                  <a:srgbClr val="212121"/>
                </a:solidFill>
                <a:latin typeface="Calibri" panose="020F0502020204030204" pitchFamily="34" charset="0"/>
              </a:rPr>
              <a:t> </a:t>
            </a:r>
            <a:r>
              <a:rPr lang="fi-FI" sz="5400" i="0" u="none" strike="noStrike" dirty="0" err="1">
                <a:solidFill>
                  <a:srgbClr val="212121"/>
                </a:solidFill>
                <a:effectLst/>
                <a:latin typeface="Calibri" panose="020F0502020204030204" pitchFamily="34" charset="0"/>
              </a:rPr>
              <a:t>geomedian</a:t>
            </a:r>
            <a:r>
              <a:rPr lang="fi-FI" sz="5400" i="0" u="none" strike="noStrike" dirty="0">
                <a:solidFill>
                  <a:srgbClr val="212121"/>
                </a:solidFill>
                <a:effectLst/>
                <a:latin typeface="Calibri" panose="020F0502020204030204" pitchFamily="34" charset="0"/>
              </a:rPr>
              <a:t> </a:t>
            </a:r>
            <a:r>
              <a:rPr lang="fi-FI" sz="5400" b="0" i="0" u="none" strike="noStrike" dirty="0">
                <a:solidFill>
                  <a:srgbClr val="212121"/>
                </a:solidFill>
                <a:effectLst/>
                <a:latin typeface="Calibri" panose="020F0502020204030204" pitchFamily="34" charset="0"/>
              </a:rPr>
              <a:t>aineistoilla. </a:t>
            </a:r>
            <a:br>
              <a:rPr lang="fi-FI" sz="5400" b="0" i="0" u="none" strike="noStrike" dirty="0">
                <a:solidFill>
                  <a:srgbClr val="212121"/>
                </a:solidFill>
                <a:effectLst/>
                <a:latin typeface="Calibri" panose="020F0502020204030204" pitchFamily="34" charset="0"/>
              </a:rPr>
            </a:br>
            <a:endParaRPr lang="sv-FI" sz="5400" dirty="0"/>
          </a:p>
        </p:txBody>
      </p:sp>
      <p:sp>
        <p:nvSpPr>
          <p:cNvPr id="4" name="Platshållare för text 3">
            <a:extLst>
              <a:ext uri="{FF2B5EF4-FFF2-40B4-BE49-F238E27FC236}">
                <a16:creationId xmlns:a16="http://schemas.microsoft.com/office/drawing/2014/main" id="{4C1CCDA9-C001-5813-C47B-9ADB56946F5B}"/>
              </a:ext>
            </a:extLst>
          </p:cNvPr>
          <p:cNvSpPr>
            <a:spLocks noGrp="1"/>
          </p:cNvSpPr>
          <p:nvPr>
            <p:ph type="body" idx="2"/>
          </p:nvPr>
        </p:nvSpPr>
        <p:spPr>
          <a:xfrm>
            <a:off x="12408337" y="1768280"/>
            <a:ext cx="10069463" cy="8337296"/>
          </a:xfrm>
        </p:spPr>
        <p:txBody>
          <a:bodyPr>
            <a:normAutofit/>
          </a:bodyPr>
          <a:lstStyle/>
          <a:p>
            <a:pPr marL="914400" indent="-685800">
              <a:buFont typeface="Arial" panose="020B0604020202020204" pitchFamily="34" charset="0"/>
              <a:buChar char="•"/>
            </a:pPr>
            <a:r>
              <a:rPr lang="fi-FI" sz="5400" dirty="0" err="1">
                <a:solidFill>
                  <a:srgbClr val="212121"/>
                </a:solidFill>
                <a:latin typeface="Calibri" panose="020F0502020204030204" pitchFamily="34" charset="0"/>
              </a:rPr>
              <a:t>Geomedian</a:t>
            </a:r>
            <a:r>
              <a:rPr lang="fi-FI" sz="5400" dirty="0">
                <a:solidFill>
                  <a:srgbClr val="212121"/>
                </a:solidFill>
                <a:latin typeface="Calibri" panose="020F0502020204030204" pitchFamily="34" charset="0"/>
              </a:rPr>
              <a:t> aineistoja</a:t>
            </a:r>
            <a:r>
              <a:rPr lang="fi-FI" sz="5400" b="0" i="0" u="none" strike="noStrike" dirty="0">
                <a:solidFill>
                  <a:srgbClr val="212121"/>
                </a:solidFill>
                <a:effectLst/>
                <a:latin typeface="Calibri" panose="020F0502020204030204" pitchFamily="34" charset="0"/>
              </a:rPr>
              <a:t> ovat erityyppiset valokuvat, kuten viistokuvat, oikaistut ilmavalokuvat eli </a:t>
            </a:r>
            <a:r>
              <a:rPr lang="fi-FI" sz="5400" b="0" i="0" u="none" strike="noStrike" dirty="0" err="1">
                <a:solidFill>
                  <a:srgbClr val="212121"/>
                </a:solidFill>
                <a:effectLst/>
                <a:latin typeface="Calibri" panose="020F0502020204030204" pitchFamily="34" charset="0"/>
              </a:rPr>
              <a:t>ortokuvat</a:t>
            </a:r>
            <a:r>
              <a:rPr lang="fi-FI" sz="5400" b="0" i="0" u="none" strike="noStrike" dirty="0">
                <a:solidFill>
                  <a:srgbClr val="212121"/>
                </a:solidFill>
                <a:effectLst/>
                <a:latin typeface="Calibri" panose="020F0502020204030204" pitchFamily="34" charset="0"/>
              </a:rPr>
              <a:t> sekä satelliittikuvat. </a:t>
            </a:r>
          </a:p>
          <a:p>
            <a:pPr marL="914400" indent="-685800">
              <a:buFont typeface="Arial" panose="020B0604020202020204" pitchFamily="34" charset="0"/>
              <a:buChar char="•"/>
            </a:pPr>
            <a:r>
              <a:rPr lang="fi-FI" sz="5400" b="0" i="0" u="none" strike="noStrike" dirty="0">
                <a:solidFill>
                  <a:srgbClr val="212121"/>
                </a:solidFill>
                <a:effectLst/>
                <a:latin typeface="Calibri" panose="020F0502020204030204" pitchFamily="34" charset="0"/>
              </a:rPr>
              <a:t>Valokuvien avulla voidaan myös tutkia sitä, miten maisema on muuttunut.</a:t>
            </a:r>
            <a:endParaRPr lang="sv-FI" sz="5400" dirty="0"/>
          </a:p>
        </p:txBody>
      </p:sp>
      <p:sp>
        <p:nvSpPr>
          <p:cNvPr id="5" name="Platshållare för bildnummer 4">
            <a:extLst>
              <a:ext uri="{FF2B5EF4-FFF2-40B4-BE49-F238E27FC236}">
                <a16:creationId xmlns:a16="http://schemas.microsoft.com/office/drawing/2014/main" id="{389A3371-C9CB-3535-D494-C9E581C7CF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i-FI" smtClean="0"/>
              <a:t>7</a:t>
            </a:fld>
            <a:endParaRPr lang="fi-FI"/>
          </a:p>
        </p:txBody>
      </p:sp>
      <p:sp>
        <p:nvSpPr>
          <p:cNvPr id="6" name="Google Shape;129;g18e1d3fd526_0_21">
            <a:extLst>
              <a:ext uri="{FF2B5EF4-FFF2-40B4-BE49-F238E27FC236}">
                <a16:creationId xmlns:a16="http://schemas.microsoft.com/office/drawing/2014/main" id="{7098EC94-3619-4033-986D-BEFA9AFBFB14}"/>
              </a:ext>
            </a:extLst>
          </p:cNvPr>
          <p:cNvSpPr txBox="1"/>
          <p:nvPr/>
        </p:nvSpPr>
        <p:spPr>
          <a:xfrm>
            <a:off x="1676400" y="12255549"/>
            <a:ext cx="8229600" cy="730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fi-FI" sz="2000" dirty="0">
                <a:solidFill>
                  <a:srgbClr val="575757"/>
                </a:solidFill>
                <a:latin typeface="Calibri"/>
                <a:ea typeface="Calibri"/>
                <a:cs typeface="Calibri"/>
                <a:sym typeface="Calibri"/>
              </a:rPr>
              <a:t>Manner 4 Luku 9</a:t>
            </a:r>
            <a:endParaRPr sz="2000" dirty="0">
              <a:solidFill>
                <a:srgbClr val="575757"/>
              </a:solidFill>
              <a:latin typeface="Calibri"/>
              <a:ea typeface="Calibri"/>
              <a:cs typeface="Calibri"/>
              <a:sym typeface="Calibri"/>
            </a:endParaRPr>
          </a:p>
        </p:txBody>
      </p:sp>
      <p:sp>
        <p:nvSpPr>
          <p:cNvPr id="8" name="Otsikko 7">
            <a:extLst>
              <a:ext uri="{FF2B5EF4-FFF2-40B4-BE49-F238E27FC236}">
                <a16:creationId xmlns:a16="http://schemas.microsoft.com/office/drawing/2014/main" id="{972F404C-E910-10A9-3D24-F289232C8A70}"/>
              </a:ext>
            </a:extLst>
          </p:cNvPr>
          <p:cNvSpPr>
            <a:spLocks noGrp="1"/>
          </p:cNvSpPr>
          <p:nvPr>
            <p:ph type="title"/>
          </p:nvPr>
        </p:nvSpPr>
        <p:spPr>
          <a:xfrm>
            <a:off x="1676400" y="10157909"/>
            <a:ext cx="21463874" cy="1621063"/>
          </a:xfrm>
        </p:spPr>
        <p:txBody>
          <a:bodyPr/>
          <a:lstStyle/>
          <a:p>
            <a:endParaRPr lang="fi-FI"/>
          </a:p>
        </p:txBody>
      </p:sp>
    </p:spTree>
    <p:extLst>
      <p:ext uri="{BB962C8B-B14F-4D97-AF65-F5344CB8AC3E}">
        <p14:creationId xmlns:p14="http://schemas.microsoft.com/office/powerpoint/2010/main" val="16660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43CEEB81-E95A-9619-65BA-9CEBBD8E80B3}"/>
              </a:ext>
            </a:extLst>
          </p:cNvPr>
          <p:cNvSpPr>
            <a:spLocks noGrp="1"/>
          </p:cNvSpPr>
          <p:nvPr>
            <p:ph type="body" idx="1"/>
          </p:nvPr>
        </p:nvSpPr>
        <p:spPr>
          <a:xfrm>
            <a:off x="1093076" y="0"/>
            <a:ext cx="10069463" cy="8337296"/>
          </a:xfrm>
        </p:spPr>
        <p:txBody>
          <a:bodyPr>
            <a:normAutofit/>
          </a:bodyPr>
          <a:lstStyle/>
          <a:p>
            <a:pPr marL="914400" indent="-685800">
              <a:buFont typeface="Arial" panose="020B0604020202020204" pitchFamily="34" charset="0"/>
              <a:buChar char="•"/>
            </a:pPr>
            <a:r>
              <a:rPr lang="fi-FI" sz="5400" b="0" i="0" u="none" strike="noStrike" dirty="0">
                <a:solidFill>
                  <a:srgbClr val="212121"/>
                </a:solidFill>
                <a:effectLst/>
                <a:latin typeface="Calibri" panose="020F0502020204030204" pitchFamily="34" charset="0"/>
              </a:rPr>
              <a:t>Luonnonmaisemasta tarkastellaan yleensä alueen pinnanmuotoja ja korkeuseroja.</a:t>
            </a:r>
          </a:p>
          <a:p>
            <a:pPr marL="914400" indent="-685800">
              <a:buFont typeface="Arial" panose="020B0604020202020204" pitchFamily="34" charset="0"/>
              <a:buChar char="•"/>
            </a:pPr>
            <a:r>
              <a:rPr lang="fi-FI" sz="5400" b="0" i="0" u="none" strike="noStrike" dirty="0">
                <a:solidFill>
                  <a:srgbClr val="212121"/>
                </a:solidFill>
                <a:effectLst/>
                <a:latin typeface="Calibri" panose="020F0502020204030204" pitchFamily="34" charset="0"/>
              </a:rPr>
              <a:t>Ihmisen vaikutus maisemaan on yleensä helppo havaita.</a:t>
            </a:r>
          </a:p>
          <a:p>
            <a:pPr marL="914400" indent="-685800">
              <a:buFont typeface="Arial" panose="020B0604020202020204" pitchFamily="34" charset="0"/>
              <a:buChar char="•"/>
            </a:pPr>
            <a:r>
              <a:rPr lang="fi-FI" sz="5400" b="0" i="0" u="none" strike="noStrike" dirty="0">
                <a:solidFill>
                  <a:srgbClr val="212121"/>
                </a:solidFill>
                <a:effectLst/>
                <a:latin typeface="Calibri" panose="020F0502020204030204" pitchFamily="34" charset="0"/>
              </a:rPr>
              <a:t>Suurimmassa osassa Suomea maisema on aina luonnon- ja kulttuurimaiseman yhdistelmä.</a:t>
            </a:r>
            <a:endParaRPr lang="sv-FI" sz="5400" dirty="0"/>
          </a:p>
        </p:txBody>
      </p:sp>
      <p:sp>
        <p:nvSpPr>
          <p:cNvPr id="5" name="Platshållare för bildnummer 4">
            <a:extLst>
              <a:ext uri="{FF2B5EF4-FFF2-40B4-BE49-F238E27FC236}">
                <a16:creationId xmlns:a16="http://schemas.microsoft.com/office/drawing/2014/main" id="{5F792225-37E9-355A-6281-03899F5BB66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i-FI" smtClean="0"/>
              <a:t>8</a:t>
            </a:fld>
            <a:endParaRPr lang="fi-FI"/>
          </a:p>
        </p:txBody>
      </p:sp>
      <p:sp>
        <p:nvSpPr>
          <p:cNvPr id="6" name="Google Shape;129;g18e1d3fd526_0_21">
            <a:extLst>
              <a:ext uri="{FF2B5EF4-FFF2-40B4-BE49-F238E27FC236}">
                <a16:creationId xmlns:a16="http://schemas.microsoft.com/office/drawing/2014/main" id="{5AFFE636-4AD0-4B47-89D2-E2E41C210F06}"/>
              </a:ext>
            </a:extLst>
          </p:cNvPr>
          <p:cNvSpPr txBox="1"/>
          <p:nvPr/>
        </p:nvSpPr>
        <p:spPr>
          <a:xfrm>
            <a:off x="1676400" y="12255549"/>
            <a:ext cx="8229600" cy="730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fi-FI" sz="2000" dirty="0">
                <a:solidFill>
                  <a:srgbClr val="575757"/>
                </a:solidFill>
                <a:latin typeface="Calibri"/>
                <a:ea typeface="Calibri"/>
                <a:cs typeface="Calibri"/>
                <a:sym typeface="Calibri"/>
              </a:rPr>
              <a:t>Manner 4 Luku 9</a:t>
            </a:r>
            <a:endParaRPr sz="2000" dirty="0">
              <a:solidFill>
                <a:srgbClr val="575757"/>
              </a:solidFill>
              <a:latin typeface="Calibri"/>
              <a:ea typeface="Calibri"/>
              <a:cs typeface="Calibri"/>
              <a:sym typeface="Calibri"/>
            </a:endParaRPr>
          </a:p>
        </p:txBody>
      </p:sp>
      <p:pic>
        <p:nvPicPr>
          <p:cNvPr id="7" name="Kuva 6" descr="Kuva, joka sisältää kohteen piha-, taivas, kallio&#10;&#10;Kuvaus luotu automaattisesti">
            <a:extLst>
              <a:ext uri="{FF2B5EF4-FFF2-40B4-BE49-F238E27FC236}">
                <a16:creationId xmlns:a16="http://schemas.microsoft.com/office/drawing/2014/main" id="{00ED38E9-AAB5-4A29-B272-8202D596F875}"/>
              </a:ext>
            </a:extLst>
          </p:cNvPr>
          <p:cNvPicPr>
            <a:picLocks noChangeAspect="1"/>
          </p:cNvPicPr>
          <p:nvPr/>
        </p:nvPicPr>
        <p:blipFill>
          <a:blip r:embed="rId2"/>
          <a:stretch>
            <a:fillRect/>
          </a:stretch>
        </p:blipFill>
        <p:spPr>
          <a:xfrm>
            <a:off x="12632913" y="455182"/>
            <a:ext cx="9604228" cy="6402818"/>
          </a:xfrm>
          <a:prstGeom prst="rect">
            <a:avLst/>
          </a:prstGeom>
        </p:spPr>
      </p:pic>
      <p:sp>
        <p:nvSpPr>
          <p:cNvPr id="8" name="Otsikko 7">
            <a:extLst>
              <a:ext uri="{FF2B5EF4-FFF2-40B4-BE49-F238E27FC236}">
                <a16:creationId xmlns:a16="http://schemas.microsoft.com/office/drawing/2014/main" id="{83A14B36-9144-F82B-D2B5-F958584493C1}"/>
              </a:ext>
            </a:extLst>
          </p:cNvPr>
          <p:cNvSpPr>
            <a:spLocks noGrp="1"/>
          </p:cNvSpPr>
          <p:nvPr>
            <p:ph type="title"/>
          </p:nvPr>
        </p:nvSpPr>
        <p:spPr>
          <a:xfrm>
            <a:off x="1460063" y="10349173"/>
            <a:ext cx="21463874" cy="1621063"/>
          </a:xfrm>
        </p:spPr>
        <p:txBody>
          <a:bodyPr/>
          <a:lstStyle/>
          <a:p>
            <a:endParaRPr lang="fi-FI"/>
          </a:p>
        </p:txBody>
      </p:sp>
    </p:spTree>
    <p:extLst>
      <p:ext uri="{BB962C8B-B14F-4D97-AF65-F5344CB8AC3E}">
        <p14:creationId xmlns:p14="http://schemas.microsoft.com/office/powerpoint/2010/main" val="402538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ema">
  <a:themeElements>
    <a:clrScheme name="Opeaineisto">
      <a:dk1>
        <a:srgbClr val="202020"/>
      </a:dk1>
      <a:lt1>
        <a:srgbClr val="FFFFFF"/>
      </a:lt1>
      <a:dk2>
        <a:srgbClr val="006BB3"/>
      </a:dk2>
      <a:lt2>
        <a:srgbClr val="E7E6E6"/>
      </a:lt2>
      <a:accent1>
        <a:srgbClr val="0096DB"/>
      </a:accent1>
      <a:accent2>
        <a:srgbClr val="009FAD"/>
      </a:accent2>
      <a:accent3>
        <a:srgbClr val="51A300"/>
      </a:accent3>
      <a:accent4>
        <a:srgbClr val="8E7BD3"/>
      </a:accent4>
      <a:accent5>
        <a:srgbClr val="E00000"/>
      </a:accent5>
      <a:accent6>
        <a:srgbClr val="FA6400"/>
      </a:accent6>
      <a:hlink>
        <a:srgbClr val="006BB3"/>
      </a:hlink>
      <a:folHlink>
        <a:srgbClr val="2092C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TotalTime>
  <Words>560</Words>
  <Application>Microsoft Office PowerPoint</Application>
  <PresentationFormat>Mukautettu</PresentationFormat>
  <Paragraphs>45</Paragraphs>
  <Slides>8</Slides>
  <Notes>1</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8</vt:i4>
      </vt:variant>
    </vt:vector>
  </HeadingPairs>
  <TitlesOfParts>
    <vt:vector size="13" baseType="lpstr">
      <vt:lpstr>Arial</vt:lpstr>
      <vt:lpstr>Calibri</vt:lpstr>
      <vt:lpstr>Source Sans Pro</vt:lpstr>
      <vt:lpstr>Yle Next</vt:lpstr>
      <vt:lpstr>Office-teema</vt:lpstr>
      <vt:lpstr>9.Maisemat</vt:lpstr>
      <vt:lpstr>PowerPoint-esitys</vt:lpstr>
      <vt:lpstr>PowerPoint-esitys</vt:lpstr>
      <vt:lpstr>PowerPoint-esitys</vt:lpstr>
      <vt:lpstr>PowerPoint-esitys</vt:lpstr>
      <vt:lpstr>Maiseman tulkinta</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9.Maisemat</dc:title>
  <dc:creator>Väänänen Anna</dc:creator>
  <cp:lastModifiedBy>Anitta Marttila</cp:lastModifiedBy>
  <cp:revision>3</cp:revision>
  <dcterms:created xsi:type="dcterms:W3CDTF">2020-05-05T09:10:38Z</dcterms:created>
  <dcterms:modified xsi:type="dcterms:W3CDTF">2023-08-24T12:46:52Z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0x010100E0385AE73BA4B34DAC1EFBEFAAD46A70</vt:lpwstr>
  </property>
  <property fmtid="{D5CDD505-2E9C-101B-9397-08002B2CF9AE}" pid="3" name="TaxKeyword">
    <vt:lpwstr>41;#OOP-powerpointpohja|b87018b7-7572-424a-a48e-dd9736b1fc19;#40;#ppt-pohja|329e38b3-6dd1-4fb8-91c8-04b46990d104;#39;#oppimisen palvelut|6398ef2c-ffc1-44a8-be3a-4c24f3a77669;#38;#powerpoint|f75681ab-06c1-44f6-ad94-a10fca7efc72</vt:lpwstr>
  </property>
</Properties>
</file>