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6"/>
  </p:notesMasterIdLst>
  <p:sldIdLst>
    <p:sldId id="256" r:id="rId2"/>
    <p:sldId id="257" r:id="rId3"/>
    <p:sldId id="258" r:id="rId4"/>
    <p:sldId id="259" r:id="rId5"/>
  </p:sldIdLst>
  <p:sldSz cx="24384000" cy="13716000"/>
  <p:notesSz cx="6794500" cy="9931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 roundtripDataSignature="AMtx7miwtFrLdp/NzWN43zzkI0yc5nqZ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7626DD-E07E-443C-8BC9-7B55B5988DD0}" v="41" dt="2023-05-08T11:24:45.7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1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4283" cy="49829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8645" y="0"/>
            <a:ext cx="2944283" cy="49829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9486"/>
            <a:ext cx="5435600" cy="391048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3107"/>
            <a:ext cx="2944283" cy="49829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8645" y="9433107"/>
            <a:ext cx="2944283" cy="49829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i-FI"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1: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79450" y="4779486"/>
            <a:ext cx="5435600" cy="391048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419100" y="1241425"/>
            <a:ext cx="5956300" cy="33512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9_Mukautettu asettelu">
  <p:cSld name="9_Mukautettu asettelu">
    <p:bg>
      <p:bgPr>
        <a:solidFill>
          <a:schemeClr val="dk2"/>
        </a:solidFill>
        <a:effectLst/>
      </p:bgPr>
    </p:bg>
    <p:spTree>
      <p:nvGrpSpPr>
        <p:cNvPr id="1" name="Shape 14"/>
        <p:cNvGrpSpPr/>
        <p:nvPr/>
      </p:nvGrpSpPr>
      <p:grpSpPr>
        <a:xfrm>
          <a:off x="0" y="0"/>
          <a:ext cx="0" cy="0"/>
          <a:chOff x="0" y="0"/>
          <a:chExt cx="0" cy="0"/>
        </a:xfrm>
      </p:grpSpPr>
      <p:sp>
        <p:nvSpPr>
          <p:cNvPr id="15" name="Google Shape;15;p8"/>
          <p:cNvSpPr txBox="1">
            <a:spLocks noGrp="1"/>
          </p:cNvSpPr>
          <p:nvPr>
            <p:ph type="title"/>
          </p:nvPr>
        </p:nvSpPr>
        <p:spPr>
          <a:xfrm>
            <a:off x="1676400" y="5766899"/>
            <a:ext cx="21031200" cy="2651126"/>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9600"/>
              <a:buFont typeface="Calibri"/>
              <a:buNone/>
              <a:defRPr sz="9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8"/>
          <p:cNvSpPr txBox="1">
            <a:spLocks noGrp="1"/>
          </p:cNvSpPr>
          <p:nvPr>
            <p:ph type="body" idx="1"/>
          </p:nvPr>
        </p:nvSpPr>
        <p:spPr>
          <a:xfrm>
            <a:off x="1676400" y="1771745"/>
            <a:ext cx="21031200" cy="108490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2000"/>
              </a:spcBef>
              <a:spcAft>
                <a:spcPts val="0"/>
              </a:spcAft>
              <a:buClr>
                <a:schemeClr val="lt1"/>
              </a:buClr>
              <a:buSzPts val="6600"/>
              <a:buFont typeface="Calibri"/>
              <a:buNone/>
              <a:defRPr sz="6600" b="1">
                <a:solidFill>
                  <a:schemeClr val="lt1"/>
                </a:solidFill>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17" name="Google Shape;17;p8"/>
          <p:cNvSpPr txBox="1">
            <a:spLocks noGrp="1"/>
          </p:cNvSpPr>
          <p:nvPr>
            <p:ph type="body" idx="2"/>
          </p:nvPr>
        </p:nvSpPr>
        <p:spPr>
          <a:xfrm>
            <a:off x="1676400" y="2856646"/>
            <a:ext cx="21031200" cy="1084901"/>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2000"/>
              </a:spcBef>
              <a:spcAft>
                <a:spcPts val="0"/>
              </a:spcAft>
              <a:buClr>
                <a:schemeClr val="lt1"/>
              </a:buClr>
              <a:buSzPts val="4800"/>
              <a:buFont typeface="Calibri"/>
              <a:buNone/>
              <a:defRPr sz="4800">
                <a:solidFill>
                  <a:schemeClr val="lt1"/>
                </a:solidFill>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pic>
        <p:nvPicPr>
          <p:cNvPr id="18" name="Google Shape;18;p8"/>
          <p:cNvPicPr preferRelativeResize="0"/>
          <p:nvPr/>
        </p:nvPicPr>
        <p:blipFill rotWithShape="1">
          <a:blip r:embed="rId2">
            <a:alphaModFix/>
          </a:blip>
          <a:srcRect/>
          <a:stretch/>
        </p:blipFill>
        <p:spPr>
          <a:xfrm>
            <a:off x="1204454" y="11772077"/>
            <a:ext cx="1804218" cy="9932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8_Image Half Full">
  <p:cSld name="18_Image Half Full">
    <p:spTree>
      <p:nvGrpSpPr>
        <p:cNvPr id="1" name="Shape 19"/>
        <p:cNvGrpSpPr/>
        <p:nvPr/>
      </p:nvGrpSpPr>
      <p:grpSpPr>
        <a:xfrm>
          <a:off x="0" y="0"/>
          <a:ext cx="0" cy="0"/>
          <a:chOff x="0" y="0"/>
          <a:chExt cx="0" cy="0"/>
        </a:xfrm>
      </p:grpSpPr>
      <p:sp>
        <p:nvSpPr>
          <p:cNvPr id="20" name="Google Shape;20;p9"/>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i="0" u="none" strike="noStrike" cap="none">
              <a:solidFill>
                <a:schemeClr val="lt1"/>
              </a:solidFill>
              <a:latin typeface="Calibri"/>
              <a:ea typeface="Calibri"/>
              <a:cs typeface="Calibri"/>
              <a:sym typeface="Calibri"/>
            </a:endParaRPr>
          </a:p>
        </p:txBody>
      </p:sp>
      <p:sp>
        <p:nvSpPr>
          <p:cNvPr id="21" name="Google Shape;21;p9"/>
          <p:cNvSpPr txBox="1">
            <a:spLocks noGrp="1"/>
          </p:cNvSpPr>
          <p:nvPr>
            <p:ph type="body" idx="1"/>
          </p:nvPr>
        </p:nvSpPr>
        <p:spPr>
          <a:xfrm>
            <a:off x="1621943" y="3160738"/>
            <a:ext cx="10942861" cy="83998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5400"/>
              <a:buFont typeface="Calibri"/>
              <a:buNone/>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22" name="Google Shape;22;p9"/>
          <p:cNvSpPr>
            <a:spLocks noGrp="1"/>
          </p:cNvSpPr>
          <p:nvPr>
            <p:ph type="pic" idx="2"/>
          </p:nvPr>
        </p:nvSpPr>
        <p:spPr>
          <a:xfrm>
            <a:off x="13460186" y="0"/>
            <a:ext cx="10923814" cy="13716000"/>
          </a:xfrm>
          <a:prstGeom prst="rect">
            <a:avLst/>
          </a:prstGeom>
          <a:noFill/>
          <a:ln>
            <a:noFill/>
          </a:ln>
        </p:spPr>
      </p:sp>
      <p:sp>
        <p:nvSpPr>
          <p:cNvPr id="23" name="Google Shape;23;p9"/>
          <p:cNvSpPr txBox="1">
            <a:spLocks noGrp="1"/>
          </p:cNvSpPr>
          <p:nvPr>
            <p:ph type="sldNum" idx="12"/>
          </p:nvPr>
        </p:nvSpPr>
        <p:spPr>
          <a:xfrm>
            <a:off x="17624213"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b="0" i="0" u="none" strike="noStrike" cap="none">
                <a:solidFill>
                  <a:srgbClr val="8F8F8F"/>
                </a:solidFill>
                <a:latin typeface="Calibri"/>
                <a:ea typeface="Calibri"/>
                <a:cs typeface="Calibri"/>
                <a:sym typeface="Calibri"/>
              </a:defRPr>
            </a:lvl1pPr>
            <a:lvl2pPr marL="0" lvl="1" indent="0" algn="r">
              <a:spcBef>
                <a:spcPts val="0"/>
              </a:spcBef>
              <a:buNone/>
              <a:defRPr sz="2400" b="0" i="0" u="none" strike="noStrike" cap="none">
                <a:solidFill>
                  <a:srgbClr val="8F8F8F"/>
                </a:solidFill>
                <a:latin typeface="Calibri"/>
                <a:ea typeface="Calibri"/>
                <a:cs typeface="Calibri"/>
                <a:sym typeface="Calibri"/>
              </a:defRPr>
            </a:lvl2pPr>
            <a:lvl3pPr marL="0" lvl="2" indent="0" algn="r">
              <a:spcBef>
                <a:spcPts val="0"/>
              </a:spcBef>
              <a:buNone/>
              <a:defRPr sz="2400" b="0" i="0" u="none" strike="noStrike" cap="none">
                <a:solidFill>
                  <a:srgbClr val="8F8F8F"/>
                </a:solidFill>
                <a:latin typeface="Calibri"/>
                <a:ea typeface="Calibri"/>
                <a:cs typeface="Calibri"/>
                <a:sym typeface="Calibri"/>
              </a:defRPr>
            </a:lvl3pPr>
            <a:lvl4pPr marL="0" lvl="3" indent="0" algn="r">
              <a:spcBef>
                <a:spcPts val="0"/>
              </a:spcBef>
              <a:buNone/>
              <a:defRPr sz="2400" b="0" i="0" u="none" strike="noStrike" cap="none">
                <a:solidFill>
                  <a:srgbClr val="8F8F8F"/>
                </a:solidFill>
                <a:latin typeface="Calibri"/>
                <a:ea typeface="Calibri"/>
                <a:cs typeface="Calibri"/>
                <a:sym typeface="Calibri"/>
              </a:defRPr>
            </a:lvl4pPr>
            <a:lvl5pPr marL="0" lvl="4" indent="0" algn="r">
              <a:spcBef>
                <a:spcPts val="0"/>
              </a:spcBef>
              <a:buNone/>
              <a:defRPr sz="2400" b="0" i="0" u="none" strike="noStrike" cap="none">
                <a:solidFill>
                  <a:srgbClr val="8F8F8F"/>
                </a:solidFill>
                <a:latin typeface="Calibri"/>
                <a:ea typeface="Calibri"/>
                <a:cs typeface="Calibri"/>
                <a:sym typeface="Calibri"/>
              </a:defRPr>
            </a:lvl5pPr>
            <a:lvl6pPr marL="0" lvl="5" indent="0" algn="r">
              <a:spcBef>
                <a:spcPts val="0"/>
              </a:spcBef>
              <a:buNone/>
              <a:defRPr sz="2400" b="0" i="0" u="none" strike="noStrike" cap="none">
                <a:solidFill>
                  <a:srgbClr val="8F8F8F"/>
                </a:solidFill>
                <a:latin typeface="Calibri"/>
                <a:ea typeface="Calibri"/>
                <a:cs typeface="Calibri"/>
                <a:sym typeface="Calibri"/>
              </a:defRPr>
            </a:lvl6pPr>
            <a:lvl7pPr marL="0" lvl="6" indent="0" algn="r">
              <a:spcBef>
                <a:spcPts val="0"/>
              </a:spcBef>
              <a:buNone/>
              <a:defRPr sz="2400" b="0" i="0" u="none" strike="noStrike" cap="none">
                <a:solidFill>
                  <a:srgbClr val="8F8F8F"/>
                </a:solidFill>
                <a:latin typeface="Calibri"/>
                <a:ea typeface="Calibri"/>
                <a:cs typeface="Calibri"/>
                <a:sym typeface="Calibri"/>
              </a:defRPr>
            </a:lvl7pPr>
            <a:lvl8pPr marL="0" lvl="7" indent="0" algn="r">
              <a:spcBef>
                <a:spcPts val="0"/>
              </a:spcBef>
              <a:buNone/>
              <a:defRPr sz="2400" b="0" i="0" u="none" strike="noStrike" cap="none">
                <a:solidFill>
                  <a:srgbClr val="8F8F8F"/>
                </a:solidFill>
                <a:latin typeface="Calibri"/>
                <a:ea typeface="Calibri"/>
                <a:cs typeface="Calibri"/>
                <a:sym typeface="Calibri"/>
              </a:defRPr>
            </a:lvl8pPr>
            <a:lvl9pPr marL="0" lvl="8" indent="0" algn="r">
              <a:spcBef>
                <a:spcPts val="0"/>
              </a:spcBef>
              <a:buNone/>
              <a:defRPr sz="2400" b="0" i="0" u="none" strike="noStrike" cap="none">
                <a:solidFill>
                  <a:srgbClr val="8F8F8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24" name="Google Shape;24;p9"/>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title"/>
          </p:nvPr>
        </p:nvSpPr>
        <p:spPr>
          <a:xfrm>
            <a:off x="1621944" y="730251"/>
            <a:ext cx="10997318" cy="213018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Image Half Full">
  <p:cSld name="4_Image Half Full">
    <p:spTree>
      <p:nvGrpSpPr>
        <p:cNvPr id="1" name="Shape 31"/>
        <p:cNvGrpSpPr/>
        <p:nvPr/>
      </p:nvGrpSpPr>
      <p:grpSpPr>
        <a:xfrm>
          <a:off x="0" y="0"/>
          <a:ext cx="0" cy="0"/>
          <a:chOff x="0" y="0"/>
          <a:chExt cx="0" cy="0"/>
        </a:xfrm>
      </p:grpSpPr>
      <p:sp>
        <p:nvSpPr>
          <p:cNvPr id="32" name="Google Shape;32;p11"/>
          <p:cNvSpPr txBox="1">
            <a:spLocks noGrp="1"/>
          </p:cNvSpPr>
          <p:nvPr>
            <p:ph type="title"/>
          </p:nvPr>
        </p:nvSpPr>
        <p:spPr>
          <a:xfrm>
            <a:off x="1649187" y="730250"/>
            <a:ext cx="21463874" cy="16210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1"/>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34" name="Google Shape;34;p11"/>
          <p:cNvSpPr/>
          <p:nvPr/>
        </p:nvSpPr>
        <p:spPr>
          <a:xfrm>
            <a:off x="8404703" y="4080086"/>
            <a:ext cx="3941487" cy="6966000"/>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endParaRPr sz="3024">
              <a:solidFill>
                <a:schemeClr val="dk1"/>
              </a:solidFill>
              <a:latin typeface="Calibri"/>
              <a:ea typeface="Calibri"/>
              <a:cs typeface="Calibri"/>
              <a:sym typeface="Calibri"/>
            </a:endParaRPr>
          </a:p>
        </p:txBody>
      </p:sp>
      <p:sp>
        <p:nvSpPr>
          <p:cNvPr id="35" name="Google Shape;35;p11"/>
          <p:cNvSpPr txBox="1">
            <a:spLocks noGrp="1"/>
          </p:cNvSpPr>
          <p:nvPr>
            <p:ph type="body" idx="1"/>
          </p:nvPr>
        </p:nvSpPr>
        <p:spPr>
          <a:xfrm>
            <a:off x="1676400" y="3061052"/>
            <a:ext cx="10069463" cy="83372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6" name="Google Shape;36;p11"/>
          <p:cNvSpPr txBox="1">
            <a:spLocks noGrp="1"/>
          </p:cNvSpPr>
          <p:nvPr>
            <p:ph type="body" idx="2"/>
          </p:nvPr>
        </p:nvSpPr>
        <p:spPr>
          <a:xfrm>
            <a:off x="13041150" y="3061052"/>
            <a:ext cx="10069463" cy="833729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6000"/>
              <a:buFont typeface="Calibri"/>
              <a:buNone/>
              <a:defRPr sz="6000"/>
            </a:lvl1pPr>
            <a:lvl2pPr marL="914400" lvl="1" indent="-571500" algn="l">
              <a:lnSpc>
                <a:spcPct val="90000"/>
              </a:lnSpc>
              <a:spcBef>
                <a:spcPts val="1000"/>
              </a:spcBef>
              <a:spcAft>
                <a:spcPts val="0"/>
              </a:spcAft>
              <a:buClr>
                <a:schemeClr val="dk1"/>
              </a:buClr>
              <a:buSzPts val="5400"/>
              <a:buChar char="•"/>
              <a:defRPr sz="5400"/>
            </a:lvl2pPr>
            <a:lvl3pPr marL="1371600" lvl="2" indent="-533400" algn="l">
              <a:lnSpc>
                <a:spcPct val="90000"/>
              </a:lnSpc>
              <a:spcBef>
                <a:spcPts val="1000"/>
              </a:spcBef>
              <a:spcAft>
                <a:spcPts val="0"/>
              </a:spcAft>
              <a:buClr>
                <a:schemeClr val="dk1"/>
              </a:buClr>
              <a:buSzPts val="4800"/>
              <a:buChar char="•"/>
              <a:defRPr sz="4800"/>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37" name="Google Shape;37;p11"/>
          <p:cNvSpPr txBox="1">
            <a:spLocks noGrp="1"/>
          </p:cNvSpPr>
          <p:nvPr>
            <p:ph type="sldNum" idx="12"/>
          </p:nvPr>
        </p:nvSpPr>
        <p:spPr>
          <a:xfrm>
            <a:off x="17624213" y="12255499"/>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38" name="Google Shape;38;p11"/>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Image Half Full">
  <p:cSld name="8_Image Half Full">
    <p:spTree>
      <p:nvGrpSpPr>
        <p:cNvPr id="1" name="Shape 39"/>
        <p:cNvGrpSpPr/>
        <p:nvPr/>
      </p:nvGrpSpPr>
      <p:grpSpPr>
        <a:xfrm>
          <a:off x="0" y="0"/>
          <a:ext cx="0" cy="0"/>
          <a:chOff x="0" y="0"/>
          <a:chExt cx="0" cy="0"/>
        </a:xfrm>
      </p:grpSpPr>
      <p:sp>
        <p:nvSpPr>
          <p:cNvPr id="40" name="Google Shape;40;p12"/>
          <p:cNvSpPr>
            <a:spLocks noGrp="1"/>
          </p:cNvSpPr>
          <p:nvPr>
            <p:ph type="pic" idx="2"/>
          </p:nvPr>
        </p:nvSpPr>
        <p:spPr>
          <a:xfrm>
            <a:off x="1" y="0"/>
            <a:ext cx="10923814" cy="13716000"/>
          </a:xfrm>
          <a:prstGeom prst="rect">
            <a:avLst/>
          </a:prstGeom>
          <a:noFill/>
          <a:ln>
            <a:noFill/>
          </a:ln>
        </p:spPr>
      </p:sp>
      <p:sp>
        <p:nvSpPr>
          <p:cNvPr id="41" name="Google Shape;41;p12"/>
          <p:cNvSpPr txBox="1">
            <a:spLocks noGrp="1"/>
          </p:cNvSpPr>
          <p:nvPr>
            <p:ph type="title"/>
          </p:nvPr>
        </p:nvSpPr>
        <p:spPr>
          <a:xfrm>
            <a:off x="11381014" y="730250"/>
            <a:ext cx="11732046" cy="218311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2"/>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43" name="Google Shape;43;p12"/>
          <p:cNvSpPr txBox="1">
            <a:spLocks noGrp="1"/>
          </p:cNvSpPr>
          <p:nvPr>
            <p:ph type="body" idx="1"/>
          </p:nvPr>
        </p:nvSpPr>
        <p:spPr>
          <a:xfrm>
            <a:off x="11381015" y="3536295"/>
            <a:ext cx="11732048" cy="869100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5400"/>
              <a:buFont typeface="Calibri"/>
              <a:buNone/>
              <a:defRPr/>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44" name="Google Shape;44;p12"/>
          <p:cNvSpPr txBox="1">
            <a:spLocks noGrp="1"/>
          </p:cNvSpPr>
          <p:nvPr>
            <p:ph type="sldNum" idx="12"/>
          </p:nvPr>
        </p:nvSpPr>
        <p:spPr>
          <a:xfrm>
            <a:off x="17624213" y="12321661"/>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45" name="Google Shape;45;p12"/>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7_Image Half Full">
  <p:cSld name="17_Image Half Full">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832756" y="493828"/>
            <a:ext cx="22789243" cy="193912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3"/>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49" name="Google Shape;49;p13"/>
          <p:cNvSpPr txBox="1">
            <a:spLocks noGrp="1"/>
          </p:cNvSpPr>
          <p:nvPr>
            <p:ph type="body" idx="1"/>
          </p:nvPr>
        </p:nvSpPr>
        <p:spPr>
          <a:xfrm>
            <a:off x="803274" y="7881471"/>
            <a:ext cx="6867074" cy="35628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50" name="Google Shape;50;p13"/>
          <p:cNvSpPr>
            <a:spLocks noGrp="1"/>
          </p:cNvSpPr>
          <p:nvPr>
            <p:ph type="pic" idx="2"/>
          </p:nvPr>
        </p:nvSpPr>
        <p:spPr>
          <a:xfrm>
            <a:off x="803726" y="2680426"/>
            <a:ext cx="6867074" cy="4749872"/>
          </a:xfrm>
          <a:prstGeom prst="rect">
            <a:avLst/>
          </a:prstGeom>
          <a:noFill/>
          <a:ln>
            <a:noFill/>
          </a:ln>
        </p:spPr>
      </p:sp>
      <p:sp>
        <p:nvSpPr>
          <p:cNvPr id="51" name="Google Shape;51;p13"/>
          <p:cNvSpPr txBox="1">
            <a:spLocks noGrp="1"/>
          </p:cNvSpPr>
          <p:nvPr>
            <p:ph type="body" idx="3"/>
          </p:nvPr>
        </p:nvSpPr>
        <p:spPr>
          <a:xfrm>
            <a:off x="8778874" y="7906871"/>
            <a:ext cx="6867074" cy="35628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52" name="Google Shape;52;p13"/>
          <p:cNvSpPr>
            <a:spLocks noGrp="1"/>
          </p:cNvSpPr>
          <p:nvPr>
            <p:ph type="pic" idx="4"/>
          </p:nvPr>
        </p:nvSpPr>
        <p:spPr>
          <a:xfrm>
            <a:off x="8779326" y="2705826"/>
            <a:ext cx="6867074" cy="4749872"/>
          </a:xfrm>
          <a:prstGeom prst="rect">
            <a:avLst/>
          </a:prstGeom>
          <a:noFill/>
          <a:ln>
            <a:noFill/>
          </a:ln>
        </p:spPr>
      </p:sp>
      <p:sp>
        <p:nvSpPr>
          <p:cNvPr id="53" name="Google Shape;53;p13"/>
          <p:cNvSpPr txBox="1">
            <a:spLocks noGrp="1"/>
          </p:cNvSpPr>
          <p:nvPr>
            <p:ph type="body" idx="5"/>
          </p:nvPr>
        </p:nvSpPr>
        <p:spPr>
          <a:xfrm>
            <a:off x="16754474" y="7906871"/>
            <a:ext cx="6867074" cy="35628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54" name="Google Shape;54;p13"/>
          <p:cNvSpPr>
            <a:spLocks noGrp="1"/>
          </p:cNvSpPr>
          <p:nvPr>
            <p:ph type="pic" idx="6"/>
          </p:nvPr>
        </p:nvSpPr>
        <p:spPr>
          <a:xfrm>
            <a:off x="16754926" y="2705826"/>
            <a:ext cx="6867074" cy="4749872"/>
          </a:xfrm>
          <a:prstGeom prst="rect">
            <a:avLst/>
          </a:prstGeom>
          <a:noFill/>
          <a:ln>
            <a:noFill/>
          </a:ln>
        </p:spPr>
      </p:sp>
      <p:sp>
        <p:nvSpPr>
          <p:cNvPr id="55" name="Google Shape;55;p13"/>
          <p:cNvSpPr txBox="1">
            <a:spLocks noGrp="1"/>
          </p:cNvSpPr>
          <p:nvPr>
            <p:ph type="sldNum" idx="12"/>
          </p:nvPr>
        </p:nvSpPr>
        <p:spPr>
          <a:xfrm>
            <a:off x="18076985"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56" name="Google Shape;56;p13"/>
          <p:cNvSpPr txBox="1">
            <a:spLocks noGrp="1"/>
          </p:cNvSpPr>
          <p:nvPr>
            <p:ph type="ftr" idx="11"/>
          </p:nvPr>
        </p:nvSpPr>
        <p:spPr>
          <a:xfrm>
            <a:off x="832756" y="12293264"/>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4_Image Half Full">
  <p:cSld name="14_Image Half Full">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832756" y="493828"/>
            <a:ext cx="22789243" cy="193912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4"/>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60" name="Google Shape;60;p14"/>
          <p:cNvSpPr txBox="1">
            <a:spLocks noGrp="1"/>
          </p:cNvSpPr>
          <p:nvPr>
            <p:ph type="body" idx="1"/>
          </p:nvPr>
        </p:nvSpPr>
        <p:spPr>
          <a:xfrm>
            <a:off x="826867"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1" name="Google Shape;61;p14"/>
          <p:cNvSpPr>
            <a:spLocks noGrp="1"/>
          </p:cNvSpPr>
          <p:nvPr>
            <p:ph type="pic" idx="2"/>
          </p:nvPr>
        </p:nvSpPr>
        <p:spPr>
          <a:xfrm>
            <a:off x="827319" y="2680426"/>
            <a:ext cx="5231176" cy="4749872"/>
          </a:xfrm>
          <a:prstGeom prst="rect">
            <a:avLst/>
          </a:prstGeom>
          <a:noFill/>
          <a:ln>
            <a:noFill/>
          </a:ln>
        </p:spPr>
      </p:sp>
      <p:sp>
        <p:nvSpPr>
          <p:cNvPr id="62" name="Google Shape;62;p14"/>
          <p:cNvSpPr txBox="1">
            <a:spLocks noGrp="1"/>
          </p:cNvSpPr>
          <p:nvPr>
            <p:ph type="body" idx="3"/>
          </p:nvPr>
        </p:nvSpPr>
        <p:spPr>
          <a:xfrm>
            <a:off x="6652041"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3" name="Google Shape;63;p14"/>
          <p:cNvSpPr>
            <a:spLocks noGrp="1"/>
          </p:cNvSpPr>
          <p:nvPr>
            <p:ph type="pic" idx="4"/>
          </p:nvPr>
        </p:nvSpPr>
        <p:spPr>
          <a:xfrm>
            <a:off x="6652493" y="2680426"/>
            <a:ext cx="5231176" cy="4749872"/>
          </a:xfrm>
          <a:prstGeom prst="rect">
            <a:avLst/>
          </a:prstGeom>
          <a:noFill/>
          <a:ln>
            <a:noFill/>
          </a:ln>
        </p:spPr>
      </p:sp>
      <p:sp>
        <p:nvSpPr>
          <p:cNvPr id="64" name="Google Shape;64;p14"/>
          <p:cNvSpPr txBox="1">
            <a:spLocks noGrp="1"/>
          </p:cNvSpPr>
          <p:nvPr>
            <p:ph type="body" idx="5"/>
          </p:nvPr>
        </p:nvSpPr>
        <p:spPr>
          <a:xfrm>
            <a:off x="12511727"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5" name="Google Shape;65;p14"/>
          <p:cNvSpPr>
            <a:spLocks noGrp="1"/>
          </p:cNvSpPr>
          <p:nvPr>
            <p:ph type="pic" idx="6"/>
          </p:nvPr>
        </p:nvSpPr>
        <p:spPr>
          <a:xfrm>
            <a:off x="12512179" y="2680426"/>
            <a:ext cx="5231176" cy="4749872"/>
          </a:xfrm>
          <a:prstGeom prst="rect">
            <a:avLst/>
          </a:prstGeom>
          <a:noFill/>
          <a:ln>
            <a:noFill/>
          </a:ln>
        </p:spPr>
      </p:sp>
      <p:sp>
        <p:nvSpPr>
          <p:cNvPr id="66" name="Google Shape;66;p14"/>
          <p:cNvSpPr txBox="1">
            <a:spLocks noGrp="1"/>
          </p:cNvSpPr>
          <p:nvPr>
            <p:ph type="body" idx="7"/>
          </p:nvPr>
        </p:nvSpPr>
        <p:spPr>
          <a:xfrm>
            <a:off x="18390371" y="7677767"/>
            <a:ext cx="5231176" cy="376659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67" name="Google Shape;67;p14"/>
          <p:cNvSpPr>
            <a:spLocks noGrp="1"/>
          </p:cNvSpPr>
          <p:nvPr>
            <p:ph type="pic" idx="8"/>
          </p:nvPr>
        </p:nvSpPr>
        <p:spPr>
          <a:xfrm>
            <a:off x="18390823" y="2680426"/>
            <a:ext cx="5231176" cy="4749872"/>
          </a:xfrm>
          <a:prstGeom prst="rect">
            <a:avLst/>
          </a:prstGeom>
          <a:noFill/>
          <a:ln>
            <a:noFill/>
          </a:ln>
        </p:spPr>
      </p:sp>
      <p:sp>
        <p:nvSpPr>
          <p:cNvPr id="68" name="Google Shape;68;p14"/>
          <p:cNvSpPr txBox="1">
            <a:spLocks noGrp="1"/>
          </p:cNvSpPr>
          <p:nvPr>
            <p:ph type="sldNum" idx="12"/>
          </p:nvPr>
        </p:nvSpPr>
        <p:spPr>
          <a:xfrm>
            <a:off x="18076985"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69" name="Google Shape;69;p14"/>
          <p:cNvSpPr txBox="1">
            <a:spLocks noGrp="1"/>
          </p:cNvSpPr>
          <p:nvPr>
            <p:ph type="ftr" idx="11"/>
          </p:nvPr>
        </p:nvSpPr>
        <p:spPr>
          <a:xfrm>
            <a:off x="820615"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2_Image Half Full">
  <p:cSld name="22_Image Half Full">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832756" y="493828"/>
            <a:ext cx="22789243" cy="193912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75757"/>
              </a:buClr>
              <a:buSzPts val="8800"/>
              <a:buFont typeface="Calibri"/>
              <a:buNone/>
              <a:defRPr sz="8800">
                <a:solidFill>
                  <a:srgbClr val="575757"/>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5"/>
          <p:cNvSpPr txBox="1"/>
          <p:nvPr/>
        </p:nvSpPr>
        <p:spPr>
          <a:xfrm>
            <a:off x="23110613" y="88587"/>
            <a:ext cx="1102891" cy="40524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a:solidFill>
                <a:schemeClr val="lt1"/>
              </a:solidFill>
              <a:latin typeface="Calibri"/>
              <a:ea typeface="Calibri"/>
              <a:cs typeface="Calibri"/>
              <a:sym typeface="Calibri"/>
            </a:endParaRPr>
          </a:p>
        </p:txBody>
      </p:sp>
      <p:sp>
        <p:nvSpPr>
          <p:cNvPr id="73" name="Google Shape;73;p15"/>
          <p:cNvSpPr txBox="1">
            <a:spLocks noGrp="1"/>
          </p:cNvSpPr>
          <p:nvPr>
            <p:ph type="body" idx="1"/>
          </p:nvPr>
        </p:nvSpPr>
        <p:spPr>
          <a:xfrm>
            <a:off x="772971" y="4437888"/>
            <a:ext cx="10959888" cy="65857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4" name="Google Shape;74;p15"/>
          <p:cNvSpPr txBox="1">
            <a:spLocks noGrp="1"/>
          </p:cNvSpPr>
          <p:nvPr>
            <p:ph type="body" idx="2"/>
          </p:nvPr>
        </p:nvSpPr>
        <p:spPr>
          <a:xfrm>
            <a:off x="12595591" y="4463288"/>
            <a:ext cx="10959888" cy="65857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000"/>
              </a:spcBef>
              <a:spcAft>
                <a:spcPts val="0"/>
              </a:spcAft>
              <a:buClr>
                <a:schemeClr val="dk1"/>
              </a:buClr>
              <a:buSzPts val="4400"/>
              <a:buFont typeface="Calibri"/>
              <a:buNone/>
              <a:defRPr sz="4400"/>
            </a:lvl1pPr>
            <a:lvl2pPr marL="914400" lvl="1" indent="-342900" algn="l">
              <a:lnSpc>
                <a:spcPct val="90000"/>
              </a:lnSpc>
              <a:spcBef>
                <a:spcPts val="1000"/>
              </a:spcBef>
              <a:spcAft>
                <a:spcPts val="0"/>
              </a:spcAft>
              <a:buClr>
                <a:schemeClr val="dk1"/>
              </a:buClr>
              <a:buSzPts val="1800"/>
              <a:buChar char="•"/>
              <a:defRPr/>
            </a:lvl2pPr>
            <a:lvl3pPr marL="1371600" lvl="2" indent="-228600" algn="l">
              <a:lnSpc>
                <a:spcPct val="90000"/>
              </a:lnSpc>
              <a:spcBef>
                <a:spcPts val="1000"/>
              </a:spcBef>
              <a:spcAft>
                <a:spcPts val="0"/>
              </a:spcAft>
              <a:buClr>
                <a:schemeClr val="dk1"/>
              </a:buClr>
              <a:buSzPts val="4400"/>
              <a:buNone/>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5" name="Google Shape;75;p15"/>
          <p:cNvSpPr txBox="1">
            <a:spLocks noGrp="1"/>
          </p:cNvSpPr>
          <p:nvPr>
            <p:ph type="body" idx="3"/>
          </p:nvPr>
        </p:nvSpPr>
        <p:spPr>
          <a:xfrm>
            <a:off x="772920" y="3184914"/>
            <a:ext cx="10960608" cy="99763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2000"/>
              </a:spcBef>
              <a:spcAft>
                <a:spcPts val="0"/>
              </a:spcAft>
              <a:buClr>
                <a:srgbClr val="575757"/>
              </a:buClr>
              <a:buSzPts val="4800"/>
              <a:buFont typeface="Calibri"/>
              <a:buNone/>
              <a:defRPr sz="4800" b="1">
                <a:solidFill>
                  <a:srgbClr val="575757"/>
                </a:solidFil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sp>
        <p:nvSpPr>
          <p:cNvPr id="76" name="Google Shape;76;p15"/>
          <p:cNvSpPr txBox="1">
            <a:spLocks noGrp="1"/>
          </p:cNvSpPr>
          <p:nvPr>
            <p:ph type="body" idx="4"/>
          </p:nvPr>
        </p:nvSpPr>
        <p:spPr>
          <a:xfrm>
            <a:off x="12590711" y="3221626"/>
            <a:ext cx="11020318" cy="997631"/>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2000"/>
              </a:spcBef>
              <a:spcAft>
                <a:spcPts val="0"/>
              </a:spcAft>
              <a:buClr>
                <a:srgbClr val="575757"/>
              </a:buClr>
              <a:buSzPts val="4800"/>
              <a:buFont typeface="Calibri"/>
              <a:buNone/>
              <a:defRPr sz="4800" b="1">
                <a:solidFill>
                  <a:srgbClr val="575757"/>
                </a:solidFill>
              </a:defRPr>
            </a:lvl1pPr>
            <a:lvl2pPr marL="914400" lvl="1" indent="-342900" algn="l">
              <a:lnSpc>
                <a:spcPct val="90000"/>
              </a:lnSpc>
              <a:spcBef>
                <a:spcPts val="1000"/>
              </a:spcBef>
              <a:spcAft>
                <a:spcPts val="0"/>
              </a:spcAft>
              <a:buClr>
                <a:schemeClr val="dk1"/>
              </a:buClr>
              <a:buSzPts val="1800"/>
              <a:buChar char="•"/>
              <a:defRPr/>
            </a:lvl2pPr>
            <a:lvl3pPr marL="1371600" lvl="2" indent="-342900" algn="l">
              <a:lnSpc>
                <a:spcPct val="90000"/>
              </a:lnSpc>
              <a:spcBef>
                <a:spcPts val="1000"/>
              </a:spcBef>
              <a:spcAft>
                <a:spcPts val="0"/>
              </a:spcAft>
              <a:buClr>
                <a:schemeClr val="dk1"/>
              </a:buClr>
              <a:buSzPts val="1800"/>
              <a:buChar char="•"/>
              <a:defRPr/>
            </a:lvl3pPr>
            <a:lvl4pPr marL="1828800" lvl="3" indent="-342900" algn="l">
              <a:lnSpc>
                <a:spcPct val="90000"/>
              </a:lnSpc>
              <a:spcBef>
                <a:spcPts val="1000"/>
              </a:spcBef>
              <a:spcAft>
                <a:spcPts val="0"/>
              </a:spcAft>
              <a:buClr>
                <a:schemeClr val="dk1"/>
              </a:buClr>
              <a:buSzPts val="1800"/>
              <a:buChar char="•"/>
              <a:defRPr/>
            </a:lvl4pPr>
            <a:lvl5pPr marL="2286000" lvl="4" indent="-342900" algn="l">
              <a:lnSpc>
                <a:spcPct val="90000"/>
              </a:lnSpc>
              <a:spcBef>
                <a:spcPts val="1000"/>
              </a:spcBef>
              <a:spcAft>
                <a:spcPts val="0"/>
              </a:spcAft>
              <a:buClr>
                <a:schemeClr val="dk1"/>
              </a:buClr>
              <a:buSzPts val="1800"/>
              <a:buChar char="•"/>
              <a:defRPr/>
            </a:lvl5pPr>
            <a:lvl6pPr marL="2743200" lvl="5" indent="-342900" algn="l">
              <a:lnSpc>
                <a:spcPct val="90000"/>
              </a:lnSpc>
              <a:spcBef>
                <a:spcPts val="1000"/>
              </a:spcBef>
              <a:spcAft>
                <a:spcPts val="0"/>
              </a:spcAft>
              <a:buClr>
                <a:schemeClr val="dk1"/>
              </a:buClr>
              <a:buSzPts val="1800"/>
              <a:buChar char="•"/>
              <a:defRPr/>
            </a:lvl6pPr>
            <a:lvl7pPr marL="3200400" lvl="6" indent="-342900" algn="l">
              <a:lnSpc>
                <a:spcPct val="90000"/>
              </a:lnSpc>
              <a:spcBef>
                <a:spcPts val="1000"/>
              </a:spcBef>
              <a:spcAft>
                <a:spcPts val="0"/>
              </a:spcAft>
              <a:buClr>
                <a:schemeClr val="dk1"/>
              </a:buClr>
              <a:buSzPts val="1800"/>
              <a:buChar char="•"/>
              <a:defRPr/>
            </a:lvl7pPr>
            <a:lvl8pPr marL="3657600" lvl="7" indent="-342900" algn="l">
              <a:lnSpc>
                <a:spcPct val="90000"/>
              </a:lnSpc>
              <a:spcBef>
                <a:spcPts val="1000"/>
              </a:spcBef>
              <a:spcAft>
                <a:spcPts val="0"/>
              </a:spcAft>
              <a:buClr>
                <a:schemeClr val="dk1"/>
              </a:buClr>
              <a:buSzPts val="1800"/>
              <a:buChar char="•"/>
              <a:defRPr/>
            </a:lvl8pPr>
            <a:lvl9pPr marL="4114800" lvl="8" indent="-342900" algn="l">
              <a:lnSpc>
                <a:spcPct val="90000"/>
              </a:lnSpc>
              <a:spcBef>
                <a:spcPts val="1000"/>
              </a:spcBef>
              <a:spcAft>
                <a:spcPts val="0"/>
              </a:spcAft>
              <a:buClr>
                <a:schemeClr val="dk1"/>
              </a:buClr>
              <a:buSzPts val="1800"/>
              <a:buChar char="•"/>
              <a:defRPr/>
            </a:lvl9pPr>
          </a:lstStyle>
          <a:p>
            <a:endParaRPr/>
          </a:p>
        </p:txBody>
      </p:sp>
      <p:cxnSp>
        <p:nvCxnSpPr>
          <p:cNvPr id="77" name="Google Shape;77;p15"/>
          <p:cNvCxnSpPr/>
          <p:nvPr/>
        </p:nvCxnSpPr>
        <p:spPr>
          <a:xfrm>
            <a:off x="768588" y="4204109"/>
            <a:ext cx="10964271" cy="0"/>
          </a:xfrm>
          <a:prstGeom prst="straightConnector1">
            <a:avLst/>
          </a:prstGeom>
          <a:noFill/>
          <a:ln w="88900" cap="flat" cmpd="sng">
            <a:solidFill>
              <a:srgbClr val="575757"/>
            </a:solidFill>
            <a:prstDash val="solid"/>
            <a:miter lim="800000"/>
            <a:headEnd type="none" w="sm" len="sm"/>
            <a:tailEnd type="none" w="sm" len="sm"/>
          </a:ln>
        </p:spPr>
      </p:cxnSp>
      <p:cxnSp>
        <p:nvCxnSpPr>
          <p:cNvPr id="78" name="Google Shape;78;p15"/>
          <p:cNvCxnSpPr/>
          <p:nvPr/>
        </p:nvCxnSpPr>
        <p:spPr>
          <a:xfrm>
            <a:off x="12591208" y="4204109"/>
            <a:ext cx="10964271" cy="0"/>
          </a:xfrm>
          <a:prstGeom prst="straightConnector1">
            <a:avLst/>
          </a:prstGeom>
          <a:noFill/>
          <a:ln w="88900" cap="flat" cmpd="sng">
            <a:solidFill>
              <a:srgbClr val="575757"/>
            </a:solidFill>
            <a:prstDash val="solid"/>
            <a:miter lim="800000"/>
            <a:headEnd type="none" w="sm" len="sm"/>
            <a:tailEnd type="none" w="sm" len="sm"/>
          </a:ln>
        </p:spPr>
      </p:cxnSp>
      <p:sp>
        <p:nvSpPr>
          <p:cNvPr id="79" name="Google Shape;79;p15"/>
          <p:cNvSpPr txBox="1">
            <a:spLocks noGrp="1"/>
          </p:cNvSpPr>
          <p:nvPr>
            <p:ph type="sldNum" idx="12"/>
          </p:nvPr>
        </p:nvSpPr>
        <p:spPr>
          <a:xfrm>
            <a:off x="18076985" y="12330967"/>
            <a:ext cx="5486400" cy="730250"/>
          </a:xfrm>
          <a:prstGeom prst="rect">
            <a:avLst/>
          </a:prstGeom>
          <a:noFill/>
          <a:ln>
            <a:noFill/>
          </a:ln>
        </p:spPr>
        <p:txBody>
          <a:bodyPr spcFirstLastPara="1" wrap="square" lIns="91425" tIns="45700" rIns="91425" bIns="45700" anchor="b" anchorCtr="0">
            <a:noAutofit/>
          </a:bodyPr>
          <a:lstStyle>
            <a:lvl1pPr marL="0" lvl="0" indent="0" algn="r">
              <a:spcBef>
                <a:spcPts val="0"/>
              </a:spcBef>
              <a:buNone/>
              <a:defRPr sz="2400">
                <a:solidFill>
                  <a:srgbClr val="575757"/>
                </a:solidFill>
                <a:latin typeface="Calibri"/>
                <a:ea typeface="Calibri"/>
                <a:cs typeface="Calibri"/>
                <a:sym typeface="Calibri"/>
              </a:defRPr>
            </a:lvl1pPr>
            <a:lvl2pPr marL="0" lvl="1" indent="0" algn="r">
              <a:spcBef>
                <a:spcPts val="0"/>
              </a:spcBef>
              <a:buNone/>
              <a:defRPr sz="2400">
                <a:solidFill>
                  <a:srgbClr val="575757"/>
                </a:solidFill>
                <a:latin typeface="Calibri"/>
                <a:ea typeface="Calibri"/>
                <a:cs typeface="Calibri"/>
                <a:sym typeface="Calibri"/>
              </a:defRPr>
            </a:lvl2pPr>
            <a:lvl3pPr marL="0" lvl="2" indent="0" algn="r">
              <a:spcBef>
                <a:spcPts val="0"/>
              </a:spcBef>
              <a:buNone/>
              <a:defRPr sz="2400">
                <a:solidFill>
                  <a:srgbClr val="575757"/>
                </a:solidFill>
                <a:latin typeface="Calibri"/>
                <a:ea typeface="Calibri"/>
                <a:cs typeface="Calibri"/>
                <a:sym typeface="Calibri"/>
              </a:defRPr>
            </a:lvl3pPr>
            <a:lvl4pPr marL="0" lvl="3" indent="0" algn="r">
              <a:spcBef>
                <a:spcPts val="0"/>
              </a:spcBef>
              <a:buNone/>
              <a:defRPr sz="2400">
                <a:solidFill>
                  <a:srgbClr val="575757"/>
                </a:solidFill>
                <a:latin typeface="Calibri"/>
                <a:ea typeface="Calibri"/>
                <a:cs typeface="Calibri"/>
                <a:sym typeface="Calibri"/>
              </a:defRPr>
            </a:lvl4pPr>
            <a:lvl5pPr marL="0" lvl="4" indent="0" algn="r">
              <a:spcBef>
                <a:spcPts val="0"/>
              </a:spcBef>
              <a:buNone/>
              <a:defRPr sz="2400">
                <a:solidFill>
                  <a:srgbClr val="575757"/>
                </a:solidFill>
                <a:latin typeface="Calibri"/>
                <a:ea typeface="Calibri"/>
                <a:cs typeface="Calibri"/>
                <a:sym typeface="Calibri"/>
              </a:defRPr>
            </a:lvl5pPr>
            <a:lvl6pPr marL="0" lvl="5" indent="0" algn="r">
              <a:spcBef>
                <a:spcPts val="0"/>
              </a:spcBef>
              <a:buNone/>
              <a:defRPr sz="2400">
                <a:solidFill>
                  <a:srgbClr val="575757"/>
                </a:solidFill>
                <a:latin typeface="Calibri"/>
                <a:ea typeface="Calibri"/>
                <a:cs typeface="Calibri"/>
                <a:sym typeface="Calibri"/>
              </a:defRPr>
            </a:lvl6pPr>
            <a:lvl7pPr marL="0" lvl="6" indent="0" algn="r">
              <a:spcBef>
                <a:spcPts val="0"/>
              </a:spcBef>
              <a:buNone/>
              <a:defRPr sz="2400">
                <a:solidFill>
                  <a:srgbClr val="575757"/>
                </a:solidFill>
                <a:latin typeface="Calibri"/>
                <a:ea typeface="Calibri"/>
                <a:cs typeface="Calibri"/>
                <a:sym typeface="Calibri"/>
              </a:defRPr>
            </a:lvl7pPr>
            <a:lvl8pPr marL="0" lvl="7" indent="0" algn="r">
              <a:spcBef>
                <a:spcPts val="0"/>
              </a:spcBef>
              <a:buNone/>
              <a:defRPr sz="2400">
                <a:solidFill>
                  <a:srgbClr val="575757"/>
                </a:solidFill>
                <a:latin typeface="Calibri"/>
                <a:ea typeface="Calibri"/>
                <a:cs typeface="Calibri"/>
                <a:sym typeface="Calibri"/>
              </a:defRPr>
            </a:lvl8pPr>
            <a:lvl9pPr marL="0" lvl="8" indent="0" algn="r">
              <a:spcBef>
                <a:spcPts val="0"/>
              </a:spcBef>
              <a:buNone/>
              <a:defRPr sz="2400">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80" name="Google Shape;80;p15"/>
          <p:cNvSpPr txBox="1">
            <a:spLocks noGrp="1"/>
          </p:cNvSpPr>
          <p:nvPr>
            <p:ph type="ftr" idx="11"/>
          </p:nvPr>
        </p:nvSpPr>
        <p:spPr>
          <a:xfrm>
            <a:off x="832756" y="12255499"/>
            <a:ext cx="8229600" cy="730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solidFill>
                  <a:srgbClr val="575757"/>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1676400" y="730251"/>
            <a:ext cx="21031200" cy="2651126"/>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575757"/>
              </a:buClr>
              <a:buSzPts val="8800"/>
              <a:buFont typeface="Calibri"/>
              <a:buNone/>
              <a:defRPr sz="8800" b="0" i="0" u="none" strike="noStrike" cap="none">
                <a:solidFill>
                  <a:srgbClr val="575757"/>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1676400" y="3651250"/>
            <a:ext cx="21031200" cy="81407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200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508000"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sldNum" idx="12"/>
          </p:nvPr>
        </p:nvSpPr>
        <p:spPr>
          <a:xfrm>
            <a:off x="17275656" y="12255499"/>
            <a:ext cx="5486400" cy="730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2400" b="0" i="0" u="none" strike="noStrike" cap="none">
                <a:solidFill>
                  <a:srgbClr val="575757"/>
                </a:solidFill>
                <a:latin typeface="Calibri"/>
                <a:ea typeface="Calibri"/>
                <a:cs typeface="Calibri"/>
                <a:sym typeface="Calibri"/>
              </a:defRPr>
            </a:lvl1pPr>
            <a:lvl2pPr marL="0" marR="0" lvl="1" indent="0" algn="r" rtl="0">
              <a:spcBef>
                <a:spcPts val="0"/>
              </a:spcBef>
              <a:buNone/>
              <a:defRPr sz="2400" b="0" i="0" u="none" strike="noStrike" cap="none">
                <a:solidFill>
                  <a:srgbClr val="575757"/>
                </a:solidFill>
                <a:latin typeface="Calibri"/>
                <a:ea typeface="Calibri"/>
                <a:cs typeface="Calibri"/>
                <a:sym typeface="Calibri"/>
              </a:defRPr>
            </a:lvl2pPr>
            <a:lvl3pPr marL="0" marR="0" lvl="2" indent="0" algn="r" rtl="0">
              <a:spcBef>
                <a:spcPts val="0"/>
              </a:spcBef>
              <a:buNone/>
              <a:defRPr sz="2400" b="0" i="0" u="none" strike="noStrike" cap="none">
                <a:solidFill>
                  <a:srgbClr val="575757"/>
                </a:solidFill>
                <a:latin typeface="Calibri"/>
                <a:ea typeface="Calibri"/>
                <a:cs typeface="Calibri"/>
                <a:sym typeface="Calibri"/>
              </a:defRPr>
            </a:lvl3pPr>
            <a:lvl4pPr marL="0" marR="0" lvl="3" indent="0" algn="r" rtl="0">
              <a:spcBef>
                <a:spcPts val="0"/>
              </a:spcBef>
              <a:buNone/>
              <a:defRPr sz="2400" b="0" i="0" u="none" strike="noStrike" cap="none">
                <a:solidFill>
                  <a:srgbClr val="575757"/>
                </a:solidFill>
                <a:latin typeface="Calibri"/>
                <a:ea typeface="Calibri"/>
                <a:cs typeface="Calibri"/>
                <a:sym typeface="Calibri"/>
              </a:defRPr>
            </a:lvl4pPr>
            <a:lvl5pPr marL="0" marR="0" lvl="4" indent="0" algn="r" rtl="0">
              <a:spcBef>
                <a:spcPts val="0"/>
              </a:spcBef>
              <a:buNone/>
              <a:defRPr sz="2400" b="0" i="0" u="none" strike="noStrike" cap="none">
                <a:solidFill>
                  <a:srgbClr val="575757"/>
                </a:solidFill>
                <a:latin typeface="Calibri"/>
                <a:ea typeface="Calibri"/>
                <a:cs typeface="Calibri"/>
                <a:sym typeface="Calibri"/>
              </a:defRPr>
            </a:lvl5pPr>
            <a:lvl6pPr marL="0" marR="0" lvl="5" indent="0" algn="r" rtl="0">
              <a:spcBef>
                <a:spcPts val="0"/>
              </a:spcBef>
              <a:buNone/>
              <a:defRPr sz="2400" b="0" i="0" u="none" strike="noStrike" cap="none">
                <a:solidFill>
                  <a:srgbClr val="575757"/>
                </a:solidFill>
                <a:latin typeface="Calibri"/>
                <a:ea typeface="Calibri"/>
                <a:cs typeface="Calibri"/>
                <a:sym typeface="Calibri"/>
              </a:defRPr>
            </a:lvl6pPr>
            <a:lvl7pPr marL="0" marR="0" lvl="6" indent="0" algn="r" rtl="0">
              <a:spcBef>
                <a:spcPts val="0"/>
              </a:spcBef>
              <a:buNone/>
              <a:defRPr sz="2400" b="0" i="0" u="none" strike="noStrike" cap="none">
                <a:solidFill>
                  <a:srgbClr val="575757"/>
                </a:solidFill>
                <a:latin typeface="Calibri"/>
                <a:ea typeface="Calibri"/>
                <a:cs typeface="Calibri"/>
                <a:sym typeface="Calibri"/>
              </a:defRPr>
            </a:lvl7pPr>
            <a:lvl8pPr marL="0" marR="0" lvl="7" indent="0" algn="r" rtl="0">
              <a:spcBef>
                <a:spcPts val="0"/>
              </a:spcBef>
              <a:buNone/>
              <a:defRPr sz="2400" b="0" i="0" u="none" strike="noStrike" cap="none">
                <a:solidFill>
                  <a:srgbClr val="575757"/>
                </a:solidFill>
                <a:latin typeface="Calibri"/>
                <a:ea typeface="Calibri"/>
                <a:cs typeface="Calibri"/>
                <a:sym typeface="Calibri"/>
              </a:defRPr>
            </a:lvl8pPr>
            <a:lvl9pPr marL="0" marR="0" lvl="8" indent="0" algn="r" rtl="0">
              <a:spcBef>
                <a:spcPts val="0"/>
              </a:spcBef>
              <a:buNone/>
              <a:defRPr sz="2400" b="0" i="0" u="none" strike="noStrike" cap="none">
                <a:solidFill>
                  <a:srgbClr val="57575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i-FI"/>
              <a:t>‹#›</a:t>
            </a:fld>
            <a:endParaRPr/>
          </a:p>
        </p:txBody>
      </p:sp>
      <p:sp>
        <p:nvSpPr>
          <p:cNvPr id="13" name="Google Shape;13;p7"/>
          <p:cNvSpPr txBox="1">
            <a:spLocks noGrp="1"/>
          </p:cNvSpPr>
          <p:nvPr>
            <p:ph type="ftr" idx="11"/>
          </p:nvPr>
        </p:nvSpPr>
        <p:spPr>
          <a:xfrm>
            <a:off x="1621944" y="12255499"/>
            <a:ext cx="8229600" cy="7302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2000" b="0" i="0" u="none" strike="noStrike" cap="none">
                <a:solidFill>
                  <a:srgbClr val="575757"/>
                </a:solidFill>
                <a:latin typeface="Calibri"/>
                <a:ea typeface="Calibri"/>
                <a:cs typeface="Calibri"/>
                <a:sym typeface="Calibri"/>
              </a:defRPr>
            </a:lvl1pPr>
            <a:lvl2pPr marR="0" lvl="1"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024"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areena.yle.fi/1-63223768" TargetMode="External"/><Relationship Id="rId4" Type="http://schemas.openxmlformats.org/officeDocument/2006/relationships/hyperlink" Target="https://areena.yle.fi/1-5033403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93EBB"/>
        </a:solidFill>
        <a:effectLst/>
      </p:bgPr>
    </p:bg>
    <p:spTree>
      <p:nvGrpSpPr>
        <p:cNvPr id="1" name="Shape 84"/>
        <p:cNvGrpSpPr/>
        <p:nvPr/>
      </p:nvGrpSpPr>
      <p:grpSpPr>
        <a:xfrm>
          <a:off x="0" y="0"/>
          <a:ext cx="0" cy="0"/>
          <a:chOff x="0" y="0"/>
          <a:chExt cx="0" cy="0"/>
        </a:xfrm>
      </p:grpSpPr>
      <p:pic>
        <p:nvPicPr>
          <p:cNvPr id="1026" name="Picture 2">
            <a:extLst>
              <a:ext uri="{FF2B5EF4-FFF2-40B4-BE49-F238E27FC236}">
                <a16:creationId xmlns:a16="http://schemas.microsoft.com/office/drawing/2014/main" id="{3CD4F48F-397C-05A6-174A-7E4BA2EAC0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317" y="-34682"/>
            <a:ext cx="23485366" cy="13750682"/>
          </a:xfrm>
          <a:prstGeom prst="rect">
            <a:avLst/>
          </a:prstGeom>
          <a:noFill/>
          <a:extLst>
            <a:ext uri="{909E8E84-426E-40DD-AFC4-6F175D3DCCD1}">
              <a14:hiddenFill xmlns:a14="http://schemas.microsoft.com/office/drawing/2010/main">
                <a:solidFill>
                  <a:srgbClr val="FFFFFF"/>
                </a:solidFill>
              </a14:hiddenFill>
            </a:ext>
          </a:extLst>
        </p:spPr>
      </p:pic>
      <p:sp>
        <p:nvSpPr>
          <p:cNvPr id="85" name="Google Shape;85;p1"/>
          <p:cNvSpPr txBox="1">
            <a:spLocks noGrp="1"/>
          </p:cNvSpPr>
          <p:nvPr>
            <p:ph type="title"/>
          </p:nvPr>
        </p:nvSpPr>
        <p:spPr>
          <a:xfrm>
            <a:off x="620110" y="0"/>
            <a:ext cx="21031200" cy="265112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9600"/>
              <a:buFont typeface="Calibri"/>
              <a:buNone/>
            </a:pPr>
            <a:r>
              <a:rPr lang="fi-FI" dirty="0"/>
              <a:t>9. Energianlähteet</a:t>
            </a:r>
            <a:endParaRPr dirty="0"/>
          </a:p>
        </p:txBody>
      </p:sp>
      <p:sp>
        <p:nvSpPr>
          <p:cNvPr id="7" name="Tekstiruutu 6">
            <a:extLst>
              <a:ext uri="{FF2B5EF4-FFF2-40B4-BE49-F238E27FC236}">
                <a16:creationId xmlns:a16="http://schemas.microsoft.com/office/drawing/2014/main" id="{9D6BD87E-2EF8-174F-5073-2E481899C2BD}"/>
              </a:ext>
            </a:extLst>
          </p:cNvPr>
          <p:cNvSpPr txBox="1"/>
          <p:nvPr/>
        </p:nvSpPr>
        <p:spPr>
          <a:xfrm>
            <a:off x="919655" y="2124257"/>
            <a:ext cx="10999076" cy="3539430"/>
          </a:xfrm>
          <a:prstGeom prst="rect">
            <a:avLst/>
          </a:prstGeom>
          <a:noFill/>
        </p:spPr>
        <p:txBody>
          <a:bodyPr wrap="square">
            <a:spAutoFit/>
          </a:bodyPr>
          <a:lstStyle/>
          <a:p>
            <a:r>
              <a:rPr lang="fi-FI" sz="2800" b="1" i="0" u="none" strike="noStrike" dirty="0">
                <a:solidFill>
                  <a:schemeClr val="bg1"/>
                </a:solidFill>
                <a:effectLst/>
                <a:latin typeface="Source Sans Pro" panose="020B0503030403020204" pitchFamily="34" charset="0"/>
              </a:rPr>
              <a:t>9.1</a:t>
            </a:r>
            <a:r>
              <a:rPr lang="fi-FI" sz="2800" b="0" i="0" dirty="0">
                <a:solidFill>
                  <a:schemeClr val="bg1"/>
                </a:solidFill>
                <a:effectLst/>
                <a:latin typeface="Source Sans Pro" panose="020B0503030403020204" pitchFamily="34" charset="0"/>
              </a:rPr>
              <a:t> Tuulivoiman osuus Suomen sähköntuotannosta on kasvanut nopeasti. Sähkönkulutuksen huippu osuu talven kylmiin ja pimeisiin pakkasjaksoihin, kun taas esimerkiksi Japanissa sähköä kuluu eniten kesällä, jolloin ilmastoinnin tarve on suurimmillaan. Kovimpina pakkasjaksoina Suomessa on pimeää ja tyyntä, joten tuuli­ ja aurinkoenergiaa on saatavilla vain vähän. Suunnitteilla on uusia tapoja varastoida tuulienergiaa, esimerkiksi tuottamalla tuulisähköllä vedestä vetykaasua.</a:t>
            </a:r>
            <a:endParaRPr lang="fi-FI" sz="2800" dirty="0">
              <a:solidFill>
                <a:schemeClr val="bg1"/>
              </a:solidFill>
            </a:endParaRPr>
          </a:p>
        </p:txBody>
      </p:sp>
      <p:sp>
        <p:nvSpPr>
          <p:cNvPr id="3" name="Tekstiruutu 2">
            <a:extLst>
              <a:ext uri="{FF2B5EF4-FFF2-40B4-BE49-F238E27FC236}">
                <a16:creationId xmlns:a16="http://schemas.microsoft.com/office/drawing/2014/main" id="{97E59465-930D-58CE-0014-FC35DDDE3114}"/>
              </a:ext>
            </a:extLst>
          </p:cNvPr>
          <p:cNvSpPr txBox="1"/>
          <p:nvPr/>
        </p:nvSpPr>
        <p:spPr>
          <a:xfrm>
            <a:off x="4678418" y="8364764"/>
            <a:ext cx="12194626" cy="3108543"/>
          </a:xfrm>
          <a:prstGeom prst="rect">
            <a:avLst/>
          </a:prstGeom>
          <a:noFill/>
        </p:spPr>
        <p:txBody>
          <a:bodyPr wrap="square">
            <a:spAutoFit/>
          </a:bodyPr>
          <a:lstStyle/>
          <a:p>
            <a:r>
              <a:rPr lang="fi-FI" sz="2800" dirty="0"/>
              <a:t>Sisukas Suomi menee läpi harmaan kiven! Maan sisällä on valtavasti energiaa hyödyntämättä, ja Suomi on paksun peruskallionsa vuoksi vaikeimpia paikkoja tuottaa geotermistä energiaa. Jos geotermisen lämmön hyödyntäminen onnistuu Espoossa Otaniemeen porattujen 6,4 kilometrin syvyisten reikien avulla, se onnistuu missä päin maailmaa tahansa.</a:t>
            </a:r>
          </a:p>
          <a:p>
            <a:r>
              <a:rPr lang="fi-FI" sz="2800" dirty="0">
                <a:hlinkClick r:id="rId4"/>
              </a:rPr>
              <a:t>https://areena.yle.fi/1-50334039</a:t>
            </a:r>
            <a:endParaRPr lang="fi-FI" sz="2800" dirty="0"/>
          </a:p>
          <a:p>
            <a:endParaRPr lang="fi-FI" sz="2800" dirty="0"/>
          </a:p>
        </p:txBody>
      </p:sp>
      <p:sp>
        <p:nvSpPr>
          <p:cNvPr id="4" name="Tekstiruutu 3">
            <a:extLst>
              <a:ext uri="{FF2B5EF4-FFF2-40B4-BE49-F238E27FC236}">
                <a16:creationId xmlns:a16="http://schemas.microsoft.com/office/drawing/2014/main" id="{337966AE-E4FB-28B0-092D-12C271B746A0}"/>
              </a:ext>
            </a:extLst>
          </p:cNvPr>
          <p:cNvSpPr txBox="1"/>
          <p:nvPr/>
        </p:nvSpPr>
        <p:spPr>
          <a:xfrm>
            <a:off x="6097314" y="6688346"/>
            <a:ext cx="12194626" cy="1200329"/>
          </a:xfrm>
          <a:prstGeom prst="rect">
            <a:avLst/>
          </a:prstGeom>
          <a:noFill/>
        </p:spPr>
        <p:txBody>
          <a:bodyPr wrap="square">
            <a:spAutoFit/>
          </a:bodyPr>
          <a:lstStyle/>
          <a:p>
            <a:r>
              <a:rPr lang="fi-FI" sz="2400" dirty="0">
                <a:hlinkClick r:id="rId5"/>
              </a:rPr>
              <a:t>https://areena.yle.fi/1-63223768</a:t>
            </a:r>
            <a:endParaRPr lang="fi-FI" sz="2400" dirty="0"/>
          </a:p>
          <a:p>
            <a:r>
              <a:rPr lang="fi-FI" sz="2400" b="0" i="0" dirty="0">
                <a:solidFill>
                  <a:srgbClr val="F8F9FA"/>
                </a:solidFill>
                <a:effectLst/>
                <a:latin typeface="Open Sans" panose="020B0606030504020204" pitchFamily="34" charset="0"/>
              </a:rPr>
              <a:t>7.11 Ydinvoimalayksikkö Olkiluoto 3 on vihdoin valmis 7.15 Millainen rooli ydinvoimalla on tässä ajassa?</a:t>
            </a:r>
            <a:endParaRPr lang="fi-FI"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alpha val="8000"/>
          </a:schemeClr>
        </a:solidFill>
        <a:effectLst/>
      </p:bgPr>
    </p:bg>
    <p:spTree>
      <p:nvGrpSpPr>
        <p:cNvPr id="1" name="Shape 91"/>
        <p:cNvGrpSpPr/>
        <p:nvPr/>
      </p:nvGrpSpPr>
      <p:grpSpPr>
        <a:xfrm>
          <a:off x="0" y="0"/>
          <a:ext cx="0" cy="0"/>
          <a:chOff x="0" y="0"/>
          <a:chExt cx="0" cy="0"/>
        </a:xfrm>
      </p:grpSpPr>
      <p:sp>
        <p:nvSpPr>
          <p:cNvPr id="92" name="Google Shape;92;p2"/>
          <p:cNvSpPr txBox="1">
            <a:spLocks noGrp="1"/>
          </p:cNvSpPr>
          <p:nvPr>
            <p:ph type="body" idx="1"/>
          </p:nvPr>
        </p:nvSpPr>
        <p:spPr>
          <a:xfrm>
            <a:off x="1" y="1322699"/>
            <a:ext cx="17092396" cy="8577611"/>
          </a:xfrm>
          <a:prstGeom prst="rect">
            <a:avLst/>
          </a:prstGeom>
          <a:noFill/>
          <a:ln>
            <a:noFill/>
          </a:ln>
        </p:spPr>
        <p:txBody>
          <a:bodyPr spcFirstLastPara="1" wrap="square" lIns="91425" tIns="45700" rIns="91425" bIns="45700" anchor="t" anchorCtr="0">
            <a:normAutofit/>
          </a:bodyPr>
          <a:lstStyle/>
          <a:p>
            <a:pPr marL="457200" lvl="0" indent="-504666" algn="l" rtl="0">
              <a:lnSpc>
                <a:spcPct val="100000"/>
              </a:lnSpc>
              <a:spcBef>
                <a:spcPts val="1000"/>
              </a:spcBef>
              <a:spcAft>
                <a:spcPts val="0"/>
              </a:spcAft>
              <a:buClr>
                <a:srgbClr val="212121"/>
              </a:buClr>
              <a:buSzPct val="100000"/>
              <a:buChar char="●"/>
            </a:pPr>
            <a:r>
              <a:rPr lang="fi-FI" sz="4700" b="0" i="1" u="none" strike="noStrike" dirty="0">
                <a:solidFill>
                  <a:srgbClr val="FF9933"/>
                </a:solidFill>
              </a:rPr>
              <a:t>Energialuonnonvarat</a:t>
            </a:r>
            <a:r>
              <a:rPr lang="fi-FI" sz="4700" b="0" i="0" u="none" strike="noStrike" dirty="0">
                <a:solidFill>
                  <a:srgbClr val="FF9933"/>
                </a:solidFill>
              </a:rPr>
              <a:t> ovat luonnonvaroja, joita käytetään energian tuottamiseen. </a:t>
            </a:r>
            <a:endParaRPr sz="4700" dirty="0">
              <a:solidFill>
                <a:srgbClr val="FF9933"/>
              </a:solidFill>
            </a:endParaRPr>
          </a:p>
          <a:p>
            <a:pPr marL="457200" lvl="0" indent="-504666" algn="l" rtl="0">
              <a:lnSpc>
                <a:spcPct val="100000"/>
              </a:lnSpc>
              <a:spcBef>
                <a:spcPts val="1000"/>
              </a:spcBef>
              <a:spcAft>
                <a:spcPts val="0"/>
              </a:spcAft>
              <a:buClr>
                <a:srgbClr val="212121"/>
              </a:buClr>
              <a:buSzPct val="100000"/>
              <a:buChar char="●"/>
            </a:pPr>
            <a:r>
              <a:rPr lang="fi-FI" sz="4700" b="0" i="0" u="none" strike="noStrike" dirty="0">
                <a:solidFill>
                  <a:srgbClr val="FF9933"/>
                </a:solidFill>
              </a:rPr>
              <a:t>Energiaa kuluu </a:t>
            </a:r>
            <a:r>
              <a:rPr lang="fi-FI" sz="4700" dirty="0">
                <a:solidFill>
                  <a:srgbClr val="FF9933"/>
                </a:solidFill>
              </a:rPr>
              <a:t>mm.</a:t>
            </a:r>
            <a:r>
              <a:rPr lang="fi-FI" sz="4700" b="0" i="0" u="none" strike="noStrike" dirty="0">
                <a:solidFill>
                  <a:srgbClr val="FF9933"/>
                </a:solidFill>
              </a:rPr>
              <a:t> teollisuuden tarpeisiin, liikenteeseen, lämmitykseen, valaistukseen ja ilmastointiin</a:t>
            </a:r>
            <a:endParaRPr sz="4700" dirty="0">
              <a:solidFill>
                <a:srgbClr val="FF9933"/>
              </a:solidFill>
            </a:endParaRPr>
          </a:p>
          <a:p>
            <a:pPr marL="457200" lvl="0" indent="-504666" algn="l" rtl="0">
              <a:lnSpc>
                <a:spcPct val="100000"/>
              </a:lnSpc>
              <a:spcBef>
                <a:spcPts val="1000"/>
              </a:spcBef>
              <a:spcAft>
                <a:spcPts val="0"/>
              </a:spcAft>
              <a:buClr>
                <a:srgbClr val="212121"/>
              </a:buClr>
              <a:buSzPct val="100000"/>
              <a:buChar char="●"/>
            </a:pPr>
            <a:r>
              <a:rPr lang="fi-FI" sz="4700" b="1" i="0" u="none" strike="noStrike" dirty="0">
                <a:solidFill>
                  <a:srgbClr val="FF9933"/>
                </a:solidFill>
              </a:rPr>
              <a:t>Energiantuotanto</a:t>
            </a:r>
            <a:r>
              <a:rPr lang="fi-FI" sz="4700" b="0" i="0" u="none" strike="noStrike" dirty="0">
                <a:solidFill>
                  <a:srgbClr val="FF9933"/>
                </a:solidFill>
              </a:rPr>
              <a:t> on yleisnimitys niille toimille, joilla luonnonvaroista tuotetaan ihmisen käyttöön sopivaa energiaa, kuten sähköä, lämpöä, höyryä tai mekaanista energiaa. </a:t>
            </a:r>
            <a:endParaRPr sz="4700" dirty="0">
              <a:solidFill>
                <a:srgbClr val="FF9933"/>
              </a:solidFill>
            </a:endParaRPr>
          </a:p>
          <a:p>
            <a:pPr marL="457200" lvl="0" indent="-504666" algn="l" rtl="0">
              <a:lnSpc>
                <a:spcPct val="100000"/>
              </a:lnSpc>
              <a:spcBef>
                <a:spcPts val="1000"/>
              </a:spcBef>
              <a:spcAft>
                <a:spcPts val="0"/>
              </a:spcAft>
              <a:buClr>
                <a:srgbClr val="212121"/>
              </a:buClr>
              <a:buSzPct val="100000"/>
              <a:buChar char="●"/>
            </a:pPr>
            <a:r>
              <a:rPr lang="fi-FI" sz="4700" b="0" i="0" u="none" strike="noStrike" dirty="0">
                <a:solidFill>
                  <a:srgbClr val="FF9933"/>
                </a:solidFill>
              </a:rPr>
              <a:t>Esimerkiksi</a:t>
            </a:r>
            <a:r>
              <a:rPr lang="fi-FI" sz="4700" b="1" dirty="0">
                <a:solidFill>
                  <a:srgbClr val="FF9933"/>
                </a:solidFill>
              </a:rPr>
              <a:t> </a:t>
            </a:r>
            <a:r>
              <a:rPr lang="fi-FI" sz="4700" b="1" i="0" u="none" strike="noStrike" dirty="0">
                <a:solidFill>
                  <a:srgbClr val="FF9933"/>
                </a:solidFill>
              </a:rPr>
              <a:t>sähköntuotannossa</a:t>
            </a:r>
            <a:r>
              <a:rPr lang="fi-FI" sz="4700" dirty="0">
                <a:solidFill>
                  <a:srgbClr val="FF9933"/>
                </a:solidFill>
              </a:rPr>
              <a:t> </a:t>
            </a:r>
            <a:r>
              <a:rPr lang="fi-FI" sz="4700" b="0" i="0" u="none" strike="noStrike" dirty="0">
                <a:solidFill>
                  <a:srgbClr val="FF9933"/>
                </a:solidFill>
              </a:rPr>
              <a:t>energialuonnonvaroja muunnetaan sähköksi voimalaitoksissa, joista se siirretään sähköverkkoja pitkin kuluttajille.</a:t>
            </a:r>
            <a:endParaRPr dirty="0">
              <a:solidFill>
                <a:srgbClr val="FF9933"/>
              </a:solidFill>
            </a:endParaRPr>
          </a:p>
        </p:txBody>
      </p:sp>
      <p:sp>
        <p:nvSpPr>
          <p:cNvPr id="94" name="Google Shape;94;p2"/>
          <p:cNvSpPr txBox="1">
            <a:spLocks noGrp="1"/>
          </p:cNvSpPr>
          <p:nvPr>
            <p:ph type="sldNum" idx="12"/>
          </p:nvPr>
        </p:nvSpPr>
        <p:spPr>
          <a:xfrm>
            <a:off x="17624213"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2</a:t>
            </a:fld>
            <a:endParaRPr/>
          </a:p>
        </p:txBody>
      </p:sp>
      <p:sp>
        <p:nvSpPr>
          <p:cNvPr id="96" name="Google Shape;96;p2"/>
          <p:cNvSpPr txBox="1">
            <a:spLocks noGrp="1"/>
          </p:cNvSpPr>
          <p:nvPr>
            <p:ph type="title"/>
          </p:nvPr>
        </p:nvSpPr>
        <p:spPr>
          <a:xfrm>
            <a:off x="471061" y="0"/>
            <a:ext cx="11341493" cy="1139807"/>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575757"/>
              </a:buClr>
              <a:buSzPts val="8800"/>
              <a:buFont typeface="Calibri"/>
              <a:buNone/>
            </a:pPr>
            <a:r>
              <a:rPr lang="fi-FI" dirty="0">
                <a:solidFill>
                  <a:srgbClr val="FF9933"/>
                </a:solidFill>
              </a:rPr>
              <a:t>Energia</a:t>
            </a:r>
            <a:endParaRPr dirty="0">
              <a:solidFill>
                <a:srgbClr val="FF9933"/>
              </a:solidFill>
            </a:endParaRPr>
          </a:p>
        </p:txBody>
      </p:sp>
      <p:sp>
        <p:nvSpPr>
          <p:cNvPr id="6" name="Tekstiruutu 5">
            <a:extLst>
              <a:ext uri="{FF2B5EF4-FFF2-40B4-BE49-F238E27FC236}">
                <a16:creationId xmlns:a16="http://schemas.microsoft.com/office/drawing/2014/main" id="{B2EE0633-3485-6B65-6306-A282D6547019}"/>
              </a:ext>
            </a:extLst>
          </p:cNvPr>
          <p:cNvSpPr txBox="1"/>
          <p:nvPr/>
        </p:nvSpPr>
        <p:spPr>
          <a:xfrm>
            <a:off x="2941223" y="9467383"/>
            <a:ext cx="12335068" cy="2492990"/>
          </a:xfrm>
          <a:prstGeom prst="rect">
            <a:avLst/>
          </a:prstGeom>
          <a:noFill/>
        </p:spPr>
        <p:txBody>
          <a:bodyPr wrap="square">
            <a:spAutoFit/>
          </a:bodyPr>
          <a:lstStyle/>
          <a:p>
            <a:pPr algn="l"/>
            <a:r>
              <a:rPr lang="fi-FI" sz="3200" b="1" i="0" u="none" strike="noStrike" dirty="0">
                <a:solidFill>
                  <a:srgbClr val="8E7BD3"/>
                </a:solidFill>
                <a:effectLst/>
                <a:latin typeface="Source Sans Pro" panose="020B0503030403020204" pitchFamily="34" charset="0"/>
              </a:rPr>
              <a:t>9.2 </a:t>
            </a:r>
            <a:r>
              <a:rPr lang="fi-FI" sz="3200" b="1" i="0" u="sng" strike="noStrike" dirty="0">
                <a:solidFill>
                  <a:srgbClr val="212121"/>
                </a:solidFill>
                <a:effectLst/>
                <a:latin typeface="Source Sans Pro" panose="020B0503030403020204" pitchFamily="34" charset="0"/>
              </a:rPr>
              <a:t>Maailman energiantuotannosta yli 80 % tulee fossiilisista polttoaineista. </a:t>
            </a:r>
            <a:r>
              <a:rPr lang="fi-FI" sz="3200" b="0" i="0" u="none" strike="noStrike" dirty="0">
                <a:solidFill>
                  <a:srgbClr val="212121"/>
                </a:solidFill>
                <a:effectLst/>
                <a:latin typeface="Source Sans Pro" panose="020B0503030403020204" pitchFamily="34" charset="0"/>
              </a:rPr>
              <a:t>Suomessa fossiilisten polttoaineiden osuus on noin 40 %. Eniten energiaa Suomessa kuluu teollisuuteen ja rakennusten lämmittämiseen.</a:t>
            </a:r>
          </a:p>
          <a:p>
            <a:br>
              <a:rPr lang="fi-FI" i="0" dirty="0">
                <a:solidFill>
                  <a:srgbClr val="212121"/>
                </a:solidFill>
                <a:effectLst/>
                <a:latin typeface="Source Sans Pro" panose="020B0503030403020204" pitchFamily="34" charset="0"/>
              </a:rPr>
            </a:br>
            <a:endParaRPr lang="fi-FI" dirty="0"/>
          </a:p>
        </p:txBody>
      </p:sp>
      <p:pic>
        <p:nvPicPr>
          <p:cNvPr id="7" name="Kuva 6">
            <a:extLst>
              <a:ext uri="{FF2B5EF4-FFF2-40B4-BE49-F238E27FC236}">
                <a16:creationId xmlns:a16="http://schemas.microsoft.com/office/drawing/2014/main" id="{D6EBE35E-98D8-06B2-8518-AFD9E6894C0E}"/>
              </a:ext>
            </a:extLst>
          </p:cNvPr>
          <p:cNvPicPr>
            <a:picLocks noChangeAspect="1"/>
          </p:cNvPicPr>
          <p:nvPr/>
        </p:nvPicPr>
        <p:blipFill>
          <a:blip r:embed="rId3"/>
          <a:stretch>
            <a:fillRect/>
          </a:stretch>
        </p:blipFill>
        <p:spPr>
          <a:xfrm>
            <a:off x="17092397" y="0"/>
            <a:ext cx="7291603" cy="13716000"/>
          </a:xfrm>
          <a:prstGeom prst="rect">
            <a:avLst/>
          </a:prstGeom>
        </p:spPr>
      </p:pic>
      <p:sp>
        <p:nvSpPr>
          <p:cNvPr id="9" name="Kuvan paikkamerkki 8">
            <a:extLst>
              <a:ext uri="{FF2B5EF4-FFF2-40B4-BE49-F238E27FC236}">
                <a16:creationId xmlns:a16="http://schemas.microsoft.com/office/drawing/2014/main" id="{49A45812-734F-93DD-8B23-5A50FE7FE5FD}"/>
              </a:ext>
            </a:extLst>
          </p:cNvPr>
          <p:cNvSpPr>
            <a:spLocks noGrp="1"/>
          </p:cNvSpPr>
          <p:nvPr>
            <p:ph type="pic" idx="2"/>
          </p:nvPr>
        </p:nvSpPr>
        <p:spPr>
          <a:xfrm>
            <a:off x="13460185" y="0"/>
            <a:ext cx="10923814" cy="13716000"/>
          </a:xfrm>
        </p:spPr>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 calcmode="lin" valueType="num">
                                      <p:cBhvr additive="base">
                                        <p:cTn id="7" dur="500" fill="hold"/>
                                        <p:tgtEl>
                                          <p:spTgt spid="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
                                            <p:txEl>
                                              <p:pRg st="1" end="1"/>
                                            </p:txEl>
                                          </p:spTgt>
                                        </p:tgtEl>
                                        <p:attrNameLst>
                                          <p:attrName>style.visibility</p:attrName>
                                        </p:attrNameLst>
                                      </p:cBhvr>
                                      <p:to>
                                        <p:strVal val="visible"/>
                                      </p:to>
                                    </p:set>
                                    <p:anim calcmode="lin" valueType="num">
                                      <p:cBhvr additive="base">
                                        <p:cTn id="13" dur="500" fill="hold"/>
                                        <p:tgtEl>
                                          <p:spTgt spid="9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
                                            <p:txEl>
                                              <p:pRg st="2" end="2"/>
                                            </p:txEl>
                                          </p:spTgt>
                                        </p:tgtEl>
                                        <p:attrNameLst>
                                          <p:attrName>style.visibility</p:attrName>
                                        </p:attrNameLst>
                                      </p:cBhvr>
                                      <p:to>
                                        <p:strVal val="visible"/>
                                      </p:to>
                                    </p:set>
                                    <p:anim calcmode="lin" valueType="num">
                                      <p:cBhvr additive="base">
                                        <p:cTn id="19" dur="500" fill="hold"/>
                                        <p:tgtEl>
                                          <p:spTgt spid="9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
                                            <p:txEl>
                                              <p:pRg st="3" end="3"/>
                                            </p:txEl>
                                          </p:spTgt>
                                        </p:tgtEl>
                                        <p:attrNameLst>
                                          <p:attrName>style.visibility</p:attrName>
                                        </p:attrNameLst>
                                      </p:cBhvr>
                                      <p:to>
                                        <p:strVal val="visible"/>
                                      </p:to>
                                    </p:set>
                                    <p:anim calcmode="lin" valueType="num">
                                      <p:cBhvr additive="base">
                                        <p:cTn id="25" dur="500" fill="hold"/>
                                        <p:tgtEl>
                                          <p:spTgt spid="9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alpha val="10000"/>
          </a:schemeClr>
        </a:solidFill>
        <a:effectLst/>
      </p:bgPr>
    </p:bg>
    <p:spTree>
      <p:nvGrpSpPr>
        <p:cNvPr id="1" name="Shape 100"/>
        <p:cNvGrpSpPr/>
        <p:nvPr/>
      </p:nvGrpSpPr>
      <p:grpSpPr>
        <a:xfrm>
          <a:off x="0" y="0"/>
          <a:ext cx="0" cy="0"/>
          <a:chOff x="0" y="0"/>
          <a:chExt cx="0" cy="0"/>
        </a:xfrm>
      </p:grpSpPr>
      <p:sp>
        <p:nvSpPr>
          <p:cNvPr id="101" name="Google Shape;101;p3"/>
          <p:cNvSpPr txBox="1">
            <a:spLocks noGrp="1"/>
          </p:cNvSpPr>
          <p:nvPr>
            <p:ph type="body" idx="1"/>
          </p:nvPr>
        </p:nvSpPr>
        <p:spPr>
          <a:xfrm>
            <a:off x="0" y="1119674"/>
            <a:ext cx="14630400" cy="7147248"/>
          </a:xfrm>
          <a:prstGeom prst="rect">
            <a:avLst/>
          </a:prstGeom>
          <a:noFill/>
          <a:ln>
            <a:noFill/>
          </a:ln>
        </p:spPr>
        <p:txBody>
          <a:bodyPr spcFirstLastPara="1" wrap="square" lIns="91425" tIns="45700" rIns="91425" bIns="45700" anchor="t" anchorCtr="0">
            <a:normAutofit/>
          </a:bodyPr>
          <a:lstStyle/>
          <a:p>
            <a:pPr marL="457200" lvl="0" indent="-482600" algn="l" rtl="0">
              <a:lnSpc>
                <a:spcPct val="100000"/>
              </a:lnSpc>
              <a:spcBef>
                <a:spcPts val="1000"/>
              </a:spcBef>
              <a:spcAft>
                <a:spcPts val="0"/>
              </a:spcAft>
              <a:buSzPts val="4000"/>
              <a:buChar char="●"/>
            </a:pPr>
            <a:r>
              <a:rPr lang="fi-FI" sz="4000" b="1" i="0" u="none" strike="noStrike" dirty="0">
                <a:solidFill>
                  <a:srgbClr val="FF9933"/>
                </a:solidFill>
              </a:rPr>
              <a:t>Uusiutuvia energianlähteitä</a:t>
            </a:r>
            <a:r>
              <a:rPr lang="fi-FI" sz="4000" b="0" i="0" u="none" strike="noStrike" dirty="0">
                <a:solidFill>
                  <a:srgbClr val="FF9933"/>
                </a:solidFill>
              </a:rPr>
              <a:t> ovat aurinko-, tuuli- ja vesivoima sekä biomassa ja maalämpö. </a:t>
            </a:r>
            <a:endParaRPr sz="4000" dirty="0">
              <a:solidFill>
                <a:srgbClr val="FF9933"/>
              </a:solidFill>
            </a:endParaRPr>
          </a:p>
          <a:p>
            <a:pPr marL="457200" lvl="0" indent="-482600" algn="l" rtl="0">
              <a:lnSpc>
                <a:spcPct val="100000"/>
              </a:lnSpc>
              <a:spcBef>
                <a:spcPts val="1000"/>
              </a:spcBef>
              <a:spcAft>
                <a:spcPts val="0"/>
              </a:spcAft>
              <a:buClr>
                <a:srgbClr val="212121"/>
              </a:buClr>
              <a:buSzPts val="4000"/>
              <a:buChar char="●"/>
            </a:pPr>
            <a:r>
              <a:rPr lang="fi-FI" sz="4000" b="0" i="0" u="none" strike="noStrike" dirty="0">
                <a:solidFill>
                  <a:srgbClr val="FF9933"/>
                </a:solidFill>
              </a:rPr>
              <a:t>Ne pohjautuvat Auringon säteilyenergiaan: auringonsäteily ylläpitää ilman ja veden kiertoa sekä biomassan tuotantoa, joita kaikkia voidaan hyödyntää energian tuottamiseen. </a:t>
            </a:r>
            <a:endParaRPr sz="4000" dirty="0">
              <a:solidFill>
                <a:srgbClr val="FF9933"/>
              </a:solidFill>
            </a:endParaRPr>
          </a:p>
          <a:p>
            <a:pPr marL="457200" lvl="0" indent="-482600" algn="l" rtl="0">
              <a:lnSpc>
                <a:spcPct val="100000"/>
              </a:lnSpc>
              <a:spcBef>
                <a:spcPts val="1000"/>
              </a:spcBef>
              <a:spcAft>
                <a:spcPts val="0"/>
              </a:spcAft>
              <a:buClr>
                <a:srgbClr val="212121"/>
              </a:buClr>
              <a:buSzPts val="4000"/>
              <a:buChar char="●"/>
            </a:pPr>
            <a:r>
              <a:rPr lang="fi-FI" sz="4000" b="0" i="0" u="none" strike="noStrike" dirty="0">
                <a:solidFill>
                  <a:srgbClr val="FF9933"/>
                </a:solidFill>
              </a:rPr>
              <a:t>Myös vuorovesivoima ja geoterminen energia luetaan uusiutuviin energialuonnonvaroihin.</a:t>
            </a:r>
            <a:endParaRPr sz="4000" dirty="0">
              <a:solidFill>
                <a:srgbClr val="FF9933"/>
              </a:solidFill>
            </a:endParaRPr>
          </a:p>
        </p:txBody>
      </p:sp>
      <p:pic>
        <p:nvPicPr>
          <p:cNvPr id="102" name="Google Shape;102;p3"/>
          <p:cNvPicPr preferRelativeResize="0">
            <a:picLocks noGrp="1"/>
          </p:cNvPicPr>
          <p:nvPr>
            <p:ph type="pic" idx="2"/>
          </p:nvPr>
        </p:nvPicPr>
        <p:blipFill rotWithShape="1">
          <a:blip r:embed="rId3">
            <a:alphaModFix/>
          </a:blip>
          <a:srcRect l="27624" r="27624"/>
          <a:stretch/>
        </p:blipFill>
        <p:spPr>
          <a:xfrm>
            <a:off x="14630400" y="1"/>
            <a:ext cx="9753599" cy="8840158"/>
          </a:xfrm>
          <a:prstGeom prst="rect">
            <a:avLst/>
          </a:prstGeom>
          <a:noFill/>
          <a:ln>
            <a:noFill/>
          </a:ln>
        </p:spPr>
      </p:pic>
      <p:sp>
        <p:nvSpPr>
          <p:cNvPr id="103" name="Google Shape;103;p3"/>
          <p:cNvSpPr txBox="1">
            <a:spLocks noGrp="1"/>
          </p:cNvSpPr>
          <p:nvPr>
            <p:ph type="sldNum" idx="12"/>
          </p:nvPr>
        </p:nvSpPr>
        <p:spPr>
          <a:xfrm>
            <a:off x="17624213"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3</a:t>
            </a:fld>
            <a:endParaRPr/>
          </a:p>
        </p:txBody>
      </p:sp>
      <p:sp>
        <p:nvSpPr>
          <p:cNvPr id="105" name="Google Shape;105;p3"/>
          <p:cNvSpPr txBox="1">
            <a:spLocks noGrp="1"/>
          </p:cNvSpPr>
          <p:nvPr>
            <p:ph type="title"/>
          </p:nvPr>
        </p:nvSpPr>
        <p:spPr>
          <a:xfrm>
            <a:off x="483609" y="21124"/>
            <a:ext cx="10704740" cy="113587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575757"/>
              </a:buClr>
              <a:buSzPts val="8800"/>
              <a:buFont typeface="Calibri"/>
              <a:buNone/>
            </a:pPr>
            <a:r>
              <a:rPr lang="fi-FI" dirty="0">
                <a:solidFill>
                  <a:srgbClr val="FF9933"/>
                </a:solidFill>
              </a:rPr>
              <a:t>Uusiutuva energia</a:t>
            </a:r>
            <a:endParaRPr dirty="0">
              <a:solidFill>
                <a:srgbClr val="FF9933"/>
              </a:solidFill>
            </a:endParaRPr>
          </a:p>
        </p:txBody>
      </p:sp>
      <p:pic>
        <p:nvPicPr>
          <p:cNvPr id="2" name="Kuva 1">
            <a:extLst>
              <a:ext uri="{FF2B5EF4-FFF2-40B4-BE49-F238E27FC236}">
                <a16:creationId xmlns:a16="http://schemas.microsoft.com/office/drawing/2014/main" id="{5CF07B29-29F2-CFE0-78CA-53D5E2DE96A5}"/>
              </a:ext>
            </a:extLst>
          </p:cNvPr>
          <p:cNvPicPr>
            <a:picLocks noChangeAspect="1"/>
          </p:cNvPicPr>
          <p:nvPr/>
        </p:nvPicPr>
        <p:blipFill>
          <a:blip r:embed="rId4"/>
          <a:stretch>
            <a:fillRect/>
          </a:stretch>
        </p:blipFill>
        <p:spPr>
          <a:xfrm>
            <a:off x="53885" y="6040534"/>
            <a:ext cx="9311368" cy="6193064"/>
          </a:xfrm>
          <a:prstGeom prst="rect">
            <a:avLst/>
          </a:prstGeom>
        </p:spPr>
      </p:pic>
      <p:pic>
        <p:nvPicPr>
          <p:cNvPr id="2050" name="Picture 2">
            <a:extLst>
              <a:ext uri="{FF2B5EF4-FFF2-40B4-BE49-F238E27FC236}">
                <a16:creationId xmlns:a16="http://schemas.microsoft.com/office/drawing/2014/main" id="{E4D83DEF-9D40-589A-D5C0-CACC36CDC6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63170" y="8114409"/>
            <a:ext cx="9920830" cy="5580467"/>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506F02CC-D42C-DECF-4F14-34E72F0311F9}"/>
              </a:ext>
            </a:extLst>
          </p:cNvPr>
          <p:cNvSpPr txBox="1"/>
          <p:nvPr/>
        </p:nvSpPr>
        <p:spPr>
          <a:xfrm>
            <a:off x="9311368" y="5212915"/>
            <a:ext cx="5319031" cy="7848302"/>
          </a:xfrm>
          <a:prstGeom prst="rect">
            <a:avLst/>
          </a:prstGeom>
          <a:noFill/>
        </p:spPr>
        <p:txBody>
          <a:bodyPr wrap="square">
            <a:spAutoFit/>
          </a:bodyPr>
          <a:lstStyle/>
          <a:p>
            <a:r>
              <a:rPr lang="fi-FI" sz="2800" b="1" i="0" u="none" strike="noStrike" dirty="0">
                <a:solidFill>
                  <a:srgbClr val="8E7BD3"/>
                </a:solidFill>
                <a:effectLst/>
                <a:latin typeface="Source Sans Pro" panose="020B0503030403020204" pitchFamily="34" charset="0"/>
              </a:rPr>
              <a:t>9.4 </a:t>
            </a:r>
            <a:r>
              <a:rPr lang="fi-FI" sz="2800" b="0" i="0" dirty="0">
                <a:solidFill>
                  <a:srgbClr val="212121"/>
                </a:solidFill>
                <a:effectLst/>
                <a:latin typeface="Source Sans Pro" panose="020B0503030403020204" pitchFamily="34" charset="0"/>
              </a:rPr>
              <a:t>Geotermistä sähköä tuotetaan yli 20 maassa. Lämpövoimaloita on muun muassa Yhdysvalloissa, Ruotsissa, Italiassa ja Islannissa. Esimerkiksi Reykjavíkin asunnoista 95 % lämpenee alueen vulkanismia hyödyntävällä geotermisellä energialla. Myös Suomessa on kokeiluaseella geotermisiä voimalaitoksia. Esimerkiksi Otaniemessä on kallioperään kairattu kaksi kuusi kilometriä syvää kairanreikää, joissa vesi lämpenee pohjalla 120 ­asteiseksi. Voimalaitoksen rakentaminen on aiheuttanut alueen asukkaita häirinneitä pieniä maanjäristyksiä.</a:t>
            </a:r>
            <a:endParaRPr lang="fi-FI"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 calcmode="lin" valueType="num">
                                      <p:cBhvr additive="base">
                                        <p:cTn id="7" dur="500" fill="hold"/>
                                        <p:tgtEl>
                                          <p:spTgt spid="1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1">
                                            <p:txEl>
                                              <p:pRg st="1" end="1"/>
                                            </p:txEl>
                                          </p:spTgt>
                                        </p:tgtEl>
                                        <p:attrNameLst>
                                          <p:attrName>style.visibility</p:attrName>
                                        </p:attrNameLst>
                                      </p:cBhvr>
                                      <p:to>
                                        <p:strVal val="visible"/>
                                      </p:to>
                                    </p:set>
                                    <p:anim calcmode="lin" valueType="num">
                                      <p:cBhvr additive="base">
                                        <p:cTn id="13" dur="500" fill="hold"/>
                                        <p:tgtEl>
                                          <p:spTgt spid="1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1">
                                            <p:txEl>
                                              <p:pRg st="2" end="2"/>
                                            </p:txEl>
                                          </p:spTgt>
                                        </p:tgtEl>
                                        <p:attrNameLst>
                                          <p:attrName>style.visibility</p:attrName>
                                        </p:attrNameLst>
                                      </p:cBhvr>
                                      <p:to>
                                        <p:strVal val="visible"/>
                                      </p:to>
                                    </p:set>
                                    <p:anim calcmode="lin" valueType="num">
                                      <p:cBhvr additive="base">
                                        <p:cTn id="19" dur="500" fill="hold"/>
                                        <p:tgtEl>
                                          <p:spTgt spid="1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alpha val="12000"/>
          </a:schemeClr>
        </a:solidFill>
        <a:effectLst/>
      </p:bgPr>
    </p:bg>
    <p:spTree>
      <p:nvGrpSpPr>
        <p:cNvPr id="1" name="Shape 109"/>
        <p:cNvGrpSpPr/>
        <p:nvPr/>
      </p:nvGrpSpPr>
      <p:grpSpPr>
        <a:xfrm>
          <a:off x="0" y="0"/>
          <a:ext cx="0" cy="0"/>
          <a:chOff x="0" y="0"/>
          <a:chExt cx="0" cy="0"/>
        </a:xfrm>
      </p:grpSpPr>
      <p:sp>
        <p:nvSpPr>
          <p:cNvPr id="110" name="Google Shape;110;p4"/>
          <p:cNvSpPr txBox="1">
            <a:spLocks noGrp="1"/>
          </p:cNvSpPr>
          <p:nvPr>
            <p:ph type="body" idx="1"/>
          </p:nvPr>
        </p:nvSpPr>
        <p:spPr>
          <a:xfrm>
            <a:off x="0" y="1119673"/>
            <a:ext cx="13460175" cy="9898011"/>
          </a:xfrm>
          <a:prstGeom prst="rect">
            <a:avLst/>
          </a:prstGeom>
          <a:noFill/>
          <a:ln>
            <a:noFill/>
          </a:ln>
        </p:spPr>
        <p:txBody>
          <a:bodyPr spcFirstLastPara="1" wrap="square" lIns="91425" tIns="45700" rIns="91425" bIns="45700" anchor="t" anchorCtr="0">
            <a:noAutofit/>
          </a:bodyPr>
          <a:lstStyle/>
          <a:p>
            <a:pPr marL="457200" lvl="0" indent="-425450" algn="l" rtl="0">
              <a:lnSpc>
                <a:spcPct val="100000"/>
              </a:lnSpc>
              <a:spcBef>
                <a:spcPts val="1000"/>
              </a:spcBef>
              <a:spcAft>
                <a:spcPts val="0"/>
              </a:spcAft>
              <a:buClr>
                <a:srgbClr val="212121"/>
              </a:buClr>
              <a:buSzPts val="3100"/>
              <a:buChar char="●"/>
            </a:pPr>
            <a:r>
              <a:rPr lang="fi-FI" sz="3100" b="0" strike="noStrike" dirty="0">
                <a:solidFill>
                  <a:srgbClr val="FF9933"/>
                </a:solidFill>
              </a:rPr>
              <a:t>Suurin osa maapallolla käytetystä energiasta saadaan uusiutumattomista energianlähteistä eli </a:t>
            </a:r>
            <a:r>
              <a:rPr lang="fi-FI" sz="3100" b="0" dirty="0">
                <a:solidFill>
                  <a:srgbClr val="FF9933"/>
                </a:solidFill>
              </a:rPr>
              <a:t>fossiilisista polttoaineista</a:t>
            </a:r>
            <a:r>
              <a:rPr lang="fi-FI" sz="3100" b="0" strike="noStrike" dirty="0">
                <a:solidFill>
                  <a:srgbClr val="FF9933"/>
                </a:solidFill>
              </a:rPr>
              <a:t> ja ydinenergiasta.</a:t>
            </a:r>
            <a:endParaRPr sz="3100" dirty="0">
              <a:solidFill>
                <a:srgbClr val="FF9933"/>
              </a:solidFill>
            </a:endParaRPr>
          </a:p>
          <a:p>
            <a:pPr marL="457200" lvl="0" indent="-425450" algn="l" rtl="0">
              <a:lnSpc>
                <a:spcPct val="100000"/>
              </a:lnSpc>
              <a:spcBef>
                <a:spcPts val="1000"/>
              </a:spcBef>
              <a:spcAft>
                <a:spcPts val="0"/>
              </a:spcAft>
              <a:buClr>
                <a:srgbClr val="212121"/>
              </a:buClr>
              <a:buSzPts val="3100"/>
              <a:buChar char="●"/>
            </a:pPr>
            <a:r>
              <a:rPr lang="fi-FI" sz="3100" b="0" strike="noStrike" dirty="0">
                <a:solidFill>
                  <a:srgbClr val="FF9933"/>
                </a:solidFill>
              </a:rPr>
              <a:t>Vuonna 2020 fossiilisilla polttoaineilla eli öljyllä, hiilellä ja maakaasulla tuotettiin yli 80 % maapallon energiantarpeesta.</a:t>
            </a:r>
            <a:endParaRPr sz="3100" dirty="0">
              <a:solidFill>
                <a:srgbClr val="FF9933"/>
              </a:solidFill>
            </a:endParaRPr>
          </a:p>
          <a:p>
            <a:pPr marL="457200" lvl="0" indent="-425450" algn="l" rtl="0">
              <a:lnSpc>
                <a:spcPct val="100000"/>
              </a:lnSpc>
              <a:spcBef>
                <a:spcPts val="1000"/>
              </a:spcBef>
              <a:spcAft>
                <a:spcPts val="0"/>
              </a:spcAft>
              <a:buClr>
                <a:srgbClr val="212121"/>
              </a:buClr>
              <a:buSzPts val="3100"/>
              <a:buChar char="●"/>
            </a:pPr>
            <a:r>
              <a:rPr lang="fi-FI" sz="3100" dirty="0">
                <a:solidFill>
                  <a:srgbClr val="FF9933"/>
                </a:solidFill>
              </a:rPr>
              <a:t>Myös turve lasketaan uusiutumattomaksi polttoaineeksi, koska se uusiutuu hyvin hitaasti</a:t>
            </a:r>
            <a:endParaRPr sz="3100" dirty="0">
              <a:solidFill>
                <a:srgbClr val="FF9933"/>
              </a:solidFill>
            </a:endParaRPr>
          </a:p>
          <a:p>
            <a:pPr marL="457200" lvl="0" indent="-425450" algn="l" rtl="0">
              <a:lnSpc>
                <a:spcPct val="100000"/>
              </a:lnSpc>
              <a:spcBef>
                <a:spcPts val="1000"/>
              </a:spcBef>
              <a:spcAft>
                <a:spcPts val="0"/>
              </a:spcAft>
              <a:buClr>
                <a:srgbClr val="212121"/>
              </a:buClr>
              <a:buSzPts val="3100"/>
              <a:buChar char="●"/>
            </a:pPr>
            <a:r>
              <a:rPr lang="fi-FI" sz="3100" b="0" strike="noStrike" dirty="0">
                <a:solidFill>
                  <a:srgbClr val="FF9933"/>
                </a:solidFill>
              </a:rPr>
              <a:t>Fossiilisten polttoaineiden ja turpeen käyttöön liittyy haitallisia </a:t>
            </a:r>
            <a:r>
              <a:rPr lang="fi-FI" sz="3100" b="0" dirty="0">
                <a:solidFill>
                  <a:srgbClr val="FF9933"/>
                </a:solidFill>
              </a:rPr>
              <a:t>ympäristövaikutuksia</a:t>
            </a:r>
            <a:r>
              <a:rPr lang="fi-FI" sz="3100" b="0" strike="noStrike" dirty="0">
                <a:solidFill>
                  <a:srgbClr val="FF9933"/>
                </a:solidFill>
              </a:rPr>
              <a:t>: </a:t>
            </a:r>
            <a:endParaRPr sz="3100" dirty="0">
              <a:solidFill>
                <a:srgbClr val="FF9933"/>
              </a:solidFill>
            </a:endParaRPr>
          </a:p>
          <a:p>
            <a:pPr marL="457200" lvl="0" indent="-425450" algn="l" rtl="0">
              <a:lnSpc>
                <a:spcPct val="100000"/>
              </a:lnSpc>
              <a:spcBef>
                <a:spcPts val="1000"/>
              </a:spcBef>
              <a:spcAft>
                <a:spcPts val="0"/>
              </a:spcAft>
              <a:buClr>
                <a:srgbClr val="212121"/>
              </a:buClr>
              <a:buSzPts val="3100"/>
              <a:buChar char="●"/>
            </a:pPr>
            <a:r>
              <a:rPr lang="fi-FI" sz="3100" b="0" strike="noStrike" dirty="0">
                <a:solidFill>
                  <a:srgbClr val="FF9933"/>
                </a:solidFill>
              </a:rPr>
              <a:t>Öljy, kivihiili ja turve tuottavat kasvihuonekaasuja, kuten hiilidioksidia, mikä aiheuttaa ilmaston lämpenemistä. </a:t>
            </a:r>
            <a:endParaRPr sz="3100" dirty="0">
              <a:solidFill>
                <a:srgbClr val="FF9933"/>
              </a:solidFill>
            </a:endParaRPr>
          </a:p>
          <a:p>
            <a:pPr marL="457200" lvl="0" indent="-425450" algn="l" rtl="0">
              <a:lnSpc>
                <a:spcPct val="100000"/>
              </a:lnSpc>
              <a:spcBef>
                <a:spcPts val="1000"/>
              </a:spcBef>
              <a:spcAft>
                <a:spcPts val="0"/>
              </a:spcAft>
              <a:buClr>
                <a:srgbClr val="212121"/>
              </a:buClr>
              <a:buSzPts val="3100"/>
              <a:buChar char="●"/>
            </a:pPr>
            <a:r>
              <a:rPr lang="fi-FI" sz="3100" b="0" strike="noStrike" dirty="0">
                <a:solidFill>
                  <a:srgbClr val="FF9933"/>
                </a:solidFill>
              </a:rPr>
              <a:t>Lisäksi niiden käytössä syntyy </a:t>
            </a:r>
            <a:r>
              <a:rPr lang="fi-FI" sz="3100" b="0" dirty="0">
                <a:solidFill>
                  <a:srgbClr val="FF9933"/>
                </a:solidFill>
              </a:rPr>
              <a:t>happamoittavia yhdisteitä</a:t>
            </a:r>
            <a:r>
              <a:rPr lang="fi-FI" sz="3100" b="0" strike="noStrike" dirty="0">
                <a:solidFill>
                  <a:srgbClr val="FF9933"/>
                </a:solidFill>
              </a:rPr>
              <a:t>, kuten rikin- ja typenoksideja. </a:t>
            </a:r>
            <a:endParaRPr sz="3100" dirty="0">
              <a:solidFill>
                <a:srgbClr val="FF9933"/>
              </a:solidFill>
            </a:endParaRPr>
          </a:p>
          <a:p>
            <a:pPr marL="457200" lvl="0" indent="-425450" algn="l" rtl="0">
              <a:lnSpc>
                <a:spcPct val="100000"/>
              </a:lnSpc>
              <a:spcBef>
                <a:spcPts val="1000"/>
              </a:spcBef>
              <a:spcAft>
                <a:spcPts val="0"/>
              </a:spcAft>
              <a:buClr>
                <a:srgbClr val="212121"/>
              </a:buClr>
              <a:buSzPts val="3100"/>
              <a:buChar char="●"/>
            </a:pPr>
            <a:r>
              <a:rPr lang="fi-FI" sz="3100" b="0" strike="noStrike" dirty="0">
                <a:solidFill>
                  <a:srgbClr val="FF9933"/>
                </a:solidFill>
              </a:rPr>
              <a:t>Kivihiilen louhinnasta ja poltosta syntyy myös hiukkas- ja nokipäästöjä. Lisäksi kaivosten työolot ovat usein huonot ja niiden onnettomuusriski suuri. </a:t>
            </a:r>
            <a:endParaRPr sz="3100" dirty="0">
              <a:solidFill>
                <a:srgbClr val="FF9933"/>
              </a:solidFill>
            </a:endParaRPr>
          </a:p>
          <a:p>
            <a:pPr marL="457200" lvl="0" indent="-425450" algn="l" rtl="0">
              <a:lnSpc>
                <a:spcPct val="100000"/>
              </a:lnSpc>
              <a:spcBef>
                <a:spcPts val="1000"/>
              </a:spcBef>
              <a:spcAft>
                <a:spcPts val="0"/>
              </a:spcAft>
              <a:buClr>
                <a:srgbClr val="212121"/>
              </a:buClr>
              <a:buSzPts val="3100"/>
              <a:buChar char="●"/>
            </a:pPr>
            <a:r>
              <a:rPr lang="fi-FI" sz="3100" i="0" u="none" strike="noStrike" dirty="0">
                <a:solidFill>
                  <a:srgbClr val="FF9933"/>
                </a:solidFill>
              </a:rPr>
              <a:t>Ydinvoiman polttoaineena käytetään kallioperästä louhittavaa uraania, joten myös ydinenergia kuuluu uusiutumattomiin energialähteisiin. </a:t>
            </a:r>
            <a:br>
              <a:rPr lang="fi-FI" sz="3100" dirty="0">
                <a:solidFill>
                  <a:srgbClr val="FF9933"/>
                </a:solidFill>
              </a:rPr>
            </a:br>
            <a:endParaRPr sz="3100" dirty="0">
              <a:solidFill>
                <a:srgbClr val="FF9933"/>
              </a:solidFill>
            </a:endParaRPr>
          </a:p>
        </p:txBody>
      </p:sp>
      <p:pic>
        <p:nvPicPr>
          <p:cNvPr id="111" name="Google Shape;111;p4"/>
          <p:cNvPicPr preferRelativeResize="0">
            <a:picLocks noGrp="1"/>
          </p:cNvPicPr>
          <p:nvPr>
            <p:ph type="pic" idx="2"/>
          </p:nvPr>
        </p:nvPicPr>
        <p:blipFill rotWithShape="1">
          <a:blip r:embed="rId3">
            <a:alphaModFix/>
          </a:blip>
          <a:srcRect t="-810" r="46918" b="810"/>
          <a:stretch/>
        </p:blipFill>
        <p:spPr>
          <a:xfrm>
            <a:off x="13460175" y="-166325"/>
            <a:ext cx="10923827" cy="13882326"/>
          </a:xfrm>
          <a:prstGeom prst="rect">
            <a:avLst/>
          </a:prstGeom>
          <a:noFill/>
          <a:ln>
            <a:noFill/>
          </a:ln>
        </p:spPr>
      </p:pic>
      <p:sp>
        <p:nvSpPr>
          <p:cNvPr id="112" name="Google Shape;112;p4"/>
          <p:cNvSpPr txBox="1">
            <a:spLocks noGrp="1"/>
          </p:cNvSpPr>
          <p:nvPr>
            <p:ph type="sldNum" idx="12"/>
          </p:nvPr>
        </p:nvSpPr>
        <p:spPr>
          <a:xfrm>
            <a:off x="17624213" y="12330967"/>
            <a:ext cx="5486400" cy="7302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i-FI"/>
              <a:t>4</a:t>
            </a:fld>
            <a:endParaRPr/>
          </a:p>
        </p:txBody>
      </p:sp>
      <p:sp>
        <p:nvSpPr>
          <p:cNvPr id="114" name="Google Shape;114;p4"/>
          <p:cNvSpPr txBox="1">
            <a:spLocks noGrp="1"/>
          </p:cNvSpPr>
          <p:nvPr>
            <p:ph type="title"/>
          </p:nvPr>
        </p:nvSpPr>
        <p:spPr>
          <a:xfrm>
            <a:off x="658541" y="0"/>
            <a:ext cx="11209997" cy="111967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575757"/>
              </a:buClr>
              <a:buSzPts val="6000"/>
              <a:buFont typeface="Calibri"/>
              <a:buNone/>
            </a:pPr>
            <a:r>
              <a:rPr lang="fi-FI" sz="6000" dirty="0">
                <a:solidFill>
                  <a:srgbClr val="FF9933"/>
                </a:solidFill>
              </a:rPr>
              <a:t>Fossiilinen, uusiutumaton energia</a:t>
            </a:r>
            <a:endParaRPr sz="6000" dirty="0">
              <a:solidFill>
                <a:srgbClr val="FF9933"/>
              </a:solidFill>
            </a:endParaRPr>
          </a:p>
        </p:txBody>
      </p:sp>
      <p:sp>
        <p:nvSpPr>
          <p:cNvPr id="3" name="Tekstiruutu 2">
            <a:extLst>
              <a:ext uri="{FF2B5EF4-FFF2-40B4-BE49-F238E27FC236}">
                <a16:creationId xmlns:a16="http://schemas.microsoft.com/office/drawing/2014/main" id="{283D876B-8F8D-C5E7-FF94-2A813B3D4488}"/>
              </a:ext>
            </a:extLst>
          </p:cNvPr>
          <p:cNvSpPr txBox="1"/>
          <p:nvPr/>
        </p:nvSpPr>
        <p:spPr>
          <a:xfrm>
            <a:off x="849084" y="10617489"/>
            <a:ext cx="12260424" cy="2554545"/>
          </a:xfrm>
          <a:prstGeom prst="rect">
            <a:avLst/>
          </a:prstGeom>
          <a:noFill/>
        </p:spPr>
        <p:txBody>
          <a:bodyPr wrap="square">
            <a:spAutoFit/>
          </a:bodyPr>
          <a:lstStyle/>
          <a:p>
            <a:r>
              <a:rPr lang="fi-FI" sz="3200" b="1" i="0" u="none" strike="noStrike" dirty="0">
                <a:solidFill>
                  <a:srgbClr val="8E7BD3"/>
                </a:solidFill>
                <a:effectLst/>
                <a:latin typeface="Source Sans Pro" panose="020B0503030403020204" pitchFamily="34" charset="0"/>
              </a:rPr>
              <a:t>9.5 </a:t>
            </a:r>
            <a:r>
              <a:rPr lang="fi-FI" sz="3200" b="0" i="0" dirty="0">
                <a:solidFill>
                  <a:srgbClr val="212121"/>
                </a:solidFill>
                <a:effectLst/>
                <a:latin typeface="Source Sans Pro" panose="020B0503030403020204" pitchFamily="34" charset="0"/>
              </a:rPr>
              <a:t>Porvoon Kilpilahti on Suomen suurin öljysatama. Yhä suurempi osa tuotetusta öljystä joko sisältää biokomponentteja tai on kokonaan uusiutuvista lähteistä tuotettua </a:t>
            </a:r>
            <a:r>
              <a:rPr lang="fi-FI" sz="3200" b="0" i="0" dirty="0" err="1">
                <a:solidFill>
                  <a:srgbClr val="212121"/>
                </a:solidFill>
                <a:effectLst/>
                <a:latin typeface="Source Sans Pro" panose="020B0503030403020204" pitchFamily="34" charset="0"/>
              </a:rPr>
              <a:t>bioöljyä</a:t>
            </a:r>
            <a:r>
              <a:rPr lang="fi-FI" sz="3200" b="0" i="0" dirty="0">
                <a:solidFill>
                  <a:srgbClr val="212121"/>
                </a:solidFill>
                <a:effectLst/>
                <a:latin typeface="Source Sans Pro" panose="020B0503030403020204" pitchFamily="34" charset="0"/>
              </a:rPr>
              <a:t>, esimerkiksi biodieseliä tai lentokoneiden biokerosiinia. </a:t>
            </a:r>
            <a:r>
              <a:rPr lang="fi-FI" sz="3200" b="0" i="0" dirty="0" err="1">
                <a:solidFill>
                  <a:srgbClr val="212121"/>
                </a:solidFill>
                <a:effectLst/>
                <a:latin typeface="Source Sans Pro" panose="020B0503030403020204" pitchFamily="34" charset="0"/>
              </a:rPr>
              <a:t>Bioöljy</a:t>
            </a:r>
            <a:r>
              <a:rPr lang="fi-FI" sz="3200" b="0" i="0" dirty="0">
                <a:solidFill>
                  <a:srgbClr val="212121"/>
                </a:solidFill>
                <a:effectLst/>
                <a:latin typeface="Source Sans Pro" panose="020B0503030403020204" pitchFamily="34" charset="0"/>
              </a:rPr>
              <a:t> ei kuitenkaan riitä korvaamaan kuin osan nykyisistä fossiilisen öljyn käyttömääristä.</a:t>
            </a:r>
            <a:endParaRPr lang="fi-FI"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anim calcmode="lin" valueType="num">
                                      <p:cBhvr additive="base">
                                        <p:cTn id="7" dur="500" fill="hold"/>
                                        <p:tgtEl>
                                          <p:spTgt spid="1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
                                            <p:txEl>
                                              <p:pRg st="1" end="1"/>
                                            </p:txEl>
                                          </p:spTgt>
                                        </p:tgtEl>
                                        <p:attrNameLst>
                                          <p:attrName>style.visibility</p:attrName>
                                        </p:attrNameLst>
                                      </p:cBhvr>
                                      <p:to>
                                        <p:strVal val="visible"/>
                                      </p:to>
                                    </p:set>
                                    <p:anim calcmode="lin" valueType="num">
                                      <p:cBhvr additive="base">
                                        <p:cTn id="13" dur="500" fill="hold"/>
                                        <p:tgtEl>
                                          <p:spTgt spid="1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0">
                                            <p:txEl>
                                              <p:pRg st="2" end="2"/>
                                            </p:txEl>
                                          </p:spTgt>
                                        </p:tgtEl>
                                        <p:attrNameLst>
                                          <p:attrName>style.visibility</p:attrName>
                                        </p:attrNameLst>
                                      </p:cBhvr>
                                      <p:to>
                                        <p:strVal val="visible"/>
                                      </p:to>
                                    </p:set>
                                    <p:anim calcmode="lin" valueType="num">
                                      <p:cBhvr additive="base">
                                        <p:cTn id="19" dur="500" fill="hold"/>
                                        <p:tgtEl>
                                          <p:spTgt spid="1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0">
                                            <p:txEl>
                                              <p:pRg st="3" end="3"/>
                                            </p:txEl>
                                          </p:spTgt>
                                        </p:tgtEl>
                                        <p:attrNameLst>
                                          <p:attrName>style.visibility</p:attrName>
                                        </p:attrNameLst>
                                      </p:cBhvr>
                                      <p:to>
                                        <p:strVal val="visible"/>
                                      </p:to>
                                    </p:set>
                                    <p:anim calcmode="lin" valueType="num">
                                      <p:cBhvr additive="base">
                                        <p:cTn id="25" dur="500" fill="hold"/>
                                        <p:tgtEl>
                                          <p:spTgt spid="11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0">
                                            <p:txEl>
                                              <p:pRg st="4" end="4"/>
                                            </p:txEl>
                                          </p:spTgt>
                                        </p:tgtEl>
                                        <p:attrNameLst>
                                          <p:attrName>style.visibility</p:attrName>
                                        </p:attrNameLst>
                                      </p:cBhvr>
                                      <p:to>
                                        <p:strVal val="visible"/>
                                      </p:to>
                                    </p:set>
                                    <p:anim calcmode="lin" valueType="num">
                                      <p:cBhvr additive="base">
                                        <p:cTn id="31" dur="500" fill="hold"/>
                                        <p:tgtEl>
                                          <p:spTgt spid="11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0">
                                            <p:txEl>
                                              <p:pRg st="5" end="5"/>
                                            </p:txEl>
                                          </p:spTgt>
                                        </p:tgtEl>
                                        <p:attrNameLst>
                                          <p:attrName>style.visibility</p:attrName>
                                        </p:attrNameLst>
                                      </p:cBhvr>
                                      <p:to>
                                        <p:strVal val="visible"/>
                                      </p:to>
                                    </p:set>
                                    <p:anim calcmode="lin" valueType="num">
                                      <p:cBhvr additive="base">
                                        <p:cTn id="37" dur="500" fill="hold"/>
                                        <p:tgtEl>
                                          <p:spTgt spid="11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0">
                                            <p:txEl>
                                              <p:pRg st="6" end="6"/>
                                            </p:txEl>
                                          </p:spTgt>
                                        </p:tgtEl>
                                        <p:attrNameLst>
                                          <p:attrName>style.visibility</p:attrName>
                                        </p:attrNameLst>
                                      </p:cBhvr>
                                      <p:to>
                                        <p:strVal val="visible"/>
                                      </p:to>
                                    </p:set>
                                    <p:anim calcmode="lin" valueType="num">
                                      <p:cBhvr additive="base">
                                        <p:cTn id="43" dur="500" fill="hold"/>
                                        <p:tgtEl>
                                          <p:spTgt spid="11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0">
                                            <p:txEl>
                                              <p:pRg st="7" end="7"/>
                                            </p:txEl>
                                          </p:spTgt>
                                        </p:tgtEl>
                                        <p:attrNameLst>
                                          <p:attrName>style.visibility</p:attrName>
                                        </p:attrNameLst>
                                      </p:cBhvr>
                                      <p:to>
                                        <p:strVal val="visible"/>
                                      </p:to>
                                    </p:set>
                                    <p:anim calcmode="lin" valueType="num">
                                      <p:cBhvr additive="base">
                                        <p:cTn id="49" dur="500" fill="hold"/>
                                        <p:tgtEl>
                                          <p:spTgt spid="11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eema">
  <a:themeElements>
    <a:clrScheme name="Opeaineisto">
      <a:dk1>
        <a:srgbClr val="202020"/>
      </a:dk1>
      <a:lt1>
        <a:srgbClr val="FFFFFF"/>
      </a:lt1>
      <a:dk2>
        <a:srgbClr val="006BB3"/>
      </a:dk2>
      <a:lt2>
        <a:srgbClr val="E7E6E6"/>
      </a:lt2>
      <a:accent1>
        <a:srgbClr val="0096DB"/>
      </a:accent1>
      <a:accent2>
        <a:srgbClr val="009FAD"/>
      </a:accent2>
      <a:accent3>
        <a:srgbClr val="51A300"/>
      </a:accent3>
      <a:accent4>
        <a:srgbClr val="8E7BD3"/>
      </a:accent4>
      <a:accent5>
        <a:srgbClr val="E00000"/>
      </a:accent5>
      <a:accent6>
        <a:srgbClr val="FA6400"/>
      </a:accent6>
      <a:hlink>
        <a:srgbClr val="006BB3"/>
      </a:hlink>
      <a:folHlink>
        <a:srgbClr val="2092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515</Words>
  <Application>Microsoft Office PowerPoint</Application>
  <PresentationFormat>Mukautettu</PresentationFormat>
  <Paragraphs>31</Paragraphs>
  <Slides>4</Slides>
  <Notes>4</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4</vt:i4>
      </vt:variant>
    </vt:vector>
  </HeadingPairs>
  <TitlesOfParts>
    <vt:vector size="9" baseType="lpstr">
      <vt:lpstr>Arial</vt:lpstr>
      <vt:lpstr>Calibri</vt:lpstr>
      <vt:lpstr>Open Sans</vt:lpstr>
      <vt:lpstr>Source Sans Pro</vt:lpstr>
      <vt:lpstr>Office-teema</vt:lpstr>
      <vt:lpstr>9. Energianlähteet</vt:lpstr>
      <vt:lpstr>Energia</vt:lpstr>
      <vt:lpstr>Uusiutuva energia</vt:lpstr>
      <vt:lpstr>Fossiilinen, uusiutumaton energia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Energianlähteet</dc:title>
  <dc:creator>Väänänen Anna</dc:creator>
  <cp:lastModifiedBy>Anitta Marttila</cp:lastModifiedBy>
  <cp:revision>2</cp:revision>
  <dcterms:created xsi:type="dcterms:W3CDTF">2020-05-05T09:10:38Z</dcterms:created>
  <dcterms:modified xsi:type="dcterms:W3CDTF">2023-05-08T12:06:15Z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0x010100E0385AE73BA4B34DAC1EFBEFAAD46A70</vt:lpwstr>
  </property>
  <property fmtid="{D5CDD505-2E9C-101B-9397-08002B2CF9AE}" pid="3" name="TaxKeyword">
    <vt:lpwstr>41;#OOP-powerpointpohja|b87018b7-7572-424a-a48e-dd9736b1fc19;#40;#ppt-pohja|329e38b3-6dd1-4fb8-91c8-04b46990d104;#39;#oppimisen palvelut|6398ef2c-ffc1-44a8-be3a-4c24f3a77669;#38;#powerpoint|f75681ab-06c1-44f6-ad94-a10fca7efc72</vt:lpwstr>
  </property>
</Properties>
</file>