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7"/>
  </p:notesMasterIdLst>
  <p:sldIdLst>
    <p:sldId id="256" r:id="rId2"/>
    <p:sldId id="257" r:id="rId3"/>
    <p:sldId id="258" r:id="rId4"/>
    <p:sldId id="260" r:id="rId5"/>
    <p:sldId id="261" r:id="rId6"/>
  </p:sldIdLst>
  <p:sldSz cx="24384000" cy="13716000"/>
  <p:notesSz cx="6794500" cy="9931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 roundtripDataSignature="AMtx7mimORghIr0qTPEl9VN41neLWqqRy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5E1F07-2726-4977-95AE-E7DA1E4FC924}" v="1" dt="2023-04-20T08:30:31.7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1" d="100"/>
          <a:sy n="41" d="100"/>
        </p:scale>
        <p:origin x="27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customschemas.google.com/relationships/presentationmetadata" Target="metadata"/><Relationship Id="rId5" Type="http://schemas.openxmlformats.org/officeDocument/2006/relationships/slide" Target="slides/slide4.xml"/><Relationship Id="rId15" Type="http://schemas.openxmlformats.org/officeDocument/2006/relationships/tableStyles" Target="tableStyles.xml"/><Relationship Id="rId4" Type="http://schemas.openxmlformats.org/officeDocument/2006/relationships/slide" Target="slides/slide3.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4283" cy="49829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48645" y="0"/>
            <a:ext cx="2944283" cy="49829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450" y="4779486"/>
            <a:ext cx="5435600" cy="391048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33107"/>
            <a:ext cx="2944283" cy="498294"/>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48645" y="9433107"/>
            <a:ext cx="2944283" cy="49829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i-FI"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79450" y="4779486"/>
            <a:ext cx="5435600" cy="391048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p1: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79450" y="4779486"/>
            <a:ext cx="5435600" cy="391048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79450" y="4779486"/>
            <a:ext cx="5435600" cy="391048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79450" y="4779486"/>
            <a:ext cx="5435600" cy="391048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6:notes"/>
          <p:cNvSpPr txBox="1">
            <a:spLocks noGrp="1"/>
          </p:cNvSpPr>
          <p:nvPr>
            <p:ph type="body" idx="1"/>
          </p:nvPr>
        </p:nvSpPr>
        <p:spPr>
          <a:xfrm>
            <a:off x="679450" y="4779486"/>
            <a:ext cx="5435600" cy="391048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6: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9_Mukautettu asettelu">
  <p:cSld name="9_Mukautettu asettelu">
    <p:bg>
      <p:bgPr>
        <a:solidFill>
          <a:schemeClr val="dk2"/>
        </a:solidFill>
        <a:effectLst/>
      </p:bgPr>
    </p:bg>
    <p:spTree>
      <p:nvGrpSpPr>
        <p:cNvPr id="1" name="Shape 14"/>
        <p:cNvGrpSpPr/>
        <p:nvPr/>
      </p:nvGrpSpPr>
      <p:grpSpPr>
        <a:xfrm>
          <a:off x="0" y="0"/>
          <a:ext cx="0" cy="0"/>
          <a:chOff x="0" y="0"/>
          <a:chExt cx="0" cy="0"/>
        </a:xfrm>
      </p:grpSpPr>
      <p:sp>
        <p:nvSpPr>
          <p:cNvPr id="15" name="Google Shape;15;p8"/>
          <p:cNvSpPr txBox="1">
            <a:spLocks noGrp="1"/>
          </p:cNvSpPr>
          <p:nvPr>
            <p:ph type="title"/>
          </p:nvPr>
        </p:nvSpPr>
        <p:spPr>
          <a:xfrm>
            <a:off x="1676400" y="5766899"/>
            <a:ext cx="21031200" cy="2651126"/>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9600"/>
              <a:buFont typeface="Calibri"/>
              <a:buNone/>
              <a:defRPr sz="9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8"/>
          <p:cNvSpPr txBox="1">
            <a:spLocks noGrp="1"/>
          </p:cNvSpPr>
          <p:nvPr>
            <p:ph type="body" idx="1"/>
          </p:nvPr>
        </p:nvSpPr>
        <p:spPr>
          <a:xfrm>
            <a:off x="1676400" y="1771745"/>
            <a:ext cx="21031200" cy="1084901"/>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2000"/>
              </a:spcBef>
              <a:spcAft>
                <a:spcPts val="0"/>
              </a:spcAft>
              <a:buClr>
                <a:schemeClr val="lt1"/>
              </a:buClr>
              <a:buSzPts val="6600"/>
              <a:buFont typeface="Calibri"/>
              <a:buNone/>
              <a:defRPr sz="6600" b="1">
                <a:solidFill>
                  <a:schemeClr val="lt1"/>
                </a:solidFill>
              </a:defRPr>
            </a:lvl1pPr>
            <a:lvl2pPr marL="914400" lvl="1" indent="-342900" algn="l">
              <a:lnSpc>
                <a:spcPct val="90000"/>
              </a:lnSpc>
              <a:spcBef>
                <a:spcPts val="1000"/>
              </a:spcBef>
              <a:spcAft>
                <a:spcPts val="0"/>
              </a:spcAft>
              <a:buClr>
                <a:schemeClr val="dk1"/>
              </a:buClr>
              <a:buSzPts val="1800"/>
              <a:buChar char="•"/>
              <a:defRPr/>
            </a:lvl2pPr>
            <a:lvl3pPr marL="1371600" lvl="2" indent="-228600" algn="l">
              <a:lnSpc>
                <a:spcPct val="90000"/>
              </a:lnSpc>
              <a:spcBef>
                <a:spcPts val="1000"/>
              </a:spcBef>
              <a:spcAft>
                <a:spcPts val="0"/>
              </a:spcAft>
              <a:buClr>
                <a:schemeClr val="dk1"/>
              </a:buClr>
              <a:buSzPts val="4400"/>
              <a:buNone/>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17" name="Google Shape;17;p8"/>
          <p:cNvSpPr txBox="1">
            <a:spLocks noGrp="1"/>
          </p:cNvSpPr>
          <p:nvPr>
            <p:ph type="body" idx="2"/>
          </p:nvPr>
        </p:nvSpPr>
        <p:spPr>
          <a:xfrm>
            <a:off x="1676400" y="2856646"/>
            <a:ext cx="21031200" cy="1084901"/>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2000"/>
              </a:spcBef>
              <a:spcAft>
                <a:spcPts val="0"/>
              </a:spcAft>
              <a:buClr>
                <a:schemeClr val="lt1"/>
              </a:buClr>
              <a:buSzPts val="4800"/>
              <a:buFont typeface="Calibri"/>
              <a:buNone/>
              <a:defRPr sz="4800">
                <a:solidFill>
                  <a:schemeClr val="lt1"/>
                </a:solidFill>
              </a:defRPr>
            </a:lvl1pPr>
            <a:lvl2pPr marL="914400" lvl="1" indent="-342900" algn="l">
              <a:lnSpc>
                <a:spcPct val="90000"/>
              </a:lnSpc>
              <a:spcBef>
                <a:spcPts val="1000"/>
              </a:spcBef>
              <a:spcAft>
                <a:spcPts val="0"/>
              </a:spcAft>
              <a:buClr>
                <a:schemeClr val="dk1"/>
              </a:buClr>
              <a:buSzPts val="1800"/>
              <a:buChar char="•"/>
              <a:defRPr/>
            </a:lvl2pPr>
            <a:lvl3pPr marL="1371600" lvl="2" indent="-228600" algn="l">
              <a:lnSpc>
                <a:spcPct val="90000"/>
              </a:lnSpc>
              <a:spcBef>
                <a:spcPts val="1000"/>
              </a:spcBef>
              <a:spcAft>
                <a:spcPts val="0"/>
              </a:spcAft>
              <a:buClr>
                <a:schemeClr val="dk1"/>
              </a:buClr>
              <a:buSzPts val="4400"/>
              <a:buNone/>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pic>
        <p:nvPicPr>
          <p:cNvPr id="18" name="Google Shape;18;p8"/>
          <p:cNvPicPr preferRelativeResize="0"/>
          <p:nvPr/>
        </p:nvPicPr>
        <p:blipFill rotWithShape="1">
          <a:blip r:embed="rId2">
            <a:alphaModFix/>
          </a:blip>
          <a:srcRect/>
          <a:stretch/>
        </p:blipFill>
        <p:spPr>
          <a:xfrm>
            <a:off x="1204454" y="11772077"/>
            <a:ext cx="1804218" cy="9932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8_Image Half Full">
  <p:cSld name="18_Image Half Full">
    <p:spTree>
      <p:nvGrpSpPr>
        <p:cNvPr id="1" name="Shape 19"/>
        <p:cNvGrpSpPr/>
        <p:nvPr/>
      </p:nvGrpSpPr>
      <p:grpSpPr>
        <a:xfrm>
          <a:off x="0" y="0"/>
          <a:ext cx="0" cy="0"/>
          <a:chOff x="0" y="0"/>
          <a:chExt cx="0" cy="0"/>
        </a:xfrm>
      </p:grpSpPr>
      <p:sp>
        <p:nvSpPr>
          <p:cNvPr id="20" name="Google Shape;20;p9"/>
          <p:cNvSpPr txBox="1"/>
          <p:nvPr/>
        </p:nvSpPr>
        <p:spPr>
          <a:xfrm>
            <a:off x="23110613" y="88587"/>
            <a:ext cx="1102891" cy="40524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i="0" u="none" strike="noStrike" cap="none">
              <a:solidFill>
                <a:schemeClr val="lt1"/>
              </a:solidFill>
              <a:latin typeface="Calibri"/>
              <a:ea typeface="Calibri"/>
              <a:cs typeface="Calibri"/>
              <a:sym typeface="Calibri"/>
            </a:endParaRPr>
          </a:p>
        </p:txBody>
      </p:sp>
      <p:sp>
        <p:nvSpPr>
          <p:cNvPr id="21" name="Google Shape;21;p9"/>
          <p:cNvSpPr txBox="1">
            <a:spLocks noGrp="1"/>
          </p:cNvSpPr>
          <p:nvPr>
            <p:ph type="body" idx="1"/>
          </p:nvPr>
        </p:nvSpPr>
        <p:spPr>
          <a:xfrm>
            <a:off x="1621943" y="3160738"/>
            <a:ext cx="10942861" cy="83998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5400"/>
              <a:buFont typeface="Calibri"/>
              <a:buNone/>
              <a:defRPr/>
            </a:lvl1pPr>
            <a:lvl2pPr marL="914400" lvl="1" indent="-342900" algn="l">
              <a:lnSpc>
                <a:spcPct val="90000"/>
              </a:lnSpc>
              <a:spcBef>
                <a:spcPts val="1000"/>
              </a:spcBef>
              <a:spcAft>
                <a:spcPts val="0"/>
              </a:spcAft>
              <a:buClr>
                <a:schemeClr val="dk1"/>
              </a:buClr>
              <a:buSzPts val="1800"/>
              <a:buChar char="•"/>
              <a:defRPr/>
            </a:lvl2pPr>
            <a:lvl3pPr marL="1371600" lvl="2" indent="-228600" algn="l">
              <a:lnSpc>
                <a:spcPct val="90000"/>
              </a:lnSpc>
              <a:spcBef>
                <a:spcPts val="1000"/>
              </a:spcBef>
              <a:spcAft>
                <a:spcPts val="0"/>
              </a:spcAft>
              <a:buClr>
                <a:schemeClr val="dk1"/>
              </a:buClr>
              <a:buSzPts val="4400"/>
              <a:buNone/>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22" name="Google Shape;22;p9"/>
          <p:cNvSpPr>
            <a:spLocks noGrp="1"/>
          </p:cNvSpPr>
          <p:nvPr>
            <p:ph type="pic" idx="2"/>
          </p:nvPr>
        </p:nvSpPr>
        <p:spPr>
          <a:xfrm>
            <a:off x="13460186" y="0"/>
            <a:ext cx="10923814" cy="13716000"/>
          </a:xfrm>
          <a:prstGeom prst="rect">
            <a:avLst/>
          </a:prstGeom>
          <a:noFill/>
          <a:ln>
            <a:noFill/>
          </a:ln>
        </p:spPr>
      </p:sp>
      <p:sp>
        <p:nvSpPr>
          <p:cNvPr id="23" name="Google Shape;23;p9"/>
          <p:cNvSpPr txBox="1">
            <a:spLocks noGrp="1"/>
          </p:cNvSpPr>
          <p:nvPr>
            <p:ph type="sldNum" idx="12"/>
          </p:nvPr>
        </p:nvSpPr>
        <p:spPr>
          <a:xfrm>
            <a:off x="17624213" y="12330967"/>
            <a:ext cx="5486400" cy="73025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2400" b="0" i="0" u="none" strike="noStrike" cap="none">
                <a:solidFill>
                  <a:srgbClr val="8F8F8F"/>
                </a:solidFill>
                <a:latin typeface="Calibri"/>
                <a:ea typeface="Calibri"/>
                <a:cs typeface="Calibri"/>
                <a:sym typeface="Calibri"/>
              </a:defRPr>
            </a:lvl1pPr>
            <a:lvl2pPr marL="0" lvl="1" indent="0" algn="r">
              <a:spcBef>
                <a:spcPts val="0"/>
              </a:spcBef>
              <a:buNone/>
              <a:defRPr sz="2400" b="0" i="0" u="none" strike="noStrike" cap="none">
                <a:solidFill>
                  <a:srgbClr val="8F8F8F"/>
                </a:solidFill>
                <a:latin typeface="Calibri"/>
                <a:ea typeface="Calibri"/>
                <a:cs typeface="Calibri"/>
                <a:sym typeface="Calibri"/>
              </a:defRPr>
            </a:lvl2pPr>
            <a:lvl3pPr marL="0" lvl="2" indent="0" algn="r">
              <a:spcBef>
                <a:spcPts val="0"/>
              </a:spcBef>
              <a:buNone/>
              <a:defRPr sz="2400" b="0" i="0" u="none" strike="noStrike" cap="none">
                <a:solidFill>
                  <a:srgbClr val="8F8F8F"/>
                </a:solidFill>
                <a:latin typeface="Calibri"/>
                <a:ea typeface="Calibri"/>
                <a:cs typeface="Calibri"/>
                <a:sym typeface="Calibri"/>
              </a:defRPr>
            </a:lvl3pPr>
            <a:lvl4pPr marL="0" lvl="3" indent="0" algn="r">
              <a:spcBef>
                <a:spcPts val="0"/>
              </a:spcBef>
              <a:buNone/>
              <a:defRPr sz="2400" b="0" i="0" u="none" strike="noStrike" cap="none">
                <a:solidFill>
                  <a:srgbClr val="8F8F8F"/>
                </a:solidFill>
                <a:latin typeface="Calibri"/>
                <a:ea typeface="Calibri"/>
                <a:cs typeface="Calibri"/>
                <a:sym typeface="Calibri"/>
              </a:defRPr>
            </a:lvl4pPr>
            <a:lvl5pPr marL="0" lvl="4" indent="0" algn="r">
              <a:spcBef>
                <a:spcPts val="0"/>
              </a:spcBef>
              <a:buNone/>
              <a:defRPr sz="2400" b="0" i="0" u="none" strike="noStrike" cap="none">
                <a:solidFill>
                  <a:srgbClr val="8F8F8F"/>
                </a:solidFill>
                <a:latin typeface="Calibri"/>
                <a:ea typeface="Calibri"/>
                <a:cs typeface="Calibri"/>
                <a:sym typeface="Calibri"/>
              </a:defRPr>
            </a:lvl5pPr>
            <a:lvl6pPr marL="0" lvl="5" indent="0" algn="r">
              <a:spcBef>
                <a:spcPts val="0"/>
              </a:spcBef>
              <a:buNone/>
              <a:defRPr sz="2400" b="0" i="0" u="none" strike="noStrike" cap="none">
                <a:solidFill>
                  <a:srgbClr val="8F8F8F"/>
                </a:solidFill>
                <a:latin typeface="Calibri"/>
                <a:ea typeface="Calibri"/>
                <a:cs typeface="Calibri"/>
                <a:sym typeface="Calibri"/>
              </a:defRPr>
            </a:lvl6pPr>
            <a:lvl7pPr marL="0" lvl="6" indent="0" algn="r">
              <a:spcBef>
                <a:spcPts val="0"/>
              </a:spcBef>
              <a:buNone/>
              <a:defRPr sz="2400" b="0" i="0" u="none" strike="noStrike" cap="none">
                <a:solidFill>
                  <a:srgbClr val="8F8F8F"/>
                </a:solidFill>
                <a:latin typeface="Calibri"/>
                <a:ea typeface="Calibri"/>
                <a:cs typeface="Calibri"/>
                <a:sym typeface="Calibri"/>
              </a:defRPr>
            </a:lvl7pPr>
            <a:lvl8pPr marL="0" lvl="7" indent="0" algn="r">
              <a:spcBef>
                <a:spcPts val="0"/>
              </a:spcBef>
              <a:buNone/>
              <a:defRPr sz="2400" b="0" i="0" u="none" strike="noStrike" cap="none">
                <a:solidFill>
                  <a:srgbClr val="8F8F8F"/>
                </a:solidFill>
                <a:latin typeface="Calibri"/>
                <a:ea typeface="Calibri"/>
                <a:cs typeface="Calibri"/>
                <a:sym typeface="Calibri"/>
              </a:defRPr>
            </a:lvl8pPr>
            <a:lvl9pPr marL="0" lvl="8" indent="0" algn="r">
              <a:spcBef>
                <a:spcPts val="0"/>
              </a:spcBef>
              <a:buNone/>
              <a:defRPr sz="2400" b="0" i="0" u="none" strike="noStrike" cap="none">
                <a:solidFill>
                  <a:srgbClr val="8F8F8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
        <p:nvSpPr>
          <p:cNvPr id="24" name="Google Shape;24;p9"/>
          <p:cNvSpPr txBox="1">
            <a:spLocks noGrp="1"/>
          </p:cNvSpPr>
          <p:nvPr>
            <p:ph type="ftr" idx="11"/>
          </p:nvPr>
        </p:nvSpPr>
        <p:spPr>
          <a:xfrm>
            <a:off x="1621944" y="12255499"/>
            <a:ext cx="8229600" cy="730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9"/>
          <p:cNvSpPr txBox="1">
            <a:spLocks noGrp="1"/>
          </p:cNvSpPr>
          <p:nvPr>
            <p:ph type="title"/>
          </p:nvPr>
        </p:nvSpPr>
        <p:spPr>
          <a:xfrm>
            <a:off x="1621944" y="730251"/>
            <a:ext cx="10997318" cy="213018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7575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7_Mukautettu asettelu">
  <p:cSld name="7_Mukautettu asettelu">
    <p:spTree>
      <p:nvGrpSpPr>
        <p:cNvPr id="1" name="Shape 26"/>
        <p:cNvGrpSpPr/>
        <p:nvPr/>
      </p:nvGrpSpPr>
      <p:grpSpPr>
        <a:xfrm>
          <a:off x="0" y="0"/>
          <a:ext cx="0" cy="0"/>
          <a:chOff x="0" y="0"/>
          <a:chExt cx="0" cy="0"/>
        </a:xfrm>
      </p:grpSpPr>
      <p:sp>
        <p:nvSpPr>
          <p:cNvPr id="27" name="Google Shape;27;p10"/>
          <p:cNvSpPr txBox="1">
            <a:spLocks noGrp="1"/>
          </p:cNvSpPr>
          <p:nvPr>
            <p:ph type="title"/>
          </p:nvPr>
        </p:nvSpPr>
        <p:spPr>
          <a:xfrm>
            <a:off x="1676400" y="730251"/>
            <a:ext cx="21031200" cy="2651126"/>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75757"/>
              </a:buClr>
              <a:buSzPts val="8800"/>
              <a:buFont typeface="Calibri"/>
              <a:buNone/>
              <a:defRPr sz="8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0"/>
          <p:cNvSpPr txBox="1">
            <a:spLocks noGrp="1"/>
          </p:cNvSpPr>
          <p:nvPr>
            <p:ph type="body" idx="1"/>
          </p:nvPr>
        </p:nvSpPr>
        <p:spPr>
          <a:xfrm>
            <a:off x="1676400" y="3730513"/>
            <a:ext cx="21031200" cy="814594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6000"/>
              <a:buFont typeface="Calibri"/>
              <a:buNone/>
              <a:defRPr sz="6000"/>
            </a:lvl1pPr>
            <a:lvl2pPr marL="914400" lvl="1" indent="-571500" algn="l">
              <a:lnSpc>
                <a:spcPct val="90000"/>
              </a:lnSpc>
              <a:spcBef>
                <a:spcPts val="1000"/>
              </a:spcBef>
              <a:spcAft>
                <a:spcPts val="0"/>
              </a:spcAft>
              <a:buClr>
                <a:schemeClr val="dk1"/>
              </a:buClr>
              <a:buSzPts val="5400"/>
              <a:buChar char="•"/>
              <a:defRPr sz="5400"/>
            </a:lvl2pPr>
            <a:lvl3pPr marL="1371600" lvl="2" indent="-533400" algn="l">
              <a:lnSpc>
                <a:spcPct val="90000"/>
              </a:lnSpc>
              <a:spcBef>
                <a:spcPts val="1000"/>
              </a:spcBef>
              <a:spcAft>
                <a:spcPts val="0"/>
              </a:spcAft>
              <a:buClr>
                <a:schemeClr val="dk1"/>
              </a:buClr>
              <a:buSzPts val="4800"/>
              <a:buChar char="•"/>
              <a:defRPr sz="4800"/>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29" name="Google Shape;29;p10"/>
          <p:cNvSpPr txBox="1">
            <a:spLocks noGrp="1"/>
          </p:cNvSpPr>
          <p:nvPr>
            <p:ph type="sldNum" idx="12"/>
          </p:nvPr>
        </p:nvSpPr>
        <p:spPr>
          <a:xfrm>
            <a:off x="17221200" y="12330967"/>
            <a:ext cx="5486400" cy="73025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2400" b="0" i="0" u="none" strike="noStrike" cap="none">
                <a:solidFill>
                  <a:srgbClr val="575757"/>
                </a:solidFill>
                <a:latin typeface="Calibri"/>
                <a:ea typeface="Calibri"/>
                <a:cs typeface="Calibri"/>
                <a:sym typeface="Calibri"/>
              </a:defRPr>
            </a:lvl1pPr>
            <a:lvl2pPr marL="0" lvl="1" indent="0" algn="r">
              <a:spcBef>
                <a:spcPts val="0"/>
              </a:spcBef>
              <a:buNone/>
              <a:defRPr sz="2400" b="0" i="0" u="none" strike="noStrike" cap="none">
                <a:solidFill>
                  <a:srgbClr val="575757"/>
                </a:solidFill>
                <a:latin typeface="Calibri"/>
                <a:ea typeface="Calibri"/>
                <a:cs typeface="Calibri"/>
                <a:sym typeface="Calibri"/>
              </a:defRPr>
            </a:lvl2pPr>
            <a:lvl3pPr marL="0" lvl="2" indent="0" algn="r">
              <a:spcBef>
                <a:spcPts val="0"/>
              </a:spcBef>
              <a:buNone/>
              <a:defRPr sz="2400" b="0" i="0" u="none" strike="noStrike" cap="none">
                <a:solidFill>
                  <a:srgbClr val="575757"/>
                </a:solidFill>
                <a:latin typeface="Calibri"/>
                <a:ea typeface="Calibri"/>
                <a:cs typeface="Calibri"/>
                <a:sym typeface="Calibri"/>
              </a:defRPr>
            </a:lvl3pPr>
            <a:lvl4pPr marL="0" lvl="3" indent="0" algn="r">
              <a:spcBef>
                <a:spcPts val="0"/>
              </a:spcBef>
              <a:buNone/>
              <a:defRPr sz="2400" b="0" i="0" u="none" strike="noStrike" cap="none">
                <a:solidFill>
                  <a:srgbClr val="575757"/>
                </a:solidFill>
                <a:latin typeface="Calibri"/>
                <a:ea typeface="Calibri"/>
                <a:cs typeface="Calibri"/>
                <a:sym typeface="Calibri"/>
              </a:defRPr>
            </a:lvl4pPr>
            <a:lvl5pPr marL="0" lvl="4" indent="0" algn="r">
              <a:spcBef>
                <a:spcPts val="0"/>
              </a:spcBef>
              <a:buNone/>
              <a:defRPr sz="2400" b="0" i="0" u="none" strike="noStrike" cap="none">
                <a:solidFill>
                  <a:srgbClr val="575757"/>
                </a:solidFill>
                <a:latin typeface="Calibri"/>
                <a:ea typeface="Calibri"/>
                <a:cs typeface="Calibri"/>
                <a:sym typeface="Calibri"/>
              </a:defRPr>
            </a:lvl5pPr>
            <a:lvl6pPr marL="0" lvl="5" indent="0" algn="r">
              <a:spcBef>
                <a:spcPts val="0"/>
              </a:spcBef>
              <a:buNone/>
              <a:defRPr sz="2400" b="0" i="0" u="none" strike="noStrike" cap="none">
                <a:solidFill>
                  <a:srgbClr val="575757"/>
                </a:solidFill>
                <a:latin typeface="Calibri"/>
                <a:ea typeface="Calibri"/>
                <a:cs typeface="Calibri"/>
                <a:sym typeface="Calibri"/>
              </a:defRPr>
            </a:lvl6pPr>
            <a:lvl7pPr marL="0" lvl="6" indent="0" algn="r">
              <a:spcBef>
                <a:spcPts val="0"/>
              </a:spcBef>
              <a:buNone/>
              <a:defRPr sz="2400" b="0" i="0" u="none" strike="noStrike" cap="none">
                <a:solidFill>
                  <a:srgbClr val="575757"/>
                </a:solidFill>
                <a:latin typeface="Calibri"/>
                <a:ea typeface="Calibri"/>
                <a:cs typeface="Calibri"/>
                <a:sym typeface="Calibri"/>
              </a:defRPr>
            </a:lvl7pPr>
            <a:lvl8pPr marL="0" lvl="7" indent="0" algn="r">
              <a:spcBef>
                <a:spcPts val="0"/>
              </a:spcBef>
              <a:buNone/>
              <a:defRPr sz="2400" b="0" i="0" u="none" strike="noStrike" cap="none">
                <a:solidFill>
                  <a:srgbClr val="575757"/>
                </a:solidFill>
                <a:latin typeface="Calibri"/>
                <a:ea typeface="Calibri"/>
                <a:cs typeface="Calibri"/>
                <a:sym typeface="Calibri"/>
              </a:defRPr>
            </a:lvl8pPr>
            <a:lvl9pPr marL="0" lvl="8" indent="0" algn="r">
              <a:spcBef>
                <a:spcPts val="0"/>
              </a:spcBef>
              <a:buNone/>
              <a:defRPr sz="2400" b="0" i="0" u="none" strike="noStrike" cap="none">
                <a:solidFill>
                  <a:srgbClr val="57575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
        <p:nvSpPr>
          <p:cNvPr id="30" name="Google Shape;30;p10"/>
          <p:cNvSpPr txBox="1">
            <a:spLocks noGrp="1"/>
          </p:cNvSpPr>
          <p:nvPr>
            <p:ph type="ftr" idx="11"/>
          </p:nvPr>
        </p:nvSpPr>
        <p:spPr>
          <a:xfrm>
            <a:off x="1621944" y="12255499"/>
            <a:ext cx="8229600" cy="730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57575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Image Half Full">
  <p:cSld name="4_Image Half Full">
    <p:spTree>
      <p:nvGrpSpPr>
        <p:cNvPr id="1" name="Shape 31"/>
        <p:cNvGrpSpPr/>
        <p:nvPr/>
      </p:nvGrpSpPr>
      <p:grpSpPr>
        <a:xfrm>
          <a:off x="0" y="0"/>
          <a:ext cx="0" cy="0"/>
          <a:chOff x="0" y="0"/>
          <a:chExt cx="0" cy="0"/>
        </a:xfrm>
      </p:grpSpPr>
      <p:sp>
        <p:nvSpPr>
          <p:cNvPr id="32" name="Google Shape;32;p11"/>
          <p:cNvSpPr txBox="1">
            <a:spLocks noGrp="1"/>
          </p:cNvSpPr>
          <p:nvPr>
            <p:ph type="title"/>
          </p:nvPr>
        </p:nvSpPr>
        <p:spPr>
          <a:xfrm>
            <a:off x="1649187" y="730250"/>
            <a:ext cx="21463874" cy="16210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75757"/>
              </a:buClr>
              <a:buSzPts val="8800"/>
              <a:buFont typeface="Calibri"/>
              <a:buNone/>
              <a:defRPr sz="8800">
                <a:solidFill>
                  <a:srgbClr val="575757"/>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1"/>
          <p:cNvSpPr txBox="1"/>
          <p:nvPr/>
        </p:nvSpPr>
        <p:spPr>
          <a:xfrm>
            <a:off x="23110613" y="88587"/>
            <a:ext cx="1102891" cy="40524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i="0" u="none" strike="noStrike" cap="none">
              <a:solidFill>
                <a:schemeClr val="lt1"/>
              </a:solidFill>
              <a:latin typeface="Calibri"/>
              <a:ea typeface="Calibri"/>
              <a:cs typeface="Calibri"/>
              <a:sym typeface="Calibri"/>
            </a:endParaRPr>
          </a:p>
        </p:txBody>
      </p:sp>
      <p:sp>
        <p:nvSpPr>
          <p:cNvPr id="34" name="Google Shape;34;p11"/>
          <p:cNvSpPr/>
          <p:nvPr/>
        </p:nvSpPr>
        <p:spPr>
          <a:xfrm>
            <a:off x="8404703" y="4080086"/>
            <a:ext cx="3941487" cy="69660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3024">
              <a:solidFill>
                <a:schemeClr val="dk1"/>
              </a:solidFill>
              <a:latin typeface="Calibri"/>
              <a:ea typeface="Calibri"/>
              <a:cs typeface="Calibri"/>
              <a:sym typeface="Calibri"/>
            </a:endParaRPr>
          </a:p>
        </p:txBody>
      </p:sp>
      <p:sp>
        <p:nvSpPr>
          <p:cNvPr id="35" name="Google Shape;35;p11"/>
          <p:cNvSpPr txBox="1">
            <a:spLocks noGrp="1"/>
          </p:cNvSpPr>
          <p:nvPr>
            <p:ph type="body" idx="1"/>
          </p:nvPr>
        </p:nvSpPr>
        <p:spPr>
          <a:xfrm>
            <a:off x="1676400" y="3061052"/>
            <a:ext cx="10069463" cy="83372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6000"/>
              <a:buFont typeface="Calibri"/>
              <a:buNone/>
              <a:defRPr sz="6000"/>
            </a:lvl1pPr>
            <a:lvl2pPr marL="914400" lvl="1" indent="-571500" algn="l">
              <a:lnSpc>
                <a:spcPct val="90000"/>
              </a:lnSpc>
              <a:spcBef>
                <a:spcPts val="1000"/>
              </a:spcBef>
              <a:spcAft>
                <a:spcPts val="0"/>
              </a:spcAft>
              <a:buClr>
                <a:schemeClr val="dk1"/>
              </a:buClr>
              <a:buSzPts val="5400"/>
              <a:buChar char="•"/>
              <a:defRPr sz="5400"/>
            </a:lvl2pPr>
            <a:lvl3pPr marL="1371600" lvl="2" indent="-533400" algn="l">
              <a:lnSpc>
                <a:spcPct val="90000"/>
              </a:lnSpc>
              <a:spcBef>
                <a:spcPts val="1000"/>
              </a:spcBef>
              <a:spcAft>
                <a:spcPts val="0"/>
              </a:spcAft>
              <a:buClr>
                <a:schemeClr val="dk1"/>
              </a:buClr>
              <a:buSzPts val="4800"/>
              <a:buChar char="•"/>
              <a:defRPr sz="4800"/>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36" name="Google Shape;36;p11"/>
          <p:cNvSpPr txBox="1">
            <a:spLocks noGrp="1"/>
          </p:cNvSpPr>
          <p:nvPr>
            <p:ph type="body" idx="2"/>
          </p:nvPr>
        </p:nvSpPr>
        <p:spPr>
          <a:xfrm>
            <a:off x="13041150" y="3061052"/>
            <a:ext cx="10069463" cy="83372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6000"/>
              <a:buFont typeface="Calibri"/>
              <a:buNone/>
              <a:defRPr sz="6000"/>
            </a:lvl1pPr>
            <a:lvl2pPr marL="914400" lvl="1" indent="-571500" algn="l">
              <a:lnSpc>
                <a:spcPct val="90000"/>
              </a:lnSpc>
              <a:spcBef>
                <a:spcPts val="1000"/>
              </a:spcBef>
              <a:spcAft>
                <a:spcPts val="0"/>
              </a:spcAft>
              <a:buClr>
                <a:schemeClr val="dk1"/>
              </a:buClr>
              <a:buSzPts val="5400"/>
              <a:buChar char="•"/>
              <a:defRPr sz="5400"/>
            </a:lvl2pPr>
            <a:lvl3pPr marL="1371600" lvl="2" indent="-533400" algn="l">
              <a:lnSpc>
                <a:spcPct val="90000"/>
              </a:lnSpc>
              <a:spcBef>
                <a:spcPts val="1000"/>
              </a:spcBef>
              <a:spcAft>
                <a:spcPts val="0"/>
              </a:spcAft>
              <a:buClr>
                <a:schemeClr val="dk1"/>
              </a:buClr>
              <a:buSzPts val="4800"/>
              <a:buChar char="•"/>
              <a:defRPr sz="4800"/>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37" name="Google Shape;37;p11"/>
          <p:cNvSpPr txBox="1">
            <a:spLocks noGrp="1"/>
          </p:cNvSpPr>
          <p:nvPr>
            <p:ph type="sldNum" idx="12"/>
          </p:nvPr>
        </p:nvSpPr>
        <p:spPr>
          <a:xfrm>
            <a:off x="17624213" y="12255499"/>
            <a:ext cx="5486400" cy="73025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2400" b="0" i="0" u="none" strike="noStrike" cap="none">
                <a:solidFill>
                  <a:srgbClr val="575757"/>
                </a:solidFill>
                <a:latin typeface="Calibri"/>
                <a:ea typeface="Calibri"/>
                <a:cs typeface="Calibri"/>
                <a:sym typeface="Calibri"/>
              </a:defRPr>
            </a:lvl1pPr>
            <a:lvl2pPr marL="0" lvl="1" indent="0" algn="r">
              <a:spcBef>
                <a:spcPts val="0"/>
              </a:spcBef>
              <a:buNone/>
              <a:defRPr sz="2400" b="0" i="0" u="none" strike="noStrike" cap="none">
                <a:solidFill>
                  <a:srgbClr val="575757"/>
                </a:solidFill>
                <a:latin typeface="Calibri"/>
                <a:ea typeface="Calibri"/>
                <a:cs typeface="Calibri"/>
                <a:sym typeface="Calibri"/>
              </a:defRPr>
            </a:lvl2pPr>
            <a:lvl3pPr marL="0" lvl="2" indent="0" algn="r">
              <a:spcBef>
                <a:spcPts val="0"/>
              </a:spcBef>
              <a:buNone/>
              <a:defRPr sz="2400" b="0" i="0" u="none" strike="noStrike" cap="none">
                <a:solidFill>
                  <a:srgbClr val="575757"/>
                </a:solidFill>
                <a:latin typeface="Calibri"/>
                <a:ea typeface="Calibri"/>
                <a:cs typeface="Calibri"/>
                <a:sym typeface="Calibri"/>
              </a:defRPr>
            </a:lvl3pPr>
            <a:lvl4pPr marL="0" lvl="3" indent="0" algn="r">
              <a:spcBef>
                <a:spcPts val="0"/>
              </a:spcBef>
              <a:buNone/>
              <a:defRPr sz="2400" b="0" i="0" u="none" strike="noStrike" cap="none">
                <a:solidFill>
                  <a:srgbClr val="575757"/>
                </a:solidFill>
                <a:latin typeface="Calibri"/>
                <a:ea typeface="Calibri"/>
                <a:cs typeface="Calibri"/>
                <a:sym typeface="Calibri"/>
              </a:defRPr>
            </a:lvl4pPr>
            <a:lvl5pPr marL="0" lvl="4" indent="0" algn="r">
              <a:spcBef>
                <a:spcPts val="0"/>
              </a:spcBef>
              <a:buNone/>
              <a:defRPr sz="2400" b="0" i="0" u="none" strike="noStrike" cap="none">
                <a:solidFill>
                  <a:srgbClr val="575757"/>
                </a:solidFill>
                <a:latin typeface="Calibri"/>
                <a:ea typeface="Calibri"/>
                <a:cs typeface="Calibri"/>
                <a:sym typeface="Calibri"/>
              </a:defRPr>
            </a:lvl5pPr>
            <a:lvl6pPr marL="0" lvl="5" indent="0" algn="r">
              <a:spcBef>
                <a:spcPts val="0"/>
              </a:spcBef>
              <a:buNone/>
              <a:defRPr sz="2400" b="0" i="0" u="none" strike="noStrike" cap="none">
                <a:solidFill>
                  <a:srgbClr val="575757"/>
                </a:solidFill>
                <a:latin typeface="Calibri"/>
                <a:ea typeface="Calibri"/>
                <a:cs typeface="Calibri"/>
                <a:sym typeface="Calibri"/>
              </a:defRPr>
            </a:lvl6pPr>
            <a:lvl7pPr marL="0" lvl="6" indent="0" algn="r">
              <a:spcBef>
                <a:spcPts val="0"/>
              </a:spcBef>
              <a:buNone/>
              <a:defRPr sz="2400" b="0" i="0" u="none" strike="noStrike" cap="none">
                <a:solidFill>
                  <a:srgbClr val="575757"/>
                </a:solidFill>
                <a:latin typeface="Calibri"/>
                <a:ea typeface="Calibri"/>
                <a:cs typeface="Calibri"/>
                <a:sym typeface="Calibri"/>
              </a:defRPr>
            </a:lvl7pPr>
            <a:lvl8pPr marL="0" lvl="7" indent="0" algn="r">
              <a:spcBef>
                <a:spcPts val="0"/>
              </a:spcBef>
              <a:buNone/>
              <a:defRPr sz="2400" b="0" i="0" u="none" strike="noStrike" cap="none">
                <a:solidFill>
                  <a:srgbClr val="575757"/>
                </a:solidFill>
                <a:latin typeface="Calibri"/>
                <a:ea typeface="Calibri"/>
                <a:cs typeface="Calibri"/>
                <a:sym typeface="Calibri"/>
              </a:defRPr>
            </a:lvl8pPr>
            <a:lvl9pPr marL="0" lvl="8" indent="0" algn="r">
              <a:spcBef>
                <a:spcPts val="0"/>
              </a:spcBef>
              <a:buNone/>
              <a:defRPr sz="2400" b="0" i="0" u="none" strike="noStrike" cap="none">
                <a:solidFill>
                  <a:srgbClr val="57575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
        <p:nvSpPr>
          <p:cNvPr id="38" name="Google Shape;38;p11"/>
          <p:cNvSpPr txBox="1">
            <a:spLocks noGrp="1"/>
          </p:cNvSpPr>
          <p:nvPr>
            <p:ph type="ftr" idx="11"/>
          </p:nvPr>
        </p:nvSpPr>
        <p:spPr>
          <a:xfrm>
            <a:off x="1621944" y="12255499"/>
            <a:ext cx="8229600" cy="730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57575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8_Image Half Full">
  <p:cSld name="8_Image Half Full">
    <p:spTree>
      <p:nvGrpSpPr>
        <p:cNvPr id="1" name="Shape 39"/>
        <p:cNvGrpSpPr/>
        <p:nvPr/>
      </p:nvGrpSpPr>
      <p:grpSpPr>
        <a:xfrm>
          <a:off x="0" y="0"/>
          <a:ext cx="0" cy="0"/>
          <a:chOff x="0" y="0"/>
          <a:chExt cx="0" cy="0"/>
        </a:xfrm>
      </p:grpSpPr>
      <p:sp>
        <p:nvSpPr>
          <p:cNvPr id="40" name="Google Shape;40;p12"/>
          <p:cNvSpPr>
            <a:spLocks noGrp="1"/>
          </p:cNvSpPr>
          <p:nvPr>
            <p:ph type="pic" idx="2"/>
          </p:nvPr>
        </p:nvSpPr>
        <p:spPr>
          <a:xfrm>
            <a:off x="1" y="0"/>
            <a:ext cx="10923814" cy="13716000"/>
          </a:xfrm>
          <a:prstGeom prst="rect">
            <a:avLst/>
          </a:prstGeom>
          <a:noFill/>
          <a:ln>
            <a:noFill/>
          </a:ln>
        </p:spPr>
      </p:sp>
      <p:sp>
        <p:nvSpPr>
          <p:cNvPr id="41" name="Google Shape;41;p12"/>
          <p:cNvSpPr txBox="1">
            <a:spLocks noGrp="1"/>
          </p:cNvSpPr>
          <p:nvPr>
            <p:ph type="title"/>
          </p:nvPr>
        </p:nvSpPr>
        <p:spPr>
          <a:xfrm>
            <a:off x="11381014" y="730250"/>
            <a:ext cx="11732046" cy="218311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75757"/>
              </a:buClr>
              <a:buSzPts val="8800"/>
              <a:buFont typeface="Calibri"/>
              <a:buNone/>
              <a:defRPr sz="8800">
                <a:solidFill>
                  <a:srgbClr val="575757"/>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2"/>
          <p:cNvSpPr txBox="1"/>
          <p:nvPr/>
        </p:nvSpPr>
        <p:spPr>
          <a:xfrm>
            <a:off x="23110613" y="88587"/>
            <a:ext cx="1102891" cy="40524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Calibri"/>
              <a:ea typeface="Calibri"/>
              <a:cs typeface="Calibri"/>
              <a:sym typeface="Calibri"/>
            </a:endParaRPr>
          </a:p>
        </p:txBody>
      </p:sp>
      <p:sp>
        <p:nvSpPr>
          <p:cNvPr id="43" name="Google Shape;43;p12"/>
          <p:cNvSpPr txBox="1">
            <a:spLocks noGrp="1"/>
          </p:cNvSpPr>
          <p:nvPr>
            <p:ph type="body" idx="1"/>
          </p:nvPr>
        </p:nvSpPr>
        <p:spPr>
          <a:xfrm>
            <a:off x="11381015" y="3536295"/>
            <a:ext cx="11732048" cy="869100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5400"/>
              <a:buFont typeface="Calibri"/>
              <a:buNone/>
              <a:defRPr/>
            </a:lvl1pPr>
            <a:lvl2pPr marL="914400" lvl="1" indent="-342900" algn="l">
              <a:lnSpc>
                <a:spcPct val="90000"/>
              </a:lnSpc>
              <a:spcBef>
                <a:spcPts val="1000"/>
              </a:spcBef>
              <a:spcAft>
                <a:spcPts val="0"/>
              </a:spcAft>
              <a:buClr>
                <a:schemeClr val="dk1"/>
              </a:buClr>
              <a:buSzPts val="1800"/>
              <a:buChar char="•"/>
              <a:defRPr/>
            </a:lvl2pPr>
            <a:lvl3pPr marL="1371600" lvl="2" indent="-228600" algn="l">
              <a:lnSpc>
                <a:spcPct val="90000"/>
              </a:lnSpc>
              <a:spcBef>
                <a:spcPts val="1000"/>
              </a:spcBef>
              <a:spcAft>
                <a:spcPts val="0"/>
              </a:spcAft>
              <a:buClr>
                <a:schemeClr val="dk1"/>
              </a:buClr>
              <a:buSzPts val="4400"/>
              <a:buNone/>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44" name="Google Shape;44;p12"/>
          <p:cNvSpPr txBox="1">
            <a:spLocks noGrp="1"/>
          </p:cNvSpPr>
          <p:nvPr>
            <p:ph type="sldNum" idx="12"/>
          </p:nvPr>
        </p:nvSpPr>
        <p:spPr>
          <a:xfrm>
            <a:off x="17624213" y="12321661"/>
            <a:ext cx="5486400" cy="73025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2400">
                <a:solidFill>
                  <a:srgbClr val="575757"/>
                </a:solidFill>
                <a:latin typeface="Calibri"/>
                <a:ea typeface="Calibri"/>
                <a:cs typeface="Calibri"/>
                <a:sym typeface="Calibri"/>
              </a:defRPr>
            </a:lvl1pPr>
            <a:lvl2pPr marL="0" lvl="1" indent="0" algn="r">
              <a:spcBef>
                <a:spcPts val="0"/>
              </a:spcBef>
              <a:buNone/>
              <a:defRPr sz="2400">
                <a:solidFill>
                  <a:srgbClr val="575757"/>
                </a:solidFill>
                <a:latin typeface="Calibri"/>
                <a:ea typeface="Calibri"/>
                <a:cs typeface="Calibri"/>
                <a:sym typeface="Calibri"/>
              </a:defRPr>
            </a:lvl2pPr>
            <a:lvl3pPr marL="0" lvl="2" indent="0" algn="r">
              <a:spcBef>
                <a:spcPts val="0"/>
              </a:spcBef>
              <a:buNone/>
              <a:defRPr sz="2400">
                <a:solidFill>
                  <a:srgbClr val="575757"/>
                </a:solidFill>
                <a:latin typeface="Calibri"/>
                <a:ea typeface="Calibri"/>
                <a:cs typeface="Calibri"/>
                <a:sym typeface="Calibri"/>
              </a:defRPr>
            </a:lvl3pPr>
            <a:lvl4pPr marL="0" lvl="3" indent="0" algn="r">
              <a:spcBef>
                <a:spcPts val="0"/>
              </a:spcBef>
              <a:buNone/>
              <a:defRPr sz="2400">
                <a:solidFill>
                  <a:srgbClr val="575757"/>
                </a:solidFill>
                <a:latin typeface="Calibri"/>
                <a:ea typeface="Calibri"/>
                <a:cs typeface="Calibri"/>
                <a:sym typeface="Calibri"/>
              </a:defRPr>
            </a:lvl4pPr>
            <a:lvl5pPr marL="0" lvl="4" indent="0" algn="r">
              <a:spcBef>
                <a:spcPts val="0"/>
              </a:spcBef>
              <a:buNone/>
              <a:defRPr sz="2400">
                <a:solidFill>
                  <a:srgbClr val="575757"/>
                </a:solidFill>
                <a:latin typeface="Calibri"/>
                <a:ea typeface="Calibri"/>
                <a:cs typeface="Calibri"/>
                <a:sym typeface="Calibri"/>
              </a:defRPr>
            </a:lvl5pPr>
            <a:lvl6pPr marL="0" lvl="5" indent="0" algn="r">
              <a:spcBef>
                <a:spcPts val="0"/>
              </a:spcBef>
              <a:buNone/>
              <a:defRPr sz="2400">
                <a:solidFill>
                  <a:srgbClr val="575757"/>
                </a:solidFill>
                <a:latin typeface="Calibri"/>
                <a:ea typeface="Calibri"/>
                <a:cs typeface="Calibri"/>
                <a:sym typeface="Calibri"/>
              </a:defRPr>
            </a:lvl6pPr>
            <a:lvl7pPr marL="0" lvl="6" indent="0" algn="r">
              <a:spcBef>
                <a:spcPts val="0"/>
              </a:spcBef>
              <a:buNone/>
              <a:defRPr sz="2400">
                <a:solidFill>
                  <a:srgbClr val="575757"/>
                </a:solidFill>
                <a:latin typeface="Calibri"/>
                <a:ea typeface="Calibri"/>
                <a:cs typeface="Calibri"/>
                <a:sym typeface="Calibri"/>
              </a:defRPr>
            </a:lvl7pPr>
            <a:lvl8pPr marL="0" lvl="7" indent="0" algn="r">
              <a:spcBef>
                <a:spcPts val="0"/>
              </a:spcBef>
              <a:buNone/>
              <a:defRPr sz="2400">
                <a:solidFill>
                  <a:srgbClr val="575757"/>
                </a:solidFill>
                <a:latin typeface="Calibri"/>
                <a:ea typeface="Calibri"/>
                <a:cs typeface="Calibri"/>
                <a:sym typeface="Calibri"/>
              </a:defRPr>
            </a:lvl8pPr>
            <a:lvl9pPr marL="0" lvl="8" indent="0" algn="r">
              <a:spcBef>
                <a:spcPts val="0"/>
              </a:spcBef>
              <a:buNone/>
              <a:defRPr sz="2400">
                <a:solidFill>
                  <a:srgbClr val="57575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
        <p:nvSpPr>
          <p:cNvPr id="45" name="Google Shape;45;p12"/>
          <p:cNvSpPr txBox="1">
            <a:spLocks noGrp="1"/>
          </p:cNvSpPr>
          <p:nvPr>
            <p:ph type="ftr" idx="11"/>
          </p:nvPr>
        </p:nvSpPr>
        <p:spPr>
          <a:xfrm>
            <a:off x="1621944" y="12255499"/>
            <a:ext cx="8229600" cy="730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57575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7_Image Half Full">
  <p:cSld name="17_Image Half Full">
    <p:spTree>
      <p:nvGrpSpPr>
        <p:cNvPr id="1" name="Shape 46"/>
        <p:cNvGrpSpPr/>
        <p:nvPr/>
      </p:nvGrpSpPr>
      <p:grpSpPr>
        <a:xfrm>
          <a:off x="0" y="0"/>
          <a:ext cx="0" cy="0"/>
          <a:chOff x="0" y="0"/>
          <a:chExt cx="0" cy="0"/>
        </a:xfrm>
      </p:grpSpPr>
      <p:sp>
        <p:nvSpPr>
          <p:cNvPr id="47" name="Google Shape;47;p13"/>
          <p:cNvSpPr txBox="1">
            <a:spLocks noGrp="1"/>
          </p:cNvSpPr>
          <p:nvPr>
            <p:ph type="title"/>
          </p:nvPr>
        </p:nvSpPr>
        <p:spPr>
          <a:xfrm>
            <a:off x="832756" y="493828"/>
            <a:ext cx="22789243" cy="193912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75757"/>
              </a:buClr>
              <a:buSzPts val="8800"/>
              <a:buFont typeface="Calibri"/>
              <a:buNone/>
              <a:defRPr sz="8800">
                <a:solidFill>
                  <a:srgbClr val="575757"/>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3"/>
          <p:cNvSpPr txBox="1"/>
          <p:nvPr/>
        </p:nvSpPr>
        <p:spPr>
          <a:xfrm>
            <a:off x="23110613" y="88587"/>
            <a:ext cx="1102891" cy="40524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Calibri"/>
              <a:ea typeface="Calibri"/>
              <a:cs typeface="Calibri"/>
              <a:sym typeface="Calibri"/>
            </a:endParaRPr>
          </a:p>
        </p:txBody>
      </p:sp>
      <p:sp>
        <p:nvSpPr>
          <p:cNvPr id="49" name="Google Shape;49;p13"/>
          <p:cNvSpPr txBox="1">
            <a:spLocks noGrp="1"/>
          </p:cNvSpPr>
          <p:nvPr>
            <p:ph type="body" idx="1"/>
          </p:nvPr>
        </p:nvSpPr>
        <p:spPr>
          <a:xfrm>
            <a:off x="803274" y="7881471"/>
            <a:ext cx="6867074" cy="35628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4400"/>
              <a:buFont typeface="Calibri"/>
              <a:buNone/>
              <a:defRPr sz="4400"/>
            </a:lvl1pPr>
            <a:lvl2pPr marL="914400" lvl="1" indent="-342900" algn="l">
              <a:lnSpc>
                <a:spcPct val="90000"/>
              </a:lnSpc>
              <a:spcBef>
                <a:spcPts val="1000"/>
              </a:spcBef>
              <a:spcAft>
                <a:spcPts val="0"/>
              </a:spcAft>
              <a:buClr>
                <a:schemeClr val="dk1"/>
              </a:buClr>
              <a:buSzPts val="1800"/>
              <a:buChar char="•"/>
              <a:defRPr/>
            </a:lvl2pPr>
            <a:lvl3pPr marL="1371600" lvl="2" indent="-228600" algn="l">
              <a:lnSpc>
                <a:spcPct val="90000"/>
              </a:lnSpc>
              <a:spcBef>
                <a:spcPts val="1000"/>
              </a:spcBef>
              <a:spcAft>
                <a:spcPts val="0"/>
              </a:spcAft>
              <a:buClr>
                <a:schemeClr val="dk1"/>
              </a:buClr>
              <a:buSzPts val="4400"/>
              <a:buNone/>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50" name="Google Shape;50;p13"/>
          <p:cNvSpPr>
            <a:spLocks noGrp="1"/>
          </p:cNvSpPr>
          <p:nvPr>
            <p:ph type="pic" idx="2"/>
          </p:nvPr>
        </p:nvSpPr>
        <p:spPr>
          <a:xfrm>
            <a:off x="803726" y="2680426"/>
            <a:ext cx="6867074" cy="4749872"/>
          </a:xfrm>
          <a:prstGeom prst="rect">
            <a:avLst/>
          </a:prstGeom>
          <a:noFill/>
          <a:ln>
            <a:noFill/>
          </a:ln>
        </p:spPr>
      </p:sp>
      <p:sp>
        <p:nvSpPr>
          <p:cNvPr id="51" name="Google Shape;51;p13"/>
          <p:cNvSpPr txBox="1">
            <a:spLocks noGrp="1"/>
          </p:cNvSpPr>
          <p:nvPr>
            <p:ph type="body" idx="3"/>
          </p:nvPr>
        </p:nvSpPr>
        <p:spPr>
          <a:xfrm>
            <a:off x="8778874" y="7906871"/>
            <a:ext cx="6867074" cy="35628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4400"/>
              <a:buFont typeface="Calibri"/>
              <a:buNone/>
              <a:defRPr sz="4400"/>
            </a:lvl1pPr>
            <a:lvl2pPr marL="914400" lvl="1" indent="-342900" algn="l">
              <a:lnSpc>
                <a:spcPct val="90000"/>
              </a:lnSpc>
              <a:spcBef>
                <a:spcPts val="1000"/>
              </a:spcBef>
              <a:spcAft>
                <a:spcPts val="0"/>
              </a:spcAft>
              <a:buClr>
                <a:schemeClr val="dk1"/>
              </a:buClr>
              <a:buSzPts val="1800"/>
              <a:buChar char="•"/>
              <a:defRPr/>
            </a:lvl2pPr>
            <a:lvl3pPr marL="1371600" lvl="2" indent="-228600" algn="l">
              <a:lnSpc>
                <a:spcPct val="90000"/>
              </a:lnSpc>
              <a:spcBef>
                <a:spcPts val="1000"/>
              </a:spcBef>
              <a:spcAft>
                <a:spcPts val="0"/>
              </a:spcAft>
              <a:buClr>
                <a:schemeClr val="dk1"/>
              </a:buClr>
              <a:buSzPts val="4400"/>
              <a:buNone/>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52" name="Google Shape;52;p13"/>
          <p:cNvSpPr>
            <a:spLocks noGrp="1"/>
          </p:cNvSpPr>
          <p:nvPr>
            <p:ph type="pic" idx="4"/>
          </p:nvPr>
        </p:nvSpPr>
        <p:spPr>
          <a:xfrm>
            <a:off x="8779326" y="2705826"/>
            <a:ext cx="6867074" cy="4749872"/>
          </a:xfrm>
          <a:prstGeom prst="rect">
            <a:avLst/>
          </a:prstGeom>
          <a:noFill/>
          <a:ln>
            <a:noFill/>
          </a:ln>
        </p:spPr>
      </p:sp>
      <p:sp>
        <p:nvSpPr>
          <p:cNvPr id="53" name="Google Shape;53;p13"/>
          <p:cNvSpPr txBox="1">
            <a:spLocks noGrp="1"/>
          </p:cNvSpPr>
          <p:nvPr>
            <p:ph type="body" idx="5"/>
          </p:nvPr>
        </p:nvSpPr>
        <p:spPr>
          <a:xfrm>
            <a:off x="16754474" y="7906871"/>
            <a:ext cx="6867074" cy="35628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4400"/>
              <a:buFont typeface="Calibri"/>
              <a:buNone/>
              <a:defRPr sz="4400"/>
            </a:lvl1pPr>
            <a:lvl2pPr marL="914400" lvl="1" indent="-342900" algn="l">
              <a:lnSpc>
                <a:spcPct val="90000"/>
              </a:lnSpc>
              <a:spcBef>
                <a:spcPts val="1000"/>
              </a:spcBef>
              <a:spcAft>
                <a:spcPts val="0"/>
              </a:spcAft>
              <a:buClr>
                <a:schemeClr val="dk1"/>
              </a:buClr>
              <a:buSzPts val="1800"/>
              <a:buChar char="•"/>
              <a:defRPr/>
            </a:lvl2pPr>
            <a:lvl3pPr marL="1371600" lvl="2" indent="-228600" algn="l">
              <a:lnSpc>
                <a:spcPct val="90000"/>
              </a:lnSpc>
              <a:spcBef>
                <a:spcPts val="1000"/>
              </a:spcBef>
              <a:spcAft>
                <a:spcPts val="0"/>
              </a:spcAft>
              <a:buClr>
                <a:schemeClr val="dk1"/>
              </a:buClr>
              <a:buSzPts val="4400"/>
              <a:buNone/>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54" name="Google Shape;54;p13"/>
          <p:cNvSpPr>
            <a:spLocks noGrp="1"/>
          </p:cNvSpPr>
          <p:nvPr>
            <p:ph type="pic" idx="6"/>
          </p:nvPr>
        </p:nvSpPr>
        <p:spPr>
          <a:xfrm>
            <a:off x="16754926" y="2705826"/>
            <a:ext cx="6867074" cy="4749872"/>
          </a:xfrm>
          <a:prstGeom prst="rect">
            <a:avLst/>
          </a:prstGeom>
          <a:noFill/>
          <a:ln>
            <a:noFill/>
          </a:ln>
        </p:spPr>
      </p:sp>
      <p:sp>
        <p:nvSpPr>
          <p:cNvPr id="55" name="Google Shape;55;p13"/>
          <p:cNvSpPr txBox="1">
            <a:spLocks noGrp="1"/>
          </p:cNvSpPr>
          <p:nvPr>
            <p:ph type="sldNum" idx="12"/>
          </p:nvPr>
        </p:nvSpPr>
        <p:spPr>
          <a:xfrm>
            <a:off x="18076985" y="12330967"/>
            <a:ext cx="5486400" cy="73025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2400">
                <a:solidFill>
                  <a:srgbClr val="575757"/>
                </a:solidFill>
                <a:latin typeface="Calibri"/>
                <a:ea typeface="Calibri"/>
                <a:cs typeface="Calibri"/>
                <a:sym typeface="Calibri"/>
              </a:defRPr>
            </a:lvl1pPr>
            <a:lvl2pPr marL="0" lvl="1" indent="0" algn="r">
              <a:spcBef>
                <a:spcPts val="0"/>
              </a:spcBef>
              <a:buNone/>
              <a:defRPr sz="2400">
                <a:solidFill>
                  <a:srgbClr val="575757"/>
                </a:solidFill>
                <a:latin typeface="Calibri"/>
                <a:ea typeface="Calibri"/>
                <a:cs typeface="Calibri"/>
                <a:sym typeface="Calibri"/>
              </a:defRPr>
            </a:lvl2pPr>
            <a:lvl3pPr marL="0" lvl="2" indent="0" algn="r">
              <a:spcBef>
                <a:spcPts val="0"/>
              </a:spcBef>
              <a:buNone/>
              <a:defRPr sz="2400">
                <a:solidFill>
                  <a:srgbClr val="575757"/>
                </a:solidFill>
                <a:latin typeface="Calibri"/>
                <a:ea typeface="Calibri"/>
                <a:cs typeface="Calibri"/>
                <a:sym typeface="Calibri"/>
              </a:defRPr>
            </a:lvl3pPr>
            <a:lvl4pPr marL="0" lvl="3" indent="0" algn="r">
              <a:spcBef>
                <a:spcPts val="0"/>
              </a:spcBef>
              <a:buNone/>
              <a:defRPr sz="2400">
                <a:solidFill>
                  <a:srgbClr val="575757"/>
                </a:solidFill>
                <a:latin typeface="Calibri"/>
                <a:ea typeface="Calibri"/>
                <a:cs typeface="Calibri"/>
                <a:sym typeface="Calibri"/>
              </a:defRPr>
            </a:lvl4pPr>
            <a:lvl5pPr marL="0" lvl="4" indent="0" algn="r">
              <a:spcBef>
                <a:spcPts val="0"/>
              </a:spcBef>
              <a:buNone/>
              <a:defRPr sz="2400">
                <a:solidFill>
                  <a:srgbClr val="575757"/>
                </a:solidFill>
                <a:latin typeface="Calibri"/>
                <a:ea typeface="Calibri"/>
                <a:cs typeface="Calibri"/>
                <a:sym typeface="Calibri"/>
              </a:defRPr>
            </a:lvl5pPr>
            <a:lvl6pPr marL="0" lvl="5" indent="0" algn="r">
              <a:spcBef>
                <a:spcPts val="0"/>
              </a:spcBef>
              <a:buNone/>
              <a:defRPr sz="2400">
                <a:solidFill>
                  <a:srgbClr val="575757"/>
                </a:solidFill>
                <a:latin typeface="Calibri"/>
                <a:ea typeface="Calibri"/>
                <a:cs typeface="Calibri"/>
                <a:sym typeface="Calibri"/>
              </a:defRPr>
            </a:lvl6pPr>
            <a:lvl7pPr marL="0" lvl="6" indent="0" algn="r">
              <a:spcBef>
                <a:spcPts val="0"/>
              </a:spcBef>
              <a:buNone/>
              <a:defRPr sz="2400">
                <a:solidFill>
                  <a:srgbClr val="575757"/>
                </a:solidFill>
                <a:latin typeface="Calibri"/>
                <a:ea typeface="Calibri"/>
                <a:cs typeface="Calibri"/>
                <a:sym typeface="Calibri"/>
              </a:defRPr>
            </a:lvl7pPr>
            <a:lvl8pPr marL="0" lvl="7" indent="0" algn="r">
              <a:spcBef>
                <a:spcPts val="0"/>
              </a:spcBef>
              <a:buNone/>
              <a:defRPr sz="2400">
                <a:solidFill>
                  <a:srgbClr val="575757"/>
                </a:solidFill>
                <a:latin typeface="Calibri"/>
                <a:ea typeface="Calibri"/>
                <a:cs typeface="Calibri"/>
                <a:sym typeface="Calibri"/>
              </a:defRPr>
            </a:lvl8pPr>
            <a:lvl9pPr marL="0" lvl="8" indent="0" algn="r">
              <a:spcBef>
                <a:spcPts val="0"/>
              </a:spcBef>
              <a:buNone/>
              <a:defRPr sz="2400">
                <a:solidFill>
                  <a:srgbClr val="57575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
        <p:nvSpPr>
          <p:cNvPr id="56" name="Google Shape;56;p13"/>
          <p:cNvSpPr txBox="1">
            <a:spLocks noGrp="1"/>
          </p:cNvSpPr>
          <p:nvPr>
            <p:ph type="ftr" idx="11"/>
          </p:nvPr>
        </p:nvSpPr>
        <p:spPr>
          <a:xfrm>
            <a:off x="832756" y="12293264"/>
            <a:ext cx="8229600" cy="730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57575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4_Image Half Full">
  <p:cSld name="14_Image Half Full">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832756" y="493828"/>
            <a:ext cx="22789243" cy="193912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75757"/>
              </a:buClr>
              <a:buSzPts val="8800"/>
              <a:buFont typeface="Calibri"/>
              <a:buNone/>
              <a:defRPr sz="8800">
                <a:solidFill>
                  <a:srgbClr val="575757"/>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14"/>
          <p:cNvSpPr txBox="1"/>
          <p:nvPr/>
        </p:nvSpPr>
        <p:spPr>
          <a:xfrm>
            <a:off x="23110613" y="88587"/>
            <a:ext cx="1102891" cy="40524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Calibri"/>
              <a:ea typeface="Calibri"/>
              <a:cs typeface="Calibri"/>
              <a:sym typeface="Calibri"/>
            </a:endParaRPr>
          </a:p>
        </p:txBody>
      </p:sp>
      <p:sp>
        <p:nvSpPr>
          <p:cNvPr id="60" name="Google Shape;60;p14"/>
          <p:cNvSpPr txBox="1">
            <a:spLocks noGrp="1"/>
          </p:cNvSpPr>
          <p:nvPr>
            <p:ph type="body" idx="1"/>
          </p:nvPr>
        </p:nvSpPr>
        <p:spPr>
          <a:xfrm>
            <a:off x="826867" y="7677767"/>
            <a:ext cx="5231176" cy="376659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4400"/>
              <a:buFont typeface="Calibri"/>
              <a:buNone/>
              <a:defRPr sz="4400"/>
            </a:lvl1pPr>
            <a:lvl2pPr marL="914400" lvl="1" indent="-342900" algn="l">
              <a:lnSpc>
                <a:spcPct val="90000"/>
              </a:lnSpc>
              <a:spcBef>
                <a:spcPts val="1000"/>
              </a:spcBef>
              <a:spcAft>
                <a:spcPts val="0"/>
              </a:spcAft>
              <a:buClr>
                <a:schemeClr val="dk1"/>
              </a:buClr>
              <a:buSzPts val="1800"/>
              <a:buChar char="•"/>
              <a:defRPr/>
            </a:lvl2pPr>
            <a:lvl3pPr marL="1371600" lvl="2" indent="-228600" algn="l">
              <a:lnSpc>
                <a:spcPct val="90000"/>
              </a:lnSpc>
              <a:spcBef>
                <a:spcPts val="1000"/>
              </a:spcBef>
              <a:spcAft>
                <a:spcPts val="0"/>
              </a:spcAft>
              <a:buClr>
                <a:schemeClr val="dk1"/>
              </a:buClr>
              <a:buSzPts val="4400"/>
              <a:buNone/>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61" name="Google Shape;61;p14"/>
          <p:cNvSpPr>
            <a:spLocks noGrp="1"/>
          </p:cNvSpPr>
          <p:nvPr>
            <p:ph type="pic" idx="2"/>
          </p:nvPr>
        </p:nvSpPr>
        <p:spPr>
          <a:xfrm>
            <a:off x="827319" y="2680426"/>
            <a:ext cx="5231176" cy="4749872"/>
          </a:xfrm>
          <a:prstGeom prst="rect">
            <a:avLst/>
          </a:prstGeom>
          <a:noFill/>
          <a:ln>
            <a:noFill/>
          </a:ln>
        </p:spPr>
      </p:sp>
      <p:sp>
        <p:nvSpPr>
          <p:cNvPr id="62" name="Google Shape;62;p14"/>
          <p:cNvSpPr txBox="1">
            <a:spLocks noGrp="1"/>
          </p:cNvSpPr>
          <p:nvPr>
            <p:ph type="body" idx="3"/>
          </p:nvPr>
        </p:nvSpPr>
        <p:spPr>
          <a:xfrm>
            <a:off x="6652041" y="7677767"/>
            <a:ext cx="5231176" cy="376659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4400"/>
              <a:buFont typeface="Calibri"/>
              <a:buNone/>
              <a:defRPr sz="4400"/>
            </a:lvl1pPr>
            <a:lvl2pPr marL="914400" lvl="1" indent="-342900" algn="l">
              <a:lnSpc>
                <a:spcPct val="90000"/>
              </a:lnSpc>
              <a:spcBef>
                <a:spcPts val="1000"/>
              </a:spcBef>
              <a:spcAft>
                <a:spcPts val="0"/>
              </a:spcAft>
              <a:buClr>
                <a:schemeClr val="dk1"/>
              </a:buClr>
              <a:buSzPts val="1800"/>
              <a:buChar char="•"/>
              <a:defRPr/>
            </a:lvl2pPr>
            <a:lvl3pPr marL="1371600" lvl="2" indent="-228600" algn="l">
              <a:lnSpc>
                <a:spcPct val="90000"/>
              </a:lnSpc>
              <a:spcBef>
                <a:spcPts val="1000"/>
              </a:spcBef>
              <a:spcAft>
                <a:spcPts val="0"/>
              </a:spcAft>
              <a:buClr>
                <a:schemeClr val="dk1"/>
              </a:buClr>
              <a:buSzPts val="4400"/>
              <a:buNone/>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63" name="Google Shape;63;p14"/>
          <p:cNvSpPr>
            <a:spLocks noGrp="1"/>
          </p:cNvSpPr>
          <p:nvPr>
            <p:ph type="pic" idx="4"/>
          </p:nvPr>
        </p:nvSpPr>
        <p:spPr>
          <a:xfrm>
            <a:off x="6652493" y="2680426"/>
            <a:ext cx="5231176" cy="4749872"/>
          </a:xfrm>
          <a:prstGeom prst="rect">
            <a:avLst/>
          </a:prstGeom>
          <a:noFill/>
          <a:ln>
            <a:noFill/>
          </a:ln>
        </p:spPr>
      </p:sp>
      <p:sp>
        <p:nvSpPr>
          <p:cNvPr id="64" name="Google Shape;64;p14"/>
          <p:cNvSpPr txBox="1">
            <a:spLocks noGrp="1"/>
          </p:cNvSpPr>
          <p:nvPr>
            <p:ph type="body" idx="5"/>
          </p:nvPr>
        </p:nvSpPr>
        <p:spPr>
          <a:xfrm>
            <a:off x="12511727" y="7677767"/>
            <a:ext cx="5231176" cy="376659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4400"/>
              <a:buFont typeface="Calibri"/>
              <a:buNone/>
              <a:defRPr sz="4400"/>
            </a:lvl1pPr>
            <a:lvl2pPr marL="914400" lvl="1" indent="-342900" algn="l">
              <a:lnSpc>
                <a:spcPct val="90000"/>
              </a:lnSpc>
              <a:spcBef>
                <a:spcPts val="1000"/>
              </a:spcBef>
              <a:spcAft>
                <a:spcPts val="0"/>
              </a:spcAft>
              <a:buClr>
                <a:schemeClr val="dk1"/>
              </a:buClr>
              <a:buSzPts val="1800"/>
              <a:buChar char="•"/>
              <a:defRPr/>
            </a:lvl2pPr>
            <a:lvl3pPr marL="1371600" lvl="2" indent="-228600" algn="l">
              <a:lnSpc>
                <a:spcPct val="90000"/>
              </a:lnSpc>
              <a:spcBef>
                <a:spcPts val="1000"/>
              </a:spcBef>
              <a:spcAft>
                <a:spcPts val="0"/>
              </a:spcAft>
              <a:buClr>
                <a:schemeClr val="dk1"/>
              </a:buClr>
              <a:buSzPts val="4400"/>
              <a:buNone/>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65" name="Google Shape;65;p14"/>
          <p:cNvSpPr>
            <a:spLocks noGrp="1"/>
          </p:cNvSpPr>
          <p:nvPr>
            <p:ph type="pic" idx="6"/>
          </p:nvPr>
        </p:nvSpPr>
        <p:spPr>
          <a:xfrm>
            <a:off x="12512179" y="2680426"/>
            <a:ext cx="5231176" cy="4749872"/>
          </a:xfrm>
          <a:prstGeom prst="rect">
            <a:avLst/>
          </a:prstGeom>
          <a:noFill/>
          <a:ln>
            <a:noFill/>
          </a:ln>
        </p:spPr>
      </p:sp>
      <p:sp>
        <p:nvSpPr>
          <p:cNvPr id="66" name="Google Shape;66;p14"/>
          <p:cNvSpPr txBox="1">
            <a:spLocks noGrp="1"/>
          </p:cNvSpPr>
          <p:nvPr>
            <p:ph type="body" idx="7"/>
          </p:nvPr>
        </p:nvSpPr>
        <p:spPr>
          <a:xfrm>
            <a:off x="18390371" y="7677767"/>
            <a:ext cx="5231176" cy="376659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4400"/>
              <a:buFont typeface="Calibri"/>
              <a:buNone/>
              <a:defRPr sz="4400"/>
            </a:lvl1pPr>
            <a:lvl2pPr marL="914400" lvl="1" indent="-342900" algn="l">
              <a:lnSpc>
                <a:spcPct val="90000"/>
              </a:lnSpc>
              <a:spcBef>
                <a:spcPts val="1000"/>
              </a:spcBef>
              <a:spcAft>
                <a:spcPts val="0"/>
              </a:spcAft>
              <a:buClr>
                <a:schemeClr val="dk1"/>
              </a:buClr>
              <a:buSzPts val="1800"/>
              <a:buChar char="•"/>
              <a:defRPr/>
            </a:lvl2pPr>
            <a:lvl3pPr marL="1371600" lvl="2" indent="-228600" algn="l">
              <a:lnSpc>
                <a:spcPct val="90000"/>
              </a:lnSpc>
              <a:spcBef>
                <a:spcPts val="1000"/>
              </a:spcBef>
              <a:spcAft>
                <a:spcPts val="0"/>
              </a:spcAft>
              <a:buClr>
                <a:schemeClr val="dk1"/>
              </a:buClr>
              <a:buSzPts val="4400"/>
              <a:buNone/>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67" name="Google Shape;67;p14"/>
          <p:cNvSpPr>
            <a:spLocks noGrp="1"/>
          </p:cNvSpPr>
          <p:nvPr>
            <p:ph type="pic" idx="8"/>
          </p:nvPr>
        </p:nvSpPr>
        <p:spPr>
          <a:xfrm>
            <a:off x="18390823" y="2680426"/>
            <a:ext cx="5231176" cy="4749872"/>
          </a:xfrm>
          <a:prstGeom prst="rect">
            <a:avLst/>
          </a:prstGeom>
          <a:noFill/>
          <a:ln>
            <a:noFill/>
          </a:ln>
        </p:spPr>
      </p:sp>
      <p:sp>
        <p:nvSpPr>
          <p:cNvPr id="68" name="Google Shape;68;p14"/>
          <p:cNvSpPr txBox="1">
            <a:spLocks noGrp="1"/>
          </p:cNvSpPr>
          <p:nvPr>
            <p:ph type="sldNum" idx="12"/>
          </p:nvPr>
        </p:nvSpPr>
        <p:spPr>
          <a:xfrm>
            <a:off x="18076985" y="12330967"/>
            <a:ext cx="5486400" cy="73025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2400">
                <a:solidFill>
                  <a:srgbClr val="575757"/>
                </a:solidFill>
                <a:latin typeface="Calibri"/>
                <a:ea typeface="Calibri"/>
                <a:cs typeface="Calibri"/>
                <a:sym typeface="Calibri"/>
              </a:defRPr>
            </a:lvl1pPr>
            <a:lvl2pPr marL="0" lvl="1" indent="0" algn="r">
              <a:spcBef>
                <a:spcPts val="0"/>
              </a:spcBef>
              <a:buNone/>
              <a:defRPr sz="2400">
                <a:solidFill>
                  <a:srgbClr val="575757"/>
                </a:solidFill>
                <a:latin typeface="Calibri"/>
                <a:ea typeface="Calibri"/>
                <a:cs typeface="Calibri"/>
                <a:sym typeface="Calibri"/>
              </a:defRPr>
            </a:lvl2pPr>
            <a:lvl3pPr marL="0" lvl="2" indent="0" algn="r">
              <a:spcBef>
                <a:spcPts val="0"/>
              </a:spcBef>
              <a:buNone/>
              <a:defRPr sz="2400">
                <a:solidFill>
                  <a:srgbClr val="575757"/>
                </a:solidFill>
                <a:latin typeface="Calibri"/>
                <a:ea typeface="Calibri"/>
                <a:cs typeface="Calibri"/>
                <a:sym typeface="Calibri"/>
              </a:defRPr>
            </a:lvl3pPr>
            <a:lvl4pPr marL="0" lvl="3" indent="0" algn="r">
              <a:spcBef>
                <a:spcPts val="0"/>
              </a:spcBef>
              <a:buNone/>
              <a:defRPr sz="2400">
                <a:solidFill>
                  <a:srgbClr val="575757"/>
                </a:solidFill>
                <a:latin typeface="Calibri"/>
                <a:ea typeface="Calibri"/>
                <a:cs typeface="Calibri"/>
                <a:sym typeface="Calibri"/>
              </a:defRPr>
            </a:lvl4pPr>
            <a:lvl5pPr marL="0" lvl="4" indent="0" algn="r">
              <a:spcBef>
                <a:spcPts val="0"/>
              </a:spcBef>
              <a:buNone/>
              <a:defRPr sz="2400">
                <a:solidFill>
                  <a:srgbClr val="575757"/>
                </a:solidFill>
                <a:latin typeface="Calibri"/>
                <a:ea typeface="Calibri"/>
                <a:cs typeface="Calibri"/>
                <a:sym typeface="Calibri"/>
              </a:defRPr>
            </a:lvl5pPr>
            <a:lvl6pPr marL="0" lvl="5" indent="0" algn="r">
              <a:spcBef>
                <a:spcPts val="0"/>
              </a:spcBef>
              <a:buNone/>
              <a:defRPr sz="2400">
                <a:solidFill>
                  <a:srgbClr val="575757"/>
                </a:solidFill>
                <a:latin typeface="Calibri"/>
                <a:ea typeface="Calibri"/>
                <a:cs typeface="Calibri"/>
                <a:sym typeface="Calibri"/>
              </a:defRPr>
            </a:lvl6pPr>
            <a:lvl7pPr marL="0" lvl="6" indent="0" algn="r">
              <a:spcBef>
                <a:spcPts val="0"/>
              </a:spcBef>
              <a:buNone/>
              <a:defRPr sz="2400">
                <a:solidFill>
                  <a:srgbClr val="575757"/>
                </a:solidFill>
                <a:latin typeface="Calibri"/>
                <a:ea typeface="Calibri"/>
                <a:cs typeface="Calibri"/>
                <a:sym typeface="Calibri"/>
              </a:defRPr>
            </a:lvl7pPr>
            <a:lvl8pPr marL="0" lvl="7" indent="0" algn="r">
              <a:spcBef>
                <a:spcPts val="0"/>
              </a:spcBef>
              <a:buNone/>
              <a:defRPr sz="2400">
                <a:solidFill>
                  <a:srgbClr val="575757"/>
                </a:solidFill>
                <a:latin typeface="Calibri"/>
                <a:ea typeface="Calibri"/>
                <a:cs typeface="Calibri"/>
                <a:sym typeface="Calibri"/>
              </a:defRPr>
            </a:lvl8pPr>
            <a:lvl9pPr marL="0" lvl="8" indent="0" algn="r">
              <a:spcBef>
                <a:spcPts val="0"/>
              </a:spcBef>
              <a:buNone/>
              <a:defRPr sz="2400">
                <a:solidFill>
                  <a:srgbClr val="57575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
        <p:nvSpPr>
          <p:cNvPr id="69" name="Google Shape;69;p14"/>
          <p:cNvSpPr txBox="1">
            <a:spLocks noGrp="1"/>
          </p:cNvSpPr>
          <p:nvPr>
            <p:ph type="ftr" idx="11"/>
          </p:nvPr>
        </p:nvSpPr>
        <p:spPr>
          <a:xfrm>
            <a:off x="820615" y="12255499"/>
            <a:ext cx="8229600" cy="730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57575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2_Image Half Full">
  <p:cSld name="22_Image Half Full">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832756" y="493828"/>
            <a:ext cx="22789243" cy="193912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75757"/>
              </a:buClr>
              <a:buSzPts val="8800"/>
              <a:buFont typeface="Calibri"/>
              <a:buNone/>
              <a:defRPr sz="8800">
                <a:solidFill>
                  <a:srgbClr val="575757"/>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5"/>
          <p:cNvSpPr txBox="1"/>
          <p:nvPr/>
        </p:nvSpPr>
        <p:spPr>
          <a:xfrm>
            <a:off x="23110613" y="88587"/>
            <a:ext cx="1102891" cy="40524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Calibri"/>
              <a:ea typeface="Calibri"/>
              <a:cs typeface="Calibri"/>
              <a:sym typeface="Calibri"/>
            </a:endParaRPr>
          </a:p>
        </p:txBody>
      </p:sp>
      <p:sp>
        <p:nvSpPr>
          <p:cNvPr id="73" name="Google Shape;73;p15"/>
          <p:cNvSpPr txBox="1">
            <a:spLocks noGrp="1"/>
          </p:cNvSpPr>
          <p:nvPr>
            <p:ph type="body" idx="1"/>
          </p:nvPr>
        </p:nvSpPr>
        <p:spPr>
          <a:xfrm>
            <a:off x="772971" y="4437888"/>
            <a:ext cx="10959888" cy="65857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4400"/>
              <a:buFont typeface="Calibri"/>
              <a:buNone/>
              <a:defRPr sz="4400"/>
            </a:lvl1pPr>
            <a:lvl2pPr marL="914400" lvl="1" indent="-342900" algn="l">
              <a:lnSpc>
                <a:spcPct val="90000"/>
              </a:lnSpc>
              <a:spcBef>
                <a:spcPts val="1000"/>
              </a:spcBef>
              <a:spcAft>
                <a:spcPts val="0"/>
              </a:spcAft>
              <a:buClr>
                <a:schemeClr val="dk1"/>
              </a:buClr>
              <a:buSzPts val="1800"/>
              <a:buChar char="•"/>
              <a:defRPr/>
            </a:lvl2pPr>
            <a:lvl3pPr marL="1371600" lvl="2" indent="-228600" algn="l">
              <a:lnSpc>
                <a:spcPct val="90000"/>
              </a:lnSpc>
              <a:spcBef>
                <a:spcPts val="1000"/>
              </a:spcBef>
              <a:spcAft>
                <a:spcPts val="0"/>
              </a:spcAft>
              <a:buClr>
                <a:schemeClr val="dk1"/>
              </a:buClr>
              <a:buSzPts val="4400"/>
              <a:buNone/>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74" name="Google Shape;74;p15"/>
          <p:cNvSpPr txBox="1">
            <a:spLocks noGrp="1"/>
          </p:cNvSpPr>
          <p:nvPr>
            <p:ph type="body" idx="2"/>
          </p:nvPr>
        </p:nvSpPr>
        <p:spPr>
          <a:xfrm>
            <a:off x="12595591" y="4463288"/>
            <a:ext cx="10959888" cy="65857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4400"/>
              <a:buFont typeface="Calibri"/>
              <a:buNone/>
              <a:defRPr sz="4400"/>
            </a:lvl1pPr>
            <a:lvl2pPr marL="914400" lvl="1" indent="-342900" algn="l">
              <a:lnSpc>
                <a:spcPct val="90000"/>
              </a:lnSpc>
              <a:spcBef>
                <a:spcPts val="1000"/>
              </a:spcBef>
              <a:spcAft>
                <a:spcPts val="0"/>
              </a:spcAft>
              <a:buClr>
                <a:schemeClr val="dk1"/>
              </a:buClr>
              <a:buSzPts val="1800"/>
              <a:buChar char="•"/>
              <a:defRPr/>
            </a:lvl2pPr>
            <a:lvl3pPr marL="1371600" lvl="2" indent="-228600" algn="l">
              <a:lnSpc>
                <a:spcPct val="90000"/>
              </a:lnSpc>
              <a:spcBef>
                <a:spcPts val="1000"/>
              </a:spcBef>
              <a:spcAft>
                <a:spcPts val="0"/>
              </a:spcAft>
              <a:buClr>
                <a:schemeClr val="dk1"/>
              </a:buClr>
              <a:buSzPts val="4400"/>
              <a:buNone/>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75" name="Google Shape;75;p15"/>
          <p:cNvSpPr txBox="1">
            <a:spLocks noGrp="1"/>
          </p:cNvSpPr>
          <p:nvPr>
            <p:ph type="body" idx="3"/>
          </p:nvPr>
        </p:nvSpPr>
        <p:spPr>
          <a:xfrm>
            <a:off x="772920" y="3184914"/>
            <a:ext cx="10960608" cy="997631"/>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2000"/>
              </a:spcBef>
              <a:spcAft>
                <a:spcPts val="0"/>
              </a:spcAft>
              <a:buClr>
                <a:srgbClr val="575757"/>
              </a:buClr>
              <a:buSzPts val="4800"/>
              <a:buFont typeface="Calibri"/>
              <a:buNone/>
              <a:defRPr sz="4800" b="1">
                <a:solidFill>
                  <a:srgbClr val="575757"/>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76" name="Google Shape;76;p15"/>
          <p:cNvSpPr txBox="1">
            <a:spLocks noGrp="1"/>
          </p:cNvSpPr>
          <p:nvPr>
            <p:ph type="body" idx="4"/>
          </p:nvPr>
        </p:nvSpPr>
        <p:spPr>
          <a:xfrm>
            <a:off x="12590711" y="3221626"/>
            <a:ext cx="11020318" cy="997631"/>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2000"/>
              </a:spcBef>
              <a:spcAft>
                <a:spcPts val="0"/>
              </a:spcAft>
              <a:buClr>
                <a:srgbClr val="575757"/>
              </a:buClr>
              <a:buSzPts val="4800"/>
              <a:buFont typeface="Calibri"/>
              <a:buNone/>
              <a:defRPr sz="4800" b="1">
                <a:solidFill>
                  <a:srgbClr val="575757"/>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cxnSp>
        <p:nvCxnSpPr>
          <p:cNvPr id="77" name="Google Shape;77;p15"/>
          <p:cNvCxnSpPr/>
          <p:nvPr/>
        </p:nvCxnSpPr>
        <p:spPr>
          <a:xfrm>
            <a:off x="768588" y="4204109"/>
            <a:ext cx="10964271" cy="0"/>
          </a:xfrm>
          <a:prstGeom prst="straightConnector1">
            <a:avLst/>
          </a:prstGeom>
          <a:noFill/>
          <a:ln w="88900" cap="flat" cmpd="sng">
            <a:solidFill>
              <a:srgbClr val="575757"/>
            </a:solidFill>
            <a:prstDash val="solid"/>
            <a:miter lim="800000"/>
            <a:headEnd type="none" w="sm" len="sm"/>
            <a:tailEnd type="none" w="sm" len="sm"/>
          </a:ln>
        </p:spPr>
      </p:cxnSp>
      <p:cxnSp>
        <p:nvCxnSpPr>
          <p:cNvPr id="78" name="Google Shape;78;p15"/>
          <p:cNvCxnSpPr/>
          <p:nvPr/>
        </p:nvCxnSpPr>
        <p:spPr>
          <a:xfrm>
            <a:off x="12591208" y="4204109"/>
            <a:ext cx="10964271" cy="0"/>
          </a:xfrm>
          <a:prstGeom prst="straightConnector1">
            <a:avLst/>
          </a:prstGeom>
          <a:noFill/>
          <a:ln w="88900" cap="flat" cmpd="sng">
            <a:solidFill>
              <a:srgbClr val="575757"/>
            </a:solidFill>
            <a:prstDash val="solid"/>
            <a:miter lim="800000"/>
            <a:headEnd type="none" w="sm" len="sm"/>
            <a:tailEnd type="none" w="sm" len="sm"/>
          </a:ln>
        </p:spPr>
      </p:cxnSp>
      <p:sp>
        <p:nvSpPr>
          <p:cNvPr id="79" name="Google Shape;79;p15"/>
          <p:cNvSpPr txBox="1">
            <a:spLocks noGrp="1"/>
          </p:cNvSpPr>
          <p:nvPr>
            <p:ph type="sldNum" idx="12"/>
          </p:nvPr>
        </p:nvSpPr>
        <p:spPr>
          <a:xfrm>
            <a:off x="18076985" y="12330967"/>
            <a:ext cx="5486400" cy="73025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2400">
                <a:solidFill>
                  <a:srgbClr val="575757"/>
                </a:solidFill>
                <a:latin typeface="Calibri"/>
                <a:ea typeface="Calibri"/>
                <a:cs typeface="Calibri"/>
                <a:sym typeface="Calibri"/>
              </a:defRPr>
            </a:lvl1pPr>
            <a:lvl2pPr marL="0" lvl="1" indent="0" algn="r">
              <a:spcBef>
                <a:spcPts val="0"/>
              </a:spcBef>
              <a:buNone/>
              <a:defRPr sz="2400">
                <a:solidFill>
                  <a:srgbClr val="575757"/>
                </a:solidFill>
                <a:latin typeface="Calibri"/>
                <a:ea typeface="Calibri"/>
                <a:cs typeface="Calibri"/>
                <a:sym typeface="Calibri"/>
              </a:defRPr>
            </a:lvl2pPr>
            <a:lvl3pPr marL="0" lvl="2" indent="0" algn="r">
              <a:spcBef>
                <a:spcPts val="0"/>
              </a:spcBef>
              <a:buNone/>
              <a:defRPr sz="2400">
                <a:solidFill>
                  <a:srgbClr val="575757"/>
                </a:solidFill>
                <a:latin typeface="Calibri"/>
                <a:ea typeface="Calibri"/>
                <a:cs typeface="Calibri"/>
                <a:sym typeface="Calibri"/>
              </a:defRPr>
            </a:lvl3pPr>
            <a:lvl4pPr marL="0" lvl="3" indent="0" algn="r">
              <a:spcBef>
                <a:spcPts val="0"/>
              </a:spcBef>
              <a:buNone/>
              <a:defRPr sz="2400">
                <a:solidFill>
                  <a:srgbClr val="575757"/>
                </a:solidFill>
                <a:latin typeface="Calibri"/>
                <a:ea typeface="Calibri"/>
                <a:cs typeface="Calibri"/>
                <a:sym typeface="Calibri"/>
              </a:defRPr>
            </a:lvl4pPr>
            <a:lvl5pPr marL="0" lvl="4" indent="0" algn="r">
              <a:spcBef>
                <a:spcPts val="0"/>
              </a:spcBef>
              <a:buNone/>
              <a:defRPr sz="2400">
                <a:solidFill>
                  <a:srgbClr val="575757"/>
                </a:solidFill>
                <a:latin typeface="Calibri"/>
                <a:ea typeface="Calibri"/>
                <a:cs typeface="Calibri"/>
                <a:sym typeface="Calibri"/>
              </a:defRPr>
            </a:lvl5pPr>
            <a:lvl6pPr marL="0" lvl="5" indent="0" algn="r">
              <a:spcBef>
                <a:spcPts val="0"/>
              </a:spcBef>
              <a:buNone/>
              <a:defRPr sz="2400">
                <a:solidFill>
                  <a:srgbClr val="575757"/>
                </a:solidFill>
                <a:latin typeface="Calibri"/>
                <a:ea typeface="Calibri"/>
                <a:cs typeface="Calibri"/>
                <a:sym typeface="Calibri"/>
              </a:defRPr>
            </a:lvl6pPr>
            <a:lvl7pPr marL="0" lvl="6" indent="0" algn="r">
              <a:spcBef>
                <a:spcPts val="0"/>
              </a:spcBef>
              <a:buNone/>
              <a:defRPr sz="2400">
                <a:solidFill>
                  <a:srgbClr val="575757"/>
                </a:solidFill>
                <a:latin typeface="Calibri"/>
                <a:ea typeface="Calibri"/>
                <a:cs typeface="Calibri"/>
                <a:sym typeface="Calibri"/>
              </a:defRPr>
            </a:lvl7pPr>
            <a:lvl8pPr marL="0" lvl="7" indent="0" algn="r">
              <a:spcBef>
                <a:spcPts val="0"/>
              </a:spcBef>
              <a:buNone/>
              <a:defRPr sz="2400">
                <a:solidFill>
                  <a:srgbClr val="575757"/>
                </a:solidFill>
                <a:latin typeface="Calibri"/>
                <a:ea typeface="Calibri"/>
                <a:cs typeface="Calibri"/>
                <a:sym typeface="Calibri"/>
              </a:defRPr>
            </a:lvl8pPr>
            <a:lvl9pPr marL="0" lvl="8" indent="0" algn="r">
              <a:spcBef>
                <a:spcPts val="0"/>
              </a:spcBef>
              <a:buNone/>
              <a:defRPr sz="2400">
                <a:solidFill>
                  <a:srgbClr val="57575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
        <p:nvSpPr>
          <p:cNvPr id="80" name="Google Shape;80;p15"/>
          <p:cNvSpPr txBox="1">
            <a:spLocks noGrp="1"/>
          </p:cNvSpPr>
          <p:nvPr>
            <p:ph type="ftr" idx="11"/>
          </p:nvPr>
        </p:nvSpPr>
        <p:spPr>
          <a:xfrm>
            <a:off x="832756" y="12255499"/>
            <a:ext cx="8229600" cy="730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57575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1676400" y="730251"/>
            <a:ext cx="21031200" cy="2651126"/>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rgbClr val="575757"/>
              </a:buClr>
              <a:buSzPts val="8800"/>
              <a:buFont typeface="Calibri"/>
              <a:buNone/>
              <a:defRPr sz="8800" b="0" i="0" u="none" strike="noStrike" cap="none">
                <a:solidFill>
                  <a:srgbClr val="575757"/>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
          <p:cNvSpPr txBox="1">
            <a:spLocks noGrp="1"/>
          </p:cNvSpPr>
          <p:nvPr>
            <p:ph type="body" idx="1"/>
          </p:nvPr>
        </p:nvSpPr>
        <p:spPr>
          <a:xfrm>
            <a:off x="1676400" y="3651250"/>
            <a:ext cx="21031200" cy="81407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2000"/>
              </a:spcBef>
              <a:spcAft>
                <a:spcPts val="0"/>
              </a:spcAft>
              <a:buClr>
                <a:schemeClr val="dk1"/>
              </a:buClr>
              <a:buSzPts val="5400"/>
              <a:buFont typeface="Calibri"/>
              <a:buNone/>
              <a:defRPr sz="54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508000" algn="l" rtl="0">
              <a:lnSpc>
                <a:spcPct val="90000"/>
              </a:lnSpc>
              <a:spcBef>
                <a:spcPts val="1000"/>
              </a:spcBef>
              <a:spcAft>
                <a:spcPts val="0"/>
              </a:spcAft>
              <a:buClr>
                <a:schemeClr val="dk1"/>
              </a:buClr>
              <a:buSzPts val="4400"/>
              <a:buFont typeface="Arial"/>
              <a:buChar char="•"/>
              <a:defRPr sz="44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2" name="Google Shape;12;p7"/>
          <p:cNvSpPr txBox="1">
            <a:spLocks noGrp="1"/>
          </p:cNvSpPr>
          <p:nvPr>
            <p:ph type="sldNum" idx="12"/>
          </p:nvPr>
        </p:nvSpPr>
        <p:spPr>
          <a:xfrm>
            <a:off x="17275656" y="12255499"/>
            <a:ext cx="5486400" cy="730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2400" b="0" i="0" u="none" strike="noStrike" cap="none">
                <a:solidFill>
                  <a:srgbClr val="575757"/>
                </a:solidFill>
                <a:latin typeface="Calibri"/>
                <a:ea typeface="Calibri"/>
                <a:cs typeface="Calibri"/>
                <a:sym typeface="Calibri"/>
              </a:defRPr>
            </a:lvl1pPr>
            <a:lvl2pPr marL="0" marR="0" lvl="1" indent="0" algn="r" rtl="0">
              <a:spcBef>
                <a:spcPts val="0"/>
              </a:spcBef>
              <a:buNone/>
              <a:defRPr sz="2400" b="0" i="0" u="none" strike="noStrike" cap="none">
                <a:solidFill>
                  <a:srgbClr val="575757"/>
                </a:solidFill>
                <a:latin typeface="Calibri"/>
                <a:ea typeface="Calibri"/>
                <a:cs typeface="Calibri"/>
                <a:sym typeface="Calibri"/>
              </a:defRPr>
            </a:lvl2pPr>
            <a:lvl3pPr marL="0" marR="0" lvl="2" indent="0" algn="r" rtl="0">
              <a:spcBef>
                <a:spcPts val="0"/>
              </a:spcBef>
              <a:buNone/>
              <a:defRPr sz="2400" b="0" i="0" u="none" strike="noStrike" cap="none">
                <a:solidFill>
                  <a:srgbClr val="575757"/>
                </a:solidFill>
                <a:latin typeface="Calibri"/>
                <a:ea typeface="Calibri"/>
                <a:cs typeface="Calibri"/>
                <a:sym typeface="Calibri"/>
              </a:defRPr>
            </a:lvl3pPr>
            <a:lvl4pPr marL="0" marR="0" lvl="3" indent="0" algn="r" rtl="0">
              <a:spcBef>
                <a:spcPts val="0"/>
              </a:spcBef>
              <a:buNone/>
              <a:defRPr sz="2400" b="0" i="0" u="none" strike="noStrike" cap="none">
                <a:solidFill>
                  <a:srgbClr val="575757"/>
                </a:solidFill>
                <a:latin typeface="Calibri"/>
                <a:ea typeface="Calibri"/>
                <a:cs typeface="Calibri"/>
                <a:sym typeface="Calibri"/>
              </a:defRPr>
            </a:lvl4pPr>
            <a:lvl5pPr marL="0" marR="0" lvl="4" indent="0" algn="r" rtl="0">
              <a:spcBef>
                <a:spcPts val="0"/>
              </a:spcBef>
              <a:buNone/>
              <a:defRPr sz="2400" b="0" i="0" u="none" strike="noStrike" cap="none">
                <a:solidFill>
                  <a:srgbClr val="575757"/>
                </a:solidFill>
                <a:latin typeface="Calibri"/>
                <a:ea typeface="Calibri"/>
                <a:cs typeface="Calibri"/>
                <a:sym typeface="Calibri"/>
              </a:defRPr>
            </a:lvl5pPr>
            <a:lvl6pPr marL="0" marR="0" lvl="5" indent="0" algn="r" rtl="0">
              <a:spcBef>
                <a:spcPts val="0"/>
              </a:spcBef>
              <a:buNone/>
              <a:defRPr sz="2400" b="0" i="0" u="none" strike="noStrike" cap="none">
                <a:solidFill>
                  <a:srgbClr val="575757"/>
                </a:solidFill>
                <a:latin typeface="Calibri"/>
                <a:ea typeface="Calibri"/>
                <a:cs typeface="Calibri"/>
                <a:sym typeface="Calibri"/>
              </a:defRPr>
            </a:lvl6pPr>
            <a:lvl7pPr marL="0" marR="0" lvl="6" indent="0" algn="r" rtl="0">
              <a:spcBef>
                <a:spcPts val="0"/>
              </a:spcBef>
              <a:buNone/>
              <a:defRPr sz="2400" b="0" i="0" u="none" strike="noStrike" cap="none">
                <a:solidFill>
                  <a:srgbClr val="575757"/>
                </a:solidFill>
                <a:latin typeface="Calibri"/>
                <a:ea typeface="Calibri"/>
                <a:cs typeface="Calibri"/>
                <a:sym typeface="Calibri"/>
              </a:defRPr>
            </a:lvl7pPr>
            <a:lvl8pPr marL="0" marR="0" lvl="7" indent="0" algn="r" rtl="0">
              <a:spcBef>
                <a:spcPts val="0"/>
              </a:spcBef>
              <a:buNone/>
              <a:defRPr sz="2400" b="0" i="0" u="none" strike="noStrike" cap="none">
                <a:solidFill>
                  <a:srgbClr val="575757"/>
                </a:solidFill>
                <a:latin typeface="Calibri"/>
                <a:ea typeface="Calibri"/>
                <a:cs typeface="Calibri"/>
                <a:sym typeface="Calibri"/>
              </a:defRPr>
            </a:lvl8pPr>
            <a:lvl9pPr marL="0" marR="0" lvl="8" indent="0" algn="r" rtl="0">
              <a:spcBef>
                <a:spcPts val="0"/>
              </a:spcBef>
              <a:buNone/>
              <a:defRPr sz="2400" b="0" i="0" u="none" strike="noStrike" cap="none">
                <a:solidFill>
                  <a:srgbClr val="57575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
        <p:nvSpPr>
          <p:cNvPr id="13" name="Google Shape;13;p7"/>
          <p:cNvSpPr txBox="1">
            <a:spLocks noGrp="1"/>
          </p:cNvSpPr>
          <p:nvPr>
            <p:ph type="ftr" idx="11"/>
          </p:nvPr>
        </p:nvSpPr>
        <p:spPr>
          <a:xfrm>
            <a:off x="1621944" y="12255499"/>
            <a:ext cx="8229600" cy="7302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0" i="0" u="none" strike="noStrike" cap="none">
                <a:solidFill>
                  <a:srgbClr val="575757"/>
                </a:solidFill>
                <a:latin typeface="Calibri"/>
                <a:ea typeface="Calibri"/>
                <a:cs typeface="Calibri"/>
                <a:sym typeface="Calibri"/>
              </a:defRPr>
            </a:lvl1pPr>
            <a:lvl2pPr marR="0" lvl="1"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024"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93EBB"/>
        </a:solidFill>
        <a:effectLst/>
      </p:bgPr>
    </p:bg>
    <p:spTree>
      <p:nvGrpSpPr>
        <p:cNvPr id="1" name="Shape 84"/>
        <p:cNvGrpSpPr/>
        <p:nvPr/>
      </p:nvGrpSpPr>
      <p:grpSpPr>
        <a:xfrm>
          <a:off x="0" y="0"/>
          <a:ext cx="0" cy="0"/>
          <a:chOff x="0" y="0"/>
          <a:chExt cx="0" cy="0"/>
        </a:xfrm>
      </p:grpSpPr>
      <p:sp>
        <p:nvSpPr>
          <p:cNvPr id="85" name="Google Shape;85;p1"/>
          <p:cNvSpPr txBox="1">
            <a:spLocks noGrp="1"/>
          </p:cNvSpPr>
          <p:nvPr>
            <p:ph type="title"/>
          </p:nvPr>
        </p:nvSpPr>
        <p:spPr>
          <a:xfrm>
            <a:off x="410307" y="561853"/>
            <a:ext cx="21031200" cy="265112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9600"/>
              <a:buFont typeface="Calibri"/>
              <a:buNone/>
            </a:pPr>
            <a:r>
              <a:rPr lang="fi-FI" dirty="0"/>
              <a:t>3. Kulttuurien monimuotoisuus</a:t>
            </a:r>
            <a:endParaRPr dirty="0"/>
          </a:p>
        </p:txBody>
      </p:sp>
      <p:sp>
        <p:nvSpPr>
          <p:cNvPr id="86" name="Google Shape;86;p1"/>
          <p:cNvSpPr txBox="1">
            <a:spLocks noGrp="1"/>
          </p:cNvSpPr>
          <p:nvPr>
            <p:ph type="body" idx="2"/>
          </p:nvPr>
        </p:nvSpPr>
        <p:spPr>
          <a:xfrm>
            <a:off x="2497015" y="12631099"/>
            <a:ext cx="21031200" cy="108490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800"/>
              <a:buFont typeface="Calibri"/>
              <a:buNone/>
            </a:pPr>
            <a:r>
              <a:rPr lang="fi-FI" dirty="0"/>
              <a:t>GE 3</a:t>
            </a:r>
            <a:endParaRPr dirty="0"/>
          </a:p>
        </p:txBody>
      </p:sp>
      <p:sp>
        <p:nvSpPr>
          <p:cNvPr id="87" name="Google Shape;87;p1"/>
          <p:cNvSpPr txBox="1">
            <a:spLocks noGrp="1"/>
          </p:cNvSpPr>
          <p:nvPr>
            <p:ph type="body" idx="1"/>
          </p:nvPr>
        </p:nvSpPr>
        <p:spPr>
          <a:xfrm>
            <a:off x="3352800" y="11666022"/>
            <a:ext cx="21031200" cy="108490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Calibri"/>
              <a:buNone/>
            </a:pPr>
            <a:r>
              <a:rPr lang="fi-FI" dirty="0"/>
              <a:t>Manner</a:t>
            </a:r>
            <a:endParaRPr dirty="0"/>
          </a:p>
        </p:txBody>
      </p:sp>
      <p:pic>
        <p:nvPicPr>
          <p:cNvPr id="2" name="Kuva 1">
            <a:extLst>
              <a:ext uri="{FF2B5EF4-FFF2-40B4-BE49-F238E27FC236}">
                <a16:creationId xmlns:a16="http://schemas.microsoft.com/office/drawing/2014/main" id="{62215643-84AC-3522-33A0-A0D227D23D16}"/>
              </a:ext>
            </a:extLst>
          </p:cNvPr>
          <p:cNvPicPr>
            <a:picLocks noChangeAspect="1"/>
          </p:cNvPicPr>
          <p:nvPr/>
        </p:nvPicPr>
        <p:blipFill>
          <a:blip r:embed="rId3"/>
          <a:stretch>
            <a:fillRect/>
          </a:stretch>
        </p:blipFill>
        <p:spPr>
          <a:xfrm>
            <a:off x="12496800" y="3811301"/>
            <a:ext cx="10204938" cy="6801591"/>
          </a:xfrm>
          <a:prstGeom prst="rect">
            <a:avLst/>
          </a:prstGeom>
        </p:spPr>
      </p:pic>
      <p:sp>
        <p:nvSpPr>
          <p:cNvPr id="4" name="Tekstiruutu 3">
            <a:extLst>
              <a:ext uri="{FF2B5EF4-FFF2-40B4-BE49-F238E27FC236}">
                <a16:creationId xmlns:a16="http://schemas.microsoft.com/office/drawing/2014/main" id="{47D3A24C-B604-DA6D-691F-D15290E9C2B1}"/>
              </a:ext>
            </a:extLst>
          </p:cNvPr>
          <p:cNvSpPr txBox="1"/>
          <p:nvPr/>
        </p:nvSpPr>
        <p:spPr>
          <a:xfrm>
            <a:off x="1125415" y="3241066"/>
            <a:ext cx="10761786" cy="6863417"/>
          </a:xfrm>
          <a:prstGeom prst="rect">
            <a:avLst/>
          </a:prstGeom>
          <a:noFill/>
        </p:spPr>
        <p:txBody>
          <a:bodyPr wrap="square">
            <a:spAutoFit/>
          </a:bodyPr>
          <a:lstStyle/>
          <a:p>
            <a:r>
              <a:rPr lang="fi-FI" sz="4000" dirty="0">
                <a:solidFill>
                  <a:schemeClr val="bg1"/>
                </a:solidFill>
              </a:rPr>
              <a:t>3.1 Ruokakulttuuri on tärkeä osa ihmisten kanssakäymistä, ja se rakentuu erilaisille arvoille ja tavoille. Pyhäpäivinä on yleensä valmistettu tiettyjä ruokalajeja jopa vuosituhansien ajan, mutta ruokakulttuurin kehittyessä perinteisiin tulee muutoksia. Thaimaalaisessa ruokakulttuurissa on vivahteita sekä intialaisesta että kiinalaisesta keittiöstä, ja siihen kuuluu riisin lisäksi runsas vihannesten ja hedelmien käyttö ruuanlaitossa. Bangkok, Thaimaa.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2"/>
          <p:cNvSpPr txBox="1">
            <a:spLocks noGrp="1"/>
          </p:cNvSpPr>
          <p:nvPr>
            <p:ph type="body" idx="1"/>
          </p:nvPr>
        </p:nvSpPr>
        <p:spPr>
          <a:xfrm>
            <a:off x="241898" y="1489113"/>
            <a:ext cx="10942800" cy="8400000"/>
          </a:xfrm>
          <a:prstGeom prst="rect">
            <a:avLst/>
          </a:prstGeom>
          <a:noFill/>
          <a:ln>
            <a:noFill/>
          </a:ln>
        </p:spPr>
        <p:txBody>
          <a:bodyPr spcFirstLastPara="1" wrap="square" lIns="91425" tIns="45700" rIns="91425" bIns="45700" anchor="t" anchorCtr="0">
            <a:normAutofit/>
          </a:bodyPr>
          <a:lstStyle/>
          <a:p>
            <a:pPr marL="571500" lvl="0" indent="-615950" algn="l" rtl="0">
              <a:lnSpc>
                <a:spcPct val="90000"/>
              </a:lnSpc>
              <a:spcBef>
                <a:spcPts val="0"/>
              </a:spcBef>
              <a:spcAft>
                <a:spcPts val="0"/>
              </a:spcAft>
              <a:buClr>
                <a:srgbClr val="000000"/>
              </a:buClr>
              <a:buSzPts val="4700"/>
              <a:buFont typeface="Arial"/>
              <a:buChar char="•"/>
            </a:pPr>
            <a:r>
              <a:rPr lang="fi-FI" sz="4700" b="0" i="0" u="none" strike="noStrike" dirty="0">
                <a:solidFill>
                  <a:srgbClr val="FF6600"/>
                </a:solidFill>
                <a:latin typeface="Calibri"/>
                <a:ea typeface="Calibri"/>
                <a:cs typeface="Calibri"/>
                <a:sym typeface="Calibri"/>
              </a:rPr>
              <a:t>Kulttuuri = kaikki ihmisen toiminnan piirteet, jotka siirtyvät </a:t>
            </a:r>
            <a:r>
              <a:rPr lang="fi-FI" sz="4700" b="0" i="1" u="none" strike="noStrike" dirty="0">
                <a:solidFill>
                  <a:srgbClr val="FF6600"/>
                </a:solidFill>
                <a:latin typeface="Calibri"/>
                <a:ea typeface="Calibri"/>
                <a:cs typeface="Calibri"/>
                <a:sym typeface="Calibri"/>
              </a:rPr>
              <a:t>traditioina</a:t>
            </a:r>
            <a:r>
              <a:rPr lang="fi-FI" sz="4700" b="0" i="0" u="none" strike="noStrike" dirty="0">
                <a:solidFill>
                  <a:srgbClr val="FF6600"/>
                </a:solidFill>
                <a:latin typeface="Calibri"/>
                <a:ea typeface="Calibri"/>
                <a:cs typeface="Calibri"/>
                <a:sym typeface="Calibri"/>
              </a:rPr>
              <a:t> sukupolvelta toiselle.</a:t>
            </a:r>
            <a:endParaRPr sz="6100" dirty="0">
              <a:solidFill>
                <a:srgbClr val="FF6600"/>
              </a:solidFill>
            </a:endParaRPr>
          </a:p>
          <a:p>
            <a:pPr marL="571500" lvl="0" indent="-615950" algn="l" rtl="0">
              <a:lnSpc>
                <a:spcPct val="90000"/>
              </a:lnSpc>
              <a:spcBef>
                <a:spcPts val="2000"/>
              </a:spcBef>
              <a:spcAft>
                <a:spcPts val="0"/>
              </a:spcAft>
              <a:buClr>
                <a:srgbClr val="000000"/>
              </a:buClr>
              <a:buSzPts val="4700"/>
              <a:buFont typeface="Arial"/>
              <a:buChar char="•"/>
            </a:pPr>
            <a:r>
              <a:rPr lang="fi-FI" sz="4700" dirty="0">
                <a:solidFill>
                  <a:srgbClr val="FF6600"/>
                </a:solidFill>
                <a:latin typeface="Calibri"/>
                <a:ea typeface="Calibri"/>
                <a:cs typeface="Calibri"/>
                <a:sym typeface="Calibri"/>
              </a:rPr>
              <a:t>Kulttuuri perustuu usein </a:t>
            </a:r>
            <a:r>
              <a:rPr lang="fi-FI" sz="4700" b="1" dirty="0">
                <a:solidFill>
                  <a:srgbClr val="FF6600"/>
                </a:solidFill>
                <a:latin typeface="Calibri"/>
                <a:ea typeface="Calibri"/>
                <a:cs typeface="Calibri"/>
                <a:sym typeface="Calibri"/>
              </a:rPr>
              <a:t>kieleen tai uskontoon.</a:t>
            </a:r>
            <a:endParaRPr sz="4700" b="1" i="0" u="none" strike="noStrike" dirty="0">
              <a:solidFill>
                <a:srgbClr val="FF6600"/>
              </a:solidFill>
              <a:latin typeface="Calibri"/>
              <a:ea typeface="Calibri"/>
              <a:cs typeface="Calibri"/>
              <a:sym typeface="Calibri"/>
            </a:endParaRPr>
          </a:p>
          <a:p>
            <a:pPr marL="571500" lvl="0" indent="-615950" algn="l" rtl="0">
              <a:lnSpc>
                <a:spcPct val="90000"/>
              </a:lnSpc>
              <a:spcBef>
                <a:spcPts val="2000"/>
              </a:spcBef>
              <a:spcAft>
                <a:spcPts val="0"/>
              </a:spcAft>
              <a:buClr>
                <a:srgbClr val="000000"/>
              </a:buClr>
              <a:buSzPts val="4700"/>
              <a:buFont typeface="Arial"/>
              <a:buChar char="•"/>
            </a:pPr>
            <a:r>
              <a:rPr lang="fi-FI" sz="4700" dirty="0">
                <a:solidFill>
                  <a:srgbClr val="FF6600"/>
                </a:solidFill>
                <a:latin typeface="Calibri"/>
                <a:ea typeface="Calibri"/>
                <a:cs typeface="Calibri"/>
                <a:sym typeface="Calibri"/>
              </a:rPr>
              <a:t>Kulttuuriin kuuluvat muun muassa </a:t>
            </a:r>
            <a:r>
              <a:rPr lang="fi-FI" sz="4700" b="1" i="0" u="none" strike="noStrike" dirty="0">
                <a:solidFill>
                  <a:srgbClr val="FF6600"/>
                </a:solidFill>
                <a:latin typeface="Calibri"/>
                <a:ea typeface="Calibri"/>
                <a:cs typeface="Calibri"/>
                <a:sym typeface="Calibri"/>
              </a:rPr>
              <a:t>pukeutuminen, juhlat ja tapahtumat, arvot, asenteet ja uskomukset, käsitys sukupuolista, kauneusihanteet sekä erilaiset perhearvot</a:t>
            </a:r>
            <a:r>
              <a:rPr lang="fi-FI" sz="4700" b="0" i="0" u="none" strike="noStrike" dirty="0">
                <a:solidFill>
                  <a:srgbClr val="FF6600"/>
                </a:solidFill>
                <a:latin typeface="Calibri"/>
                <a:ea typeface="Calibri"/>
                <a:cs typeface="Calibri"/>
                <a:sym typeface="Calibri"/>
              </a:rPr>
              <a:t>.</a:t>
            </a:r>
            <a:endParaRPr sz="6100" dirty="0">
              <a:solidFill>
                <a:srgbClr val="FF6600"/>
              </a:solidFill>
            </a:endParaRPr>
          </a:p>
        </p:txBody>
      </p:sp>
      <p:pic>
        <p:nvPicPr>
          <p:cNvPr id="93" name="Google Shape;93;p2"/>
          <p:cNvPicPr preferRelativeResize="0">
            <a:picLocks noGrp="1"/>
          </p:cNvPicPr>
          <p:nvPr>
            <p:ph type="pic" idx="2"/>
          </p:nvPr>
        </p:nvPicPr>
        <p:blipFill rotWithShape="1">
          <a:blip r:embed="rId3">
            <a:alphaModFix/>
          </a:blip>
          <a:srcRect l="16095" r="23463"/>
          <a:stretch/>
        </p:blipFill>
        <p:spPr>
          <a:xfrm>
            <a:off x="11945375" y="0"/>
            <a:ext cx="12438625" cy="13716001"/>
          </a:xfrm>
          <a:prstGeom prst="rect">
            <a:avLst/>
          </a:prstGeom>
          <a:noFill/>
          <a:ln>
            <a:noFill/>
          </a:ln>
        </p:spPr>
      </p:pic>
      <p:sp>
        <p:nvSpPr>
          <p:cNvPr id="94" name="Google Shape;94;p2"/>
          <p:cNvSpPr txBox="1">
            <a:spLocks noGrp="1"/>
          </p:cNvSpPr>
          <p:nvPr>
            <p:ph type="sldNum" idx="12"/>
          </p:nvPr>
        </p:nvSpPr>
        <p:spPr>
          <a:xfrm>
            <a:off x="17624213" y="12330967"/>
            <a:ext cx="5486400" cy="73025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i-FI"/>
              <a:t>2</a:t>
            </a:fld>
            <a:endParaRPr/>
          </a:p>
        </p:txBody>
      </p:sp>
      <p:sp>
        <p:nvSpPr>
          <p:cNvPr id="95" name="Google Shape;95;p2"/>
          <p:cNvSpPr txBox="1">
            <a:spLocks noGrp="1"/>
          </p:cNvSpPr>
          <p:nvPr>
            <p:ph type="ftr" idx="11"/>
          </p:nvPr>
        </p:nvSpPr>
        <p:spPr>
          <a:xfrm>
            <a:off x="1621944" y="12255499"/>
            <a:ext cx="8229600" cy="73025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fi-FI"/>
              <a:t>Manner 3 LOPS21 Luku 3</a:t>
            </a:r>
            <a:endParaRPr/>
          </a:p>
        </p:txBody>
      </p:sp>
      <p:sp>
        <p:nvSpPr>
          <p:cNvPr id="96" name="Google Shape;96;p2"/>
          <p:cNvSpPr txBox="1">
            <a:spLocks noGrp="1"/>
          </p:cNvSpPr>
          <p:nvPr>
            <p:ph type="title"/>
          </p:nvPr>
        </p:nvSpPr>
        <p:spPr>
          <a:xfrm>
            <a:off x="0" y="50313"/>
            <a:ext cx="10316308" cy="1168887"/>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575757"/>
              </a:buClr>
              <a:buSzPts val="8800"/>
              <a:buFont typeface="Calibri"/>
              <a:buNone/>
            </a:pPr>
            <a:r>
              <a:rPr lang="fi-FI" dirty="0"/>
              <a:t>Kulttuuri</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a:spLocks noGrp="1"/>
          </p:cNvSpPr>
          <p:nvPr>
            <p:ph type="title"/>
          </p:nvPr>
        </p:nvSpPr>
        <p:spPr>
          <a:xfrm>
            <a:off x="550985" y="0"/>
            <a:ext cx="15064153" cy="117230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575757"/>
              </a:buClr>
              <a:buSzPts val="8800"/>
              <a:buFont typeface="Calibri"/>
              <a:buNone/>
            </a:pPr>
            <a:r>
              <a:rPr lang="fi-FI" dirty="0"/>
              <a:t>Kulttuuripiirit</a:t>
            </a:r>
            <a:endParaRPr dirty="0"/>
          </a:p>
        </p:txBody>
      </p:sp>
      <p:sp>
        <p:nvSpPr>
          <p:cNvPr id="102" name="Google Shape;102;p3"/>
          <p:cNvSpPr txBox="1">
            <a:spLocks noGrp="1"/>
          </p:cNvSpPr>
          <p:nvPr>
            <p:ph type="body" idx="1"/>
          </p:nvPr>
        </p:nvSpPr>
        <p:spPr>
          <a:xfrm>
            <a:off x="93785" y="1460351"/>
            <a:ext cx="24290213" cy="5010362"/>
          </a:xfrm>
          <a:prstGeom prst="rect">
            <a:avLst/>
          </a:prstGeom>
          <a:noFill/>
          <a:ln>
            <a:noFill/>
          </a:ln>
        </p:spPr>
        <p:txBody>
          <a:bodyPr spcFirstLastPara="1" wrap="square" lIns="91425" tIns="45700" rIns="91425" bIns="45700" anchor="t" anchorCtr="0">
            <a:normAutofit/>
          </a:bodyPr>
          <a:lstStyle/>
          <a:p>
            <a:pPr marL="857250" lvl="0" indent="-857250" algn="l" rtl="0">
              <a:lnSpc>
                <a:spcPct val="90000"/>
              </a:lnSpc>
              <a:spcBef>
                <a:spcPts val="0"/>
              </a:spcBef>
              <a:spcAft>
                <a:spcPts val="0"/>
              </a:spcAft>
              <a:buClr>
                <a:srgbClr val="212121"/>
              </a:buClr>
              <a:buSzPts val="4000"/>
              <a:buFont typeface="Arial"/>
              <a:buChar char="•"/>
            </a:pPr>
            <a:r>
              <a:rPr lang="fi-FI" sz="4000" b="0" i="0" u="none" strike="noStrike" dirty="0">
                <a:solidFill>
                  <a:schemeClr val="accent6"/>
                </a:solidFill>
                <a:latin typeface="Calibri"/>
                <a:ea typeface="Calibri"/>
                <a:cs typeface="Calibri"/>
                <a:sym typeface="Calibri"/>
              </a:rPr>
              <a:t>Maailma voidaan jakaa eri kulttuuripiireihin alueilla vallitsevien </a:t>
            </a:r>
            <a:r>
              <a:rPr lang="fi-FI" sz="4000" b="1" i="0" u="none" strike="noStrike" dirty="0">
                <a:solidFill>
                  <a:schemeClr val="accent6"/>
                </a:solidFill>
                <a:latin typeface="Calibri"/>
                <a:ea typeface="Calibri"/>
                <a:cs typeface="Calibri"/>
                <a:sym typeface="Calibri"/>
              </a:rPr>
              <a:t>kielten</a:t>
            </a:r>
            <a:r>
              <a:rPr lang="fi-FI" sz="4000" b="0" i="0" u="none" strike="noStrike" dirty="0">
                <a:solidFill>
                  <a:schemeClr val="accent6"/>
                </a:solidFill>
                <a:latin typeface="Calibri"/>
                <a:ea typeface="Calibri"/>
                <a:cs typeface="Calibri"/>
                <a:sym typeface="Calibri"/>
              </a:rPr>
              <a:t>, </a:t>
            </a:r>
            <a:r>
              <a:rPr lang="fi-FI" sz="4000" b="1" i="0" u="none" strike="noStrike" dirty="0">
                <a:solidFill>
                  <a:schemeClr val="accent6"/>
                </a:solidFill>
                <a:latin typeface="Calibri"/>
                <a:ea typeface="Calibri"/>
                <a:cs typeface="Calibri"/>
                <a:sym typeface="Calibri"/>
              </a:rPr>
              <a:t>uskontojen</a:t>
            </a:r>
            <a:r>
              <a:rPr lang="fi-FI" sz="4000" b="0" i="0" u="none" strike="noStrike" dirty="0">
                <a:solidFill>
                  <a:schemeClr val="accent6"/>
                </a:solidFill>
                <a:latin typeface="Calibri"/>
                <a:ea typeface="Calibri"/>
                <a:cs typeface="Calibri"/>
                <a:sym typeface="Calibri"/>
              </a:rPr>
              <a:t>, </a:t>
            </a:r>
            <a:r>
              <a:rPr lang="fi-FI" sz="4000" b="1" i="0" u="none" strike="noStrike" dirty="0">
                <a:solidFill>
                  <a:schemeClr val="accent6"/>
                </a:solidFill>
                <a:latin typeface="Calibri"/>
                <a:ea typeface="Calibri"/>
                <a:cs typeface="Calibri"/>
                <a:sym typeface="Calibri"/>
              </a:rPr>
              <a:t>arvojen</a:t>
            </a:r>
            <a:r>
              <a:rPr lang="fi-FI" sz="4000" b="0" i="0" u="none" strike="noStrike" dirty="0">
                <a:solidFill>
                  <a:schemeClr val="accent6"/>
                </a:solidFill>
                <a:latin typeface="Calibri"/>
                <a:ea typeface="Calibri"/>
                <a:cs typeface="Calibri"/>
                <a:sym typeface="Calibri"/>
              </a:rPr>
              <a:t> ja </a:t>
            </a:r>
            <a:r>
              <a:rPr lang="fi-FI" sz="4000" b="1" i="0" u="none" strike="noStrike" dirty="0">
                <a:solidFill>
                  <a:schemeClr val="accent6"/>
                </a:solidFill>
                <a:latin typeface="Calibri"/>
                <a:ea typeface="Calibri"/>
                <a:cs typeface="Calibri"/>
                <a:sym typeface="Calibri"/>
              </a:rPr>
              <a:t>toimintatapojen</a:t>
            </a:r>
            <a:r>
              <a:rPr lang="fi-FI" sz="4000" b="0" i="0" u="none" strike="noStrike" dirty="0">
                <a:solidFill>
                  <a:schemeClr val="accent6"/>
                </a:solidFill>
                <a:latin typeface="Calibri"/>
                <a:ea typeface="Calibri"/>
                <a:cs typeface="Calibri"/>
                <a:sym typeface="Calibri"/>
              </a:rPr>
              <a:t> sekä </a:t>
            </a:r>
            <a:r>
              <a:rPr lang="fi-FI" sz="4000" b="1" i="0" u="none" strike="noStrike" dirty="0">
                <a:solidFill>
                  <a:schemeClr val="accent6"/>
                </a:solidFill>
                <a:latin typeface="Calibri"/>
                <a:ea typeface="Calibri"/>
                <a:cs typeface="Calibri"/>
                <a:sym typeface="Calibri"/>
              </a:rPr>
              <a:t>perinteiden</a:t>
            </a:r>
            <a:r>
              <a:rPr lang="fi-FI" sz="4000" b="0" i="0" u="none" strike="noStrike" dirty="0">
                <a:solidFill>
                  <a:schemeClr val="accent6"/>
                </a:solidFill>
                <a:latin typeface="Calibri"/>
                <a:ea typeface="Calibri"/>
                <a:cs typeface="Calibri"/>
                <a:sym typeface="Calibri"/>
              </a:rPr>
              <a:t> mukaan.</a:t>
            </a:r>
            <a:endParaRPr dirty="0">
              <a:solidFill>
                <a:schemeClr val="accent6"/>
              </a:solidFill>
            </a:endParaRPr>
          </a:p>
          <a:p>
            <a:pPr marL="857250" lvl="0" indent="-857250" algn="l" rtl="0">
              <a:lnSpc>
                <a:spcPct val="90000"/>
              </a:lnSpc>
              <a:spcBef>
                <a:spcPts val="2000"/>
              </a:spcBef>
              <a:spcAft>
                <a:spcPts val="0"/>
              </a:spcAft>
              <a:buClr>
                <a:srgbClr val="212121"/>
              </a:buClr>
              <a:buSzPts val="4000"/>
              <a:buFont typeface="Arial"/>
              <a:buChar char="•"/>
            </a:pPr>
            <a:r>
              <a:rPr lang="fi-FI" sz="4000" b="0" i="0" u="none" strike="noStrike" dirty="0">
                <a:solidFill>
                  <a:schemeClr val="accent6"/>
                </a:solidFill>
                <a:latin typeface="Calibri"/>
                <a:ea typeface="Calibri"/>
                <a:cs typeface="Calibri"/>
                <a:sym typeface="Calibri"/>
              </a:rPr>
              <a:t>Kulttuuripiirien avulla voidaan tarkastella yleisesti, millaisia kulttuurieroja eri alueiden välillä on.</a:t>
            </a:r>
            <a:endParaRPr dirty="0">
              <a:solidFill>
                <a:schemeClr val="accent6"/>
              </a:solidFill>
            </a:endParaRPr>
          </a:p>
          <a:p>
            <a:pPr marL="857250" lvl="0" indent="-857250" algn="l" rtl="0">
              <a:lnSpc>
                <a:spcPct val="90000"/>
              </a:lnSpc>
              <a:spcBef>
                <a:spcPts val="2000"/>
              </a:spcBef>
              <a:spcAft>
                <a:spcPts val="0"/>
              </a:spcAft>
              <a:buClr>
                <a:srgbClr val="212121"/>
              </a:buClr>
              <a:buSzPts val="4000"/>
              <a:buFont typeface="Arial"/>
              <a:buChar char="•"/>
            </a:pPr>
            <a:r>
              <a:rPr lang="fi-FI" sz="4000" b="0" i="0" u="none" strike="noStrike" dirty="0">
                <a:solidFill>
                  <a:schemeClr val="accent6"/>
                </a:solidFill>
                <a:latin typeface="Calibri"/>
                <a:ea typeface="Calibri"/>
                <a:cs typeface="Calibri"/>
                <a:sym typeface="Calibri"/>
              </a:rPr>
              <a:t>Yhtä oikeaa kulttuuripiirijakoa ei ole, sillä kulttuurien väliset rajat vaihettuvat vähitellen kulttuuripiiristä toiseen.</a:t>
            </a:r>
            <a:endParaRPr dirty="0">
              <a:solidFill>
                <a:schemeClr val="accent6"/>
              </a:solidFill>
            </a:endParaRPr>
          </a:p>
          <a:p>
            <a:pPr marL="857250" lvl="0" indent="-857250" algn="l" rtl="0">
              <a:lnSpc>
                <a:spcPct val="90000"/>
              </a:lnSpc>
              <a:spcBef>
                <a:spcPts val="2000"/>
              </a:spcBef>
              <a:spcAft>
                <a:spcPts val="0"/>
              </a:spcAft>
              <a:buClr>
                <a:srgbClr val="212121"/>
              </a:buClr>
              <a:buSzPts val="4000"/>
              <a:buFont typeface="Arial"/>
              <a:buChar char="•"/>
            </a:pPr>
            <a:r>
              <a:rPr lang="fi-FI" sz="4000" b="0" i="0" u="none" strike="noStrike" dirty="0">
                <a:solidFill>
                  <a:schemeClr val="accent6"/>
                </a:solidFill>
                <a:latin typeface="Calibri"/>
                <a:ea typeface="Calibri"/>
                <a:cs typeface="Calibri"/>
                <a:sym typeface="Calibri"/>
              </a:rPr>
              <a:t>Kulttuuripiirien sisällä esiintyy myös paikallista vaihtelua, kuten eroja kielessä ja pukeutumisessa.</a:t>
            </a:r>
            <a:endParaRPr dirty="0">
              <a:solidFill>
                <a:schemeClr val="accent6"/>
              </a:solidFill>
            </a:endParaRPr>
          </a:p>
          <a:p>
            <a:pPr marL="857250" lvl="0" indent="-857250" algn="l" rtl="0">
              <a:lnSpc>
                <a:spcPct val="90000"/>
              </a:lnSpc>
              <a:spcBef>
                <a:spcPts val="2000"/>
              </a:spcBef>
              <a:spcAft>
                <a:spcPts val="0"/>
              </a:spcAft>
              <a:buClr>
                <a:srgbClr val="000000"/>
              </a:buClr>
              <a:buSzPts val="4000"/>
              <a:buFont typeface="Arial"/>
              <a:buChar char="•"/>
            </a:pPr>
            <a:r>
              <a:rPr lang="fi-FI" sz="4000" b="0" i="0" u="none" strike="noStrike" dirty="0">
                <a:solidFill>
                  <a:schemeClr val="accent6"/>
                </a:solidFill>
                <a:latin typeface="Calibri"/>
                <a:ea typeface="Calibri"/>
                <a:cs typeface="Calibri"/>
                <a:sym typeface="Calibri"/>
              </a:rPr>
              <a:t>Kulttuurinen </a:t>
            </a:r>
            <a:r>
              <a:rPr lang="fi-FI" sz="4000" b="1" i="1" u="none" strike="noStrike" dirty="0">
                <a:solidFill>
                  <a:schemeClr val="accent6"/>
                </a:solidFill>
                <a:latin typeface="Calibri"/>
                <a:ea typeface="Calibri"/>
                <a:cs typeface="Calibri"/>
                <a:sym typeface="Calibri"/>
              </a:rPr>
              <a:t>monimuotoisuus </a:t>
            </a:r>
            <a:r>
              <a:rPr lang="fi-FI" sz="4000" b="0" i="0" u="none" strike="noStrike" dirty="0">
                <a:solidFill>
                  <a:schemeClr val="accent6"/>
                </a:solidFill>
                <a:latin typeface="Calibri"/>
                <a:ea typeface="Calibri"/>
                <a:cs typeface="Calibri"/>
                <a:sym typeface="Calibri"/>
              </a:rPr>
              <a:t>on </a:t>
            </a:r>
            <a:r>
              <a:rPr lang="fi-FI" sz="4000" b="1" i="0" u="none" strike="noStrike" dirty="0">
                <a:solidFill>
                  <a:schemeClr val="accent6"/>
                </a:solidFill>
                <a:latin typeface="Calibri"/>
                <a:ea typeface="Calibri"/>
                <a:cs typeface="Calibri"/>
                <a:sym typeface="Calibri"/>
              </a:rPr>
              <a:t>voimavara</a:t>
            </a:r>
            <a:r>
              <a:rPr lang="fi-FI" sz="4000" b="0" i="0" u="none" strike="noStrike" dirty="0">
                <a:solidFill>
                  <a:schemeClr val="accent6"/>
                </a:solidFill>
                <a:latin typeface="Calibri"/>
                <a:ea typeface="Calibri"/>
                <a:cs typeface="Calibri"/>
                <a:sym typeface="Calibri"/>
              </a:rPr>
              <a:t>, jonka </a:t>
            </a:r>
            <a:r>
              <a:rPr lang="fi-FI" sz="4000" b="1" i="0" u="none" strike="noStrike" dirty="0">
                <a:solidFill>
                  <a:schemeClr val="accent6"/>
                </a:solidFill>
                <a:latin typeface="Calibri"/>
                <a:ea typeface="Calibri"/>
                <a:cs typeface="Calibri"/>
                <a:sym typeface="Calibri"/>
              </a:rPr>
              <a:t>säilyttäminen</a:t>
            </a:r>
            <a:r>
              <a:rPr lang="fi-FI" sz="4000" b="0" i="0" u="none" strike="noStrike" dirty="0">
                <a:solidFill>
                  <a:schemeClr val="accent6"/>
                </a:solidFill>
                <a:latin typeface="Calibri"/>
                <a:ea typeface="Calibri"/>
                <a:cs typeface="Calibri"/>
                <a:sym typeface="Calibri"/>
              </a:rPr>
              <a:t> ja </a:t>
            </a:r>
            <a:r>
              <a:rPr lang="fi-FI" sz="4000" b="1" i="0" u="none" strike="noStrike" dirty="0">
                <a:solidFill>
                  <a:schemeClr val="accent6"/>
                </a:solidFill>
                <a:latin typeface="Calibri"/>
                <a:ea typeface="Calibri"/>
                <a:cs typeface="Calibri"/>
                <a:sym typeface="Calibri"/>
              </a:rPr>
              <a:t>vahvistaminen</a:t>
            </a:r>
            <a:r>
              <a:rPr lang="fi-FI" sz="4000" b="0" i="0" u="none" strike="noStrike" dirty="0">
                <a:solidFill>
                  <a:schemeClr val="accent6"/>
                </a:solidFill>
                <a:latin typeface="Calibri"/>
                <a:ea typeface="Calibri"/>
                <a:cs typeface="Calibri"/>
                <a:sym typeface="Calibri"/>
              </a:rPr>
              <a:t> on tärkeää. </a:t>
            </a:r>
            <a:endParaRPr sz="4000" b="0" i="0" u="none" strike="noStrike" dirty="0">
              <a:solidFill>
                <a:schemeClr val="accent6"/>
              </a:solidFill>
              <a:latin typeface="Calibri"/>
              <a:ea typeface="Calibri"/>
              <a:cs typeface="Calibri"/>
              <a:sym typeface="Calibri"/>
            </a:endParaRPr>
          </a:p>
          <a:p>
            <a:pPr marL="857250" lvl="0" indent="-603250" algn="l" rtl="0">
              <a:lnSpc>
                <a:spcPct val="90000"/>
              </a:lnSpc>
              <a:spcBef>
                <a:spcPts val="2000"/>
              </a:spcBef>
              <a:spcAft>
                <a:spcPts val="0"/>
              </a:spcAft>
              <a:buClr>
                <a:schemeClr val="dk1"/>
              </a:buClr>
              <a:buSzPts val="4000"/>
              <a:buFont typeface="Arial"/>
              <a:buNone/>
            </a:pPr>
            <a:endParaRPr sz="4000" dirty="0">
              <a:solidFill>
                <a:srgbClr val="212121"/>
              </a:solidFill>
              <a:latin typeface="Calibri"/>
              <a:ea typeface="Calibri"/>
              <a:cs typeface="Calibri"/>
              <a:sym typeface="Calibri"/>
            </a:endParaRPr>
          </a:p>
          <a:p>
            <a:pPr marL="0" lvl="0" indent="0" algn="l" rtl="0">
              <a:lnSpc>
                <a:spcPct val="90000"/>
              </a:lnSpc>
              <a:spcBef>
                <a:spcPts val="2000"/>
              </a:spcBef>
              <a:spcAft>
                <a:spcPts val="0"/>
              </a:spcAft>
              <a:buClr>
                <a:schemeClr val="dk1"/>
              </a:buClr>
              <a:buSzPts val="4000"/>
              <a:buFont typeface="Calibri"/>
              <a:buNone/>
            </a:pPr>
            <a:endParaRPr sz="4000" dirty="0">
              <a:solidFill>
                <a:srgbClr val="212121"/>
              </a:solidFill>
              <a:latin typeface="Calibri"/>
              <a:ea typeface="Calibri"/>
              <a:cs typeface="Calibri"/>
              <a:sym typeface="Calibri"/>
            </a:endParaRPr>
          </a:p>
          <a:p>
            <a:pPr marL="857250" lvl="0" indent="-603250" algn="l" rtl="0">
              <a:lnSpc>
                <a:spcPct val="90000"/>
              </a:lnSpc>
              <a:spcBef>
                <a:spcPts val="2000"/>
              </a:spcBef>
              <a:spcAft>
                <a:spcPts val="0"/>
              </a:spcAft>
              <a:buClr>
                <a:schemeClr val="dk1"/>
              </a:buClr>
              <a:buSzPts val="4000"/>
              <a:buFont typeface="Arial"/>
              <a:buNone/>
            </a:pPr>
            <a:endParaRPr sz="4000" dirty="0"/>
          </a:p>
        </p:txBody>
      </p:sp>
      <p:sp>
        <p:nvSpPr>
          <p:cNvPr id="103" name="Google Shape;103;p3"/>
          <p:cNvSpPr txBox="1">
            <a:spLocks noGrp="1"/>
          </p:cNvSpPr>
          <p:nvPr>
            <p:ph type="sldNum" idx="12"/>
          </p:nvPr>
        </p:nvSpPr>
        <p:spPr>
          <a:xfrm>
            <a:off x="17221200" y="12330967"/>
            <a:ext cx="5486400" cy="73025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i-FI"/>
              <a:t>3</a:t>
            </a:fld>
            <a:endParaRPr/>
          </a:p>
        </p:txBody>
      </p:sp>
      <p:sp>
        <p:nvSpPr>
          <p:cNvPr id="104" name="Google Shape;104;p3"/>
          <p:cNvSpPr txBox="1">
            <a:spLocks noGrp="1"/>
          </p:cNvSpPr>
          <p:nvPr>
            <p:ph type="ftr" idx="11"/>
          </p:nvPr>
        </p:nvSpPr>
        <p:spPr>
          <a:xfrm>
            <a:off x="1621944" y="12255499"/>
            <a:ext cx="8229600" cy="73025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fi-FI"/>
              <a:t>Manner 3 LOPS21 Luku 3</a:t>
            </a:r>
            <a:endParaRPr/>
          </a:p>
        </p:txBody>
      </p:sp>
      <p:pic>
        <p:nvPicPr>
          <p:cNvPr id="2" name="Kuva 1">
            <a:extLst>
              <a:ext uri="{FF2B5EF4-FFF2-40B4-BE49-F238E27FC236}">
                <a16:creationId xmlns:a16="http://schemas.microsoft.com/office/drawing/2014/main" id="{BD13F97D-1462-2028-7F85-F7918A07BC02}"/>
              </a:ext>
            </a:extLst>
          </p:cNvPr>
          <p:cNvPicPr>
            <a:picLocks noChangeAspect="1"/>
          </p:cNvPicPr>
          <p:nvPr/>
        </p:nvPicPr>
        <p:blipFill>
          <a:blip r:embed="rId3"/>
          <a:stretch>
            <a:fillRect/>
          </a:stretch>
        </p:blipFill>
        <p:spPr>
          <a:xfrm>
            <a:off x="1" y="6470712"/>
            <a:ext cx="11887200" cy="7245288"/>
          </a:xfrm>
          <a:prstGeom prst="rect">
            <a:avLst/>
          </a:prstGeom>
        </p:spPr>
      </p:pic>
      <p:pic>
        <p:nvPicPr>
          <p:cNvPr id="3" name="Kuva 2">
            <a:extLst>
              <a:ext uri="{FF2B5EF4-FFF2-40B4-BE49-F238E27FC236}">
                <a16:creationId xmlns:a16="http://schemas.microsoft.com/office/drawing/2014/main" id="{62F27F90-701A-FBBA-2D94-0EDE35ECB30A}"/>
              </a:ext>
            </a:extLst>
          </p:cNvPr>
          <p:cNvPicPr>
            <a:picLocks noChangeAspect="1"/>
          </p:cNvPicPr>
          <p:nvPr/>
        </p:nvPicPr>
        <p:blipFill>
          <a:blip r:embed="rId4"/>
          <a:stretch>
            <a:fillRect/>
          </a:stretch>
        </p:blipFill>
        <p:spPr>
          <a:xfrm>
            <a:off x="12496801" y="6057694"/>
            <a:ext cx="11199323" cy="74621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5"/>
          <p:cNvSpPr txBox="1">
            <a:spLocks noGrp="1"/>
          </p:cNvSpPr>
          <p:nvPr>
            <p:ph type="body" idx="1"/>
          </p:nvPr>
        </p:nvSpPr>
        <p:spPr>
          <a:xfrm>
            <a:off x="-1" y="0"/>
            <a:ext cx="11477975" cy="10081846"/>
          </a:xfrm>
          <a:prstGeom prst="rect">
            <a:avLst/>
          </a:prstGeom>
          <a:noFill/>
          <a:ln>
            <a:noFill/>
          </a:ln>
        </p:spPr>
        <p:txBody>
          <a:bodyPr spcFirstLastPara="1" wrap="square" lIns="91425" tIns="45700" rIns="91425" bIns="45700" anchor="t" anchorCtr="0">
            <a:normAutofit fontScale="92500" lnSpcReduction="20000"/>
          </a:bodyPr>
          <a:lstStyle/>
          <a:p>
            <a:pPr marL="685800" lvl="0" indent="-469900" algn="l" rtl="0">
              <a:lnSpc>
                <a:spcPct val="90000"/>
              </a:lnSpc>
              <a:spcBef>
                <a:spcPts val="0"/>
              </a:spcBef>
              <a:spcAft>
                <a:spcPts val="0"/>
              </a:spcAft>
              <a:buClr>
                <a:schemeClr val="dk1"/>
              </a:buClr>
              <a:buSzPct val="100000"/>
              <a:buFont typeface="Arial"/>
              <a:buNone/>
            </a:pPr>
            <a:endParaRPr sz="4000" b="1" i="0" u="none" strike="noStrike" dirty="0">
              <a:solidFill>
                <a:srgbClr val="212121"/>
              </a:solidFill>
              <a:latin typeface="Calibri"/>
              <a:ea typeface="Calibri"/>
              <a:cs typeface="Calibri"/>
              <a:sym typeface="Calibri"/>
            </a:endParaRPr>
          </a:p>
          <a:p>
            <a:pPr marL="685800" lvl="0" indent="-704850" algn="l" rtl="0">
              <a:lnSpc>
                <a:spcPct val="90000"/>
              </a:lnSpc>
              <a:spcBef>
                <a:spcPts val="2000"/>
              </a:spcBef>
              <a:spcAft>
                <a:spcPts val="0"/>
              </a:spcAft>
              <a:buClr>
                <a:srgbClr val="212121"/>
              </a:buClr>
              <a:buSzPct val="100000"/>
              <a:buFont typeface="Arial"/>
              <a:buChar char="•"/>
            </a:pPr>
            <a:r>
              <a:rPr lang="fi-FI" sz="4000" b="1" i="1" u="none" strike="noStrike" dirty="0">
                <a:solidFill>
                  <a:schemeClr val="accent6"/>
                </a:solidFill>
                <a:latin typeface="Calibri"/>
                <a:ea typeface="Calibri"/>
                <a:cs typeface="Calibri"/>
                <a:sym typeface="Calibri"/>
              </a:rPr>
              <a:t>Valtakulttuuri</a:t>
            </a:r>
            <a:r>
              <a:rPr lang="fi-FI" sz="4000" b="0" i="0" u="none" strike="noStrike" dirty="0">
                <a:solidFill>
                  <a:schemeClr val="accent6"/>
                </a:solidFill>
                <a:latin typeface="Calibri"/>
                <a:ea typeface="Calibri"/>
                <a:cs typeface="Calibri"/>
                <a:sym typeface="Calibri"/>
              </a:rPr>
              <a:t> on enemmistön kulttuuria, johon suurin osa tietyn alueen asukkaista kuuluu.</a:t>
            </a:r>
            <a:endParaRPr dirty="0">
              <a:solidFill>
                <a:schemeClr val="accent6"/>
              </a:solidFill>
            </a:endParaRPr>
          </a:p>
          <a:p>
            <a:pPr marL="685800" lvl="0" indent="-704850" algn="l" rtl="0">
              <a:lnSpc>
                <a:spcPct val="90000"/>
              </a:lnSpc>
              <a:spcBef>
                <a:spcPts val="2000"/>
              </a:spcBef>
              <a:spcAft>
                <a:spcPts val="0"/>
              </a:spcAft>
              <a:buClr>
                <a:srgbClr val="212121"/>
              </a:buClr>
              <a:buSzPct val="100000"/>
              <a:buFont typeface="Arial"/>
              <a:buChar char="•"/>
            </a:pPr>
            <a:r>
              <a:rPr lang="fi-FI" sz="4000" b="1" i="1" u="none" strike="noStrike" dirty="0">
                <a:solidFill>
                  <a:schemeClr val="accent6"/>
                </a:solidFill>
                <a:latin typeface="Calibri"/>
                <a:ea typeface="Calibri"/>
                <a:cs typeface="Calibri"/>
                <a:sym typeface="Calibri"/>
              </a:rPr>
              <a:t>Vähemmistökulttuuri</a:t>
            </a:r>
            <a:r>
              <a:rPr lang="fi-FI" sz="4000" b="0" i="0" u="none" strike="noStrike" dirty="0">
                <a:solidFill>
                  <a:schemeClr val="accent6"/>
                </a:solidFill>
                <a:latin typeface="Calibri"/>
                <a:ea typeface="Calibri"/>
                <a:cs typeface="Calibri"/>
                <a:sym typeface="Calibri"/>
              </a:rPr>
              <a:t> voi olla myös jonkin etnisen ryhmän kulttuuri, tai se voi perustua esimerkiksi seksuaaliseen identiteettiin. </a:t>
            </a:r>
            <a:endParaRPr dirty="0">
              <a:solidFill>
                <a:schemeClr val="accent6"/>
              </a:solidFill>
            </a:endParaRPr>
          </a:p>
          <a:p>
            <a:pPr marL="685800" lvl="0" indent="-704850" algn="l" rtl="0">
              <a:lnSpc>
                <a:spcPct val="90000"/>
              </a:lnSpc>
              <a:spcBef>
                <a:spcPts val="2000"/>
              </a:spcBef>
              <a:spcAft>
                <a:spcPts val="0"/>
              </a:spcAft>
              <a:buClr>
                <a:srgbClr val="212121"/>
              </a:buClr>
              <a:buSzPct val="100000"/>
              <a:buFont typeface="Arial"/>
              <a:buChar char="•"/>
            </a:pPr>
            <a:r>
              <a:rPr lang="fi-FI" sz="4000" b="1" i="1" u="none" strike="noStrike" dirty="0">
                <a:solidFill>
                  <a:schemeClr val="accent6"/>
                </a:solidFill>
                <a:latin typeface="Calibri"/>
                <a:ea typeface="Calibri"/>
                <a:cs typeface="Calibri"/>
                <a:sym typeface="Calibri"/>
              </a:rPr>
              <a:t>Paikalliskulttuurit </a:t>
            </a:r>
            <a:r>
              <a:rPr lang="fi-FI" sz="4000" b="0" i="0" u="none" strike="noStrike" dirty="0">
                <a:solidFill>
                  <a:schemeClr val="accent6"/>
                </a:solidFill>
                <a:latin typeface="Calibri"/>
                <a:ea typeface="Calibri"/>
                <a:cs typeface="Calibri"/>
                <a:sym typeface="Calibri"/>
              </a:rPr>
              <a:t>taas vaikuttavat tietyn ihmisryhmän piirissä pienellä alueella.</a:t>
            </a:r>
            <a:endParaRPr dirty="0">
              <a:solidFill>
                <a:schemeClr val="accent6"/>
              </a:solidFill>
            </a:endParaRPr>
          </a:p>
          <a:p>
            <a:pPr marL="685800" lvl="0" indent="-704850" algn="l" rtl="0">
              <a:lnSpc>
                <a:spcPct val="90000"/>
              </a:lnSpc>
              <a:spcBef>
                <a:spcPts val="2000"/>
              </a:spcBef>
              <a:spcAft>
                <a:spcPts val="0"/>
              </a:spcAft>
              <a:buClr>
                <a:srgbClr val="212121"/>
              </a:buClr>
              <a:buSzPct val="100000"/>
              <a:buFont typeface="Arial"/>
              <a:buChar char="•"/>
            </a:pPr>
            <a:r>
              <a:rPr lang="fi-FI" sz="4000" b="1" i="1" dirty="0">
                <a:solidFill>
                  <a:schemeClr val="accent6"/>
                </a:solidFill>
                <a:latin typeface="Calibri"/>
                <a:ea typeface="Calibri"/>
                <a:cs typeface="Calibri"/>
                <a:sym typeface="Calibri"/>
              </a:rPr>
              <a:t>Assimilaatio</a:t>
            </a:r>
            <a:r>
              <a:rPr lang="fi-FI" sz="4000" b="1" dirty="0">
                <a:solidFill>
                  <a:schemeClr val="accent6"/>
                </a:solidFill>
                <a:latin typeface="Calibri"/>
                <a:ea typeface="Calibri"/>
                <a:cs typeface="Calibri"/>
                <a:sym typeface="Calibri"/>
              </a:rPr>
              <a:t> </a:t>
            </a:r>
            <a:r>
              <a:rPr lang="fi-FI" sz="4000" dirty="0">
                <a:solidFill>
                  <a:schemeClr val="accent6"/>
                </a:solidFill>
                <a:latin typeface="Calibri"/>
                <a:ea typeface="Calibri"/>
                <a:cs typeface="Calibri"/>
                <a:sym typeface="Calibri"/>
              </a:rPr>
              <a:t>tarkoittaa kulttuurien sulautumista.</a:t>
            </a:r>
            <a:endParaRPr dirty="0">
              <a:solidFill>
                <a:schemeClr val="accent6"/>
              </a:solidFill>
            </a:endParaRPr>
          </a:p>
          <a:p>
            <a:pPr marL="685800" lvl="0" indent="-704850" algn="l" rtl="0">
              <a:lnSpc>
                <a:spcPct val="90000"/>
              </a:lnSpc>
              <a:spcBef>
                <a:spcPts val="2000"/>
              </a:spcBef>
              <a:spcAft>
                <a:spcPts val="0"/>
              </a:spcAft>
              <a:buClr>
                <a:srgbClr val="212121"/>
              </a:buClr>
              <a:buSzPct val="100000"/>
              <a:buFont typeface="Arial"/>
              <a:buChar char="•"/>
            </a:pPr>
            <a:r>
              <a:rPr lang="fi-FI" sz="4000" b="1" i="1" dirty="0">
                <a:solidFill>
                  <a:schemeClr val="accent6"/>
                </a:solidFill>
                <a:latin typeface="Calibri"/>
                <a:ea typeface="Calibri"/>
                <a:cs typeface="Calibri"/>
                <a:sym typeface="Calibri"/>
              </a:rPr>
              <a:t>Integroituminen</a:t>
            </a:r>
            <a:r>
              <a:rPr lang="fi-FI" sz="4000" b="1" dirty="0">
                <a:solidFill>
                  <a:schemeClr val="accent6"/>
                </a:solidFill>
                <a:latin typeface="Calibri"/>
                <a:ea typeface="Calibri"/>
                <a:cs typeface="Calibri"/>
                <a:sym typeface="Calibri"/>
              </a:rPr>
              <a:t> </a:t>
            </a:r>
            <a:r>
              <a:rPr lang="fi-FI" sz="4000" dirty="0">
                <a:solidFill>
                  <a:schemeClr val="accent6"/>
                </a:solidFill>
                <a:latin typeface="Calibri"/>
                <a:ea typeface="Calibri"/>
                <a:cs typeface="Calibri"/>
                <a:sym typeface="Calibri"/>
              </a:rPr>
              <a:t>tarkoittaa valtakulttuuriin sopeutumista niin, että oman kulttuurin piirteet säilyvät.</a:t>
            </a:r>
            <a:endParaRPr dirty="0">
              <a:solidFill>
                <a:schemeClr val="accent6"/>
              </a:solidFill>
            </a:endParaRPr>
          </a:p>
          <a:p>
            <a:pPr marL="685800" lvl="0" indent="-704850" algn="l" rtl="0">
              <a:lnSpc>
                <a:spcPct val="90000"/>
              </a:lnSpc>
              <a:spcBef>
                <a:spcPts val="2000"/>
              </a:spcBef>
              <a:spcAft>
                <a:spcPts val="0"/>
              </a:spcAft>
              <a:buClr>
                <a:srgbClr val="212121"/>
              </a:buClr>
              <a:buSzPct val="100000"/>
              <a:buFont typeface="Arial"/>
              <a:buChar char="•"/>
            </a:pPr>
            <a:r>
              <a:rPr lang="fi-FI" sz="4000" b="1" i="1" dirty="0">
                <a:solidFill>
                  <a:schemeClr val="accent6"/>
                </a:solidFill>
                <a:latin typeface="Calibri"/>
                <a:ea typeface="Calibri"/>
                <a:cs typeface="Calibri"/>
                <a:sym typeface="Calibri"/>
              </a:rPr>
              <a:t>Kulttuurinen omiminen</a:t>
            </a:r>
            <a:r>
              <a:rPr lang="fi-FI" sz="4000" b="1" i="1" u="none" strike="noStrike" dirty="0">
                <a:solidFill>
                  <a:schemeClr val="accent6"/>
                </a:solidFill>
                <a:latin typeface="Calibri"/>
                <a:ea typeface="Calibri"/>
                <a:cs typeface="Calibri"/>
                <a:sym typeface="Calibri"/>
              </a:rPr>
              <a:t> </a:t>
            </a:r>
            <a:r>
              <a:rPr lang="fi-FI" sz="4000" b="0" i="0" u="none" strike="noStrike" dirty="0">
                <a:solidFill>
                  <a:schemeClr val="accent6"/>
                </a:solidFill>
                <a:latin typeface="Calibri"/>
                <a:ea typeface="Calibri"/>
                <a:cs typeface="Calibri"/>
                <a:sym typeface="Calibri"/>
              </a:rPr>
              <a:t>on toimintaa, jossa valtakulttuurin jäsen ottaa käyttöönsä johonkin toiseen kulttuuriin kuuluvia piirteitä, joko ajattelemattomuuttaan tai stereotyyppisesti halventavasti.</a:t>
            </a:r>
            <a:endParaRPr dirty="0">
              <a:solidFill>
                <a:schemeClr val="accent6"/>
              </a:solidFill>
            </a:endParaRPr>
          </a:p>
          <a:p>
            <a:pPr marL="685800" lvl="0" indent="-706278" algn="l" rtl="0">
              <a:lnSpc>
                <a:spcPct val="90000"/>
              </a:lnSpc>
              <a:spcBef>
                <a:spcPts val="2000"/>
              </a:spcBef>
              <a:spcAft>
                <a:spcPts val="0"/>
              </a:spcAft>
              <a:buClr>
                <a:srgbClr val="212121"/>
              </a:buClr>
              <a:buSzPct val="100000"/>
              <a:buFont typeface="Arial"/>
              <a:buChar char="•"/>
            </a:pPr>
            <a:r>
              <a:rPr lang="fi-FI" sz="4300" b="1" i="1" u="none" strike="noStrike" dirty="0" err="1">
                <a:solidFill>
                  <a:schemeClr val="accent6"/>
                </a:solidFill>
                <a:latin typeface="Calibri"/>
                <a:ea typeface="Calibri"/>
                <a:cs typeface="Calibri"/>
                <a:sym typeface="Calibri"/>
              </a:rPr>
              <a:t>Marginalisaatiossa</a:t>
            </a:r>
            <a:r>
              <a:rPr lang="fi-FI" sz="4300" b="0" i="0" u="none" strike="noStrike" dirty="0">
                <a:solidFill>
                  <a:schemeClr val="accent6"/>
                </a:solidFill>
                <a:latin typeface="Calibri"/>
                <a:ea typeface="Calibri"/>
                <a:cs typeface="Calibri"/>
                <a:sym typeface="Calibri"/>
              </a:rPr>
              <a:t> oma kulttuuri hylätään, eikä uuden kulttuurin piirteitä haluta omaksua.</a:t>
            </a:r>
            <a:endParaRPr sz="4000" dirty="0">
              <a:solidFill>
                <a:schemeClr val="accent6"/>
              </a:solidFill>
              <a:latin typeface="Calibri"/>
              <a:ea typeface="Calibri"/>
              <a:cs typeface="Calibri"/>
              <a:sym typeface="Calibri"/>
            </a:endParaRPr>
          </a:p>
          <a:p>
            <a:pPr marL="685800" lvl="0" indent="-469900" algn="l" rtl="0">
              <a:lnSpc>
                <a:spcPct val="90000"/>
              </a:lnSpc>
              <a:spcBef>
                <a:spcPts val="2000"/>
              </a:spcBef>
              <a:spcAft>
                <a:spcPts val="0"/>
              </a:spcAft>
              <a:buClr>
                <a:schemeClr val="dk1"/>
              </a:buClr>
              <a:buSzPct val="100000"/>
              <a:buFont typeface="Arial"/>
              <a:buNone/>
            </a:pPr>
            <a:endParaRPr sz="4000" dirty="0"/>
          </a:p>
        </p:txBody>
      </p:sp>
      <p:pic>
        <p:nvPicPr>
          <p:cNvPr id="119" name="Google Shape;119;p5"/>
          <p:cNvPicPr preferRelativeResize="0">
            <a:picLocks noGrp="1"/>
          </p:cNvPicPr>
          <p:nvPr>
            <p:ph type="pic" idx="2"/>
          </p:nvPr>
        </p:nvPicPr>
        <p:blipFill rotWithShape="1">
          <a:blip r:embed="rId3">
            <a:alphaModFix/>
          </a:blip>
          <a:srcRect l="9958" r="27373"/>
          <a:stretch/>
        </p:blipFill>
        <p:spPr>
          <a:xfrm>
            <a:off x="11477975" y="0"/>
            <a:ext cx="12906025" cy="13715999"/>
          </a:xfrm>
          <a:prstGeom prst="rect">
            <a:avLst/>
          </a:prstGeom>
          <a:noFill/>
          <a:ln>
            <a:noFill/>
          </a:ln>
        </p:spPr>
      </p:pic>
      <p:sp>
        <p:nvSpPr>
          <p:cNvPr id="120" name="Google Shape;120;p5"/>
          <p:cNvSpPr txBox="1">
            <a:spLocks noGrp="1"/>
          </p:cNvSpPr>
          <p:nvPr>
            <p:ph type="sldNum" idx="12"/>
          </p:nvPr>
        </p:nvSpPr>
        <p:spPr>
          <a:xfrm>
            <a:off x="17624213" y="12330967"/>
            <a:ext cx="5486400" cy="73025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i-FI"/>
              <a:t>4</a:t>
            </a:fld>
            <a:endParaRPr/>
          </a:p>
        </p:txBody>
      </p:sp>
      <p:sp>
        <p:nvSpPr>
          <p:cNvPr id="121" name="Google Shape;121;p5"/>
          <p:cNvSpPr txBox="1">
            <a:spLocks noGrp="1"/>
          </p:cNvSpPr>
          <p:nvPr>
            <p:ph type="ftr" idx="11"/>
          </p:nvPr>
        </p:nvSpPr>
        <p:spPr>
          <a:xfrm>
            <a:off x="1621944" y="12255499"/>
            <a:ext cx="8229600" cy="73025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fi-FI"/>
              <a:t>Manner 3 LOPS21 Luku 3</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6"/>
          <p:cNvSpPr txBox="1">
            <a:spLocks noGrp="1"/>
          </p:cNvSpPr>
          <p:nvPr>
            <p:ph type="body" idx="1"/>
          </p:nvPr>
        </p:nvSpPr>
        <p:spPr>
          <a:xfrm>
            <a:off x="0" y="1924072"/>
            <a:ext cx="12434649" cy="8368790"/>
          </a:xfrm>
          <a:prstGeom prst="rect">
            <a:avLst/>
          </a:prstGeom>
          <a:noFill/>
          <a:ln>
            <a:noFill/>
          </a:ln>
        </p:spPr>
        <p:txBody>
          <a:bodyPr spcFirstLastPara="1" wrap="square" lIns="91425" tIns="45700" rIns="91425" bIns="45700" anchor="t" anchorCtr="0">
            <a:normAutofit/>
          </a:bodyPr>
          <a:lstStyle/>
          <a:p>
            <a:pPr marL="685800" lvl="0" indent="-704850" algn="l" rtl="0">
              <a:lnSpc>
                <a:spcPct val="90000"/>
              </a:lnSpc>
              <a:spcBef>
                <a:spcPts val="0"/>
              </a:spcBef>
              <a:spcAft>
                <a:spcPts val="0"/>
              </a:spcAft>
              <a:buClr>
                <a:schemeClr val="dk1"/>
              </a:buClr>
              <a:buSzPts val="4000"/>
              <a:buFont typeface="Arial"/>
              <a:buChar char="•"/>
            </a:pPr>
            <a:r>
              <a:rPr lang="fi-FI" sz="4000" dirty="0">
                <a:solidFill>
                  <a:schemeClr val="accent6"/>
                </a:solidFill>
              </a:rPr>
              <a:t>Ihmisen toiminta johtaa toisinaan </a:t>
            </a:r>
            <a:r>
              <a:rPr lang="fi-FI" sz="4000" b="1" dirty="0">
                <a:solidFill>
                  <a:schemeClr val="accent6"/>
                </a:solidFill>
              </a:rPr>
              <a:t>vastakkainasetteluun </a:t>
            </a:r>
            <a:r>
              <a:rPr lang="fi-FI" sz="4000" dirty="0">
                <a:solidFill>
                  <a:schemeClr val="accent6"/>
                </a:solidFill>
              </a:rPr>
              <a:t>eri alueilta tulevien ihmisten välillä.</a:t>
            </a:r>
            <a:endParaRPr dirty="0">
              <a:solidFill>
                <a:schemeClr val="accent6"/>
              </a:solidFill>
            </a:endParaRPr>
          </a:p>
          <a:p>
            <a:pPr marL="685800" lvl="0" indent="-704850" algn="l" rtl="0">
              <a:lnSpc>
                <a:spcPct val="90000"/>
              </a:lnSpc>
              <a:spcBef>
                <a:spcPts val="2000"/>
              </a:spcBef>
              <a:spcAft>
                <a:spcPts val="0"/>
              </a:spcAft>
              <a:buClr>
                <a:srgbClr val="212121"/>
              </a:buClr>
              <a:buSzPts val="4000"/>
              <a:buFont typeface="Arial"/>
              <a:buChar char="•"/>
            </a:pPr>
            <a:r>
              <a:rPr lang="fi-FI" sz="4000" b="0" i="1" u="none" strike="noStrike" dirty="0">
                <a:solidFill>
                  <a:schemeClr val="accent6"/>
                </a:solidFill>
                <a:latin typeface="Calibri"/>
                <a:ea typeface="Calibri"/>
                <a:cs typeface="Calibri"/>
                <a:sym typeface="Calibri"/>
              </a:rPr>
              <a:t>Konfliktit </a:t>
            </a:r>
            <a:r>
              <a:rPr lang="fi-FI" sz="4000" b="0" i="0" u="none" strike="noStrike" dirty="0">
                <a:solidFill>
                  <a:schemeClr val="accent6"/>
                </a:solidFill>
                <a:latin typeface="Calibri"/>
                <a:ea typeface="Calibri"/>
                <a:cs typeface="Calibri"/>
                <a:sym typeface="Calibri"/>
              </a:rPr>
              <a:t>voidaan jakaa </a:t>
            </a:r>
            <a:r>
              <a:rPr lang="fi-FI" sz="4000" b="1" i="0" u="none" strike="noStrike" dirty="0">
                <a:solidFill>
                  <a:schemeClr val="accent6"/>
                </a:solidFill>
                <a:latin typeface="Calibri"/>
                <a:ea typeface="Calibri"/>
                <a:cs typeface="Calibri"/>
                <a:sym typeface="Calibri"/>
              </a:rPr>
              <a:t>valtioiden sisäisiin </a:t>
            </a:r>
            <a:r>
              <a:rPr lang="fi-FI" sz="4000" b="0" i="0" u="none" strike="noStrike" dirty="0">
                <a:solidFill>
                  <a:schemeClr val="accent6"/>
                </a:solidFill>
                <a:latin typeface="Calibri"/>
                <a:ea typeface="Calibri"/>
                <a:cs typeface="Calibri"/>
                <a:sym typeface="Calibri"/>
              </a:rPr>
              <a:t>ja </a:t>
            </a:r>
            <a:r>
              <a:rPr lang="fi-FI" sz="4000" b="1" i="0" u="none" strike="noStrike" dirty="0">
                <a:solidFill>
                  <a:schemeClr val="accent6"/>
                </a:solidFill>
                <a:latin typeface="Calibri"/>
                <a:ea typeface="Calibri"/>
                <a:cs typeface="Calibri"/>
                <a:sym typeface="Calibri"/>
              </a:rPr>
              <a:t>valtioiden välisiin</a:t>
            </a:r>
            <a:r>
              <a:rPr lang="fi-FI" sz="4000" b="0" i="0" u="none" strike="noStrike" dirty="0">
                <a:solidFill>
                  <a:schemeClr val="accent6"/>
                </a:solidFill>
                <a:latin typeface="Calibri"/>
                <a:ea typeface="Calibri"/>
                <a:cs typeface="Calibri"/>
                <a:sym typeface="Calibri"/>
              </a:rPr>
              <a:t> konflikteihin.</a:t>
            </a:r>
            <a:endParaRPr dirty="0">
              <a:solidFill>
                <a:schemeClr val="accent6"/>
              </a:solidFill>
            </a:endParaRPr>
          </a:p>
          <a:p>
            <a:pPr marL="685800" lvl="0" indent="-704850" algn="l" rtl="0">
              <a:lnSpc>
                <a:spcPct val="90000"/>
              </a:lnSpc>
              <a:spcBef>
                <a:spcPts val="2000"/>
              </a:spcBef>
              <a:spcAft>
                <a:spcPts val="0"/>
              </a:spcAft>
              <a:buClr>
                <a:srgbClr val="212121"/>
              </a:buClr>
              <a:buSzPts val="4000"/>
              <a:buFont typeface="Arial"/>
              <a:buChar char="•"/>
            </a:pPr>
            <a:r>
              <a:rPr lang="fi-FI" sz="4000" b="0" i="0" u="none" strike="noStrike" dirty="0">
                <a:solidFill>
                  <a:schemeClr val="accent6"/>
                </a:solidFill>
                <a:latin typeface="Calibri"/>
                <a:ea typeface="Calibri"/>
                <a:cs typeface="Calibri"/>
                <a:sym typeface="Calibri"/>
              </a:rPr>
              <a:t>Maan sisäiset konfliktit saavat usein alkunsa </a:t>
            </a:r>
            <a:r>
              <a:rPr lang="fi-FI" sz="4000" b="1" i="0" u="none" strike="noStrike" dirty="0">
                <a:solidFill>
                  <a:schemeClr val="accent6"/>
                </a:solidFill>
                <a:latin typeface="Calibri"/>
                <a:ea typeface="Calibri"/>
                <a:cs typeface="Calibri"/>
                <a:sym typeface="Calibri"/>
              </a:rPr>
              <a:t>etnisistä</a:t>
            </a:r>
            <a:r>
              <a:rPr lang="fi-FI" sz="4000" b="0" i="0" u="none" strike="noStrike" dirty="0">
                <a:solidFill>
                  <a:schemeClr val="accent6"/>
                </a:solidFill>
                <a:latin typeface="Calibri"/>
                <a:ea typeface="Calibri"/>
                <a:cs typeface="Calibri"/>
                <a:sym typeface="Calibri"/>
              </a:rPr>
              <a:t>, </a:t>
            </a:r>
            <a:r>
              <a:rPr lang="fi-FI" sz="4000" b="1" i="0" u="none" strike="noStrike" dirty="0">
                <a:solidFill>
                  <a:schemeClr val="accent6"/>
                </a:solidFill>
                <a:latin typeface="Calibri"/>
                <a:ea typeface="Calibri"/>
                <a:cs typeface="Calibri"/>
                <a:sym typeface="Calibri"/>
              </a:rPr>
              <a:t>sosiaalisista</a:t>
            </a:r>
            <a:r>
              <a:rPr lang="fi-FI" sz="4000" b="0" i="0" u="none" strike="noStrike" dirty="0">
                <a:solidFill>
                  <a:schemeClr val="accent6"/>
                </a:solidFill>
                <a:latin typeface="Calibri"/>
                <a:ea typeface="Calibri"/>
                <a:cs typeface="Calibri"/>
                <a:sym typeface="Calibri"/>
              </a:rPr>
              <a:t> ja </a:t>
            </a:r>
            <a:r>
              <a:rPr lang="fi-FI" sz="4000" b="1" i="0" u="none" strike="noStrike" dirty="0">
                <a:solidFill>
                  <a:schemeClr val="accent6"/>
                </a:solidFill>
                <a:latin typeface="Calibri"/>
                <a:ea typeface="Calibri"/>
                <a:cs typeface="Calibri"/>
                <a:sym typeface="Calibri"/>
              </a:rPr>
              <a:t>poliittisista</a:t>
            </a:r>
            <a:r>
              <a:rPr lang="fi-FI" sz="4000" b="0" i="0" u="none" strike="noStrike" dirty="0">
                <a:solidFill>
                  <a:schemeClr val="accent6"/>
                </a:solidFill>
                <a:latin typeface="Calibri"/>
                <a:ea typeface="Calibri"/>
                <a:cs typeface="Calibri"/>
                <a:sym typeface="Calibri"/>
              </a:rPr>
              <a:t> erimielisyyksistä ja ongelmista.</a:t>
            </a:r>
            <a:endParaRPr sz="4000" dirty="0">
              <a:solidFill>
                <a:schemeClr val="accent6"/>
              </a:solidFill>
              <a:latin typeface="Calibri"/>
              <a:ea typeface="Calibri"/>
              <a:cs typeface="Calibri"/>
              <a:sym typeface="Calibri"/>
            </a:endParaRPr>
          </a:p>
          <a:p>
            <a:pPr marL="685800" lvl="0" indent="-704850" algn="l" rtl="0">
              <a:lnSpc>
                <a:spcPct val="90000"/>
              </a:lnSpc>
              <a:spcBef>
                <a:spcPts val="2000"/>
              </a:spcBef>
              <a:spcAft>
                <a:spcPts val="0"/>
              </a:spcAft>
              <a:buClr>
                <a:srgbClr val="212121"/>
              </a:buClr>
              <a:buSzPts val="4000"/>
              <a:buFont typeface="Arial"/>
              <a:buChar char="•"/>
            </a:pPr>
            <a:r>
              <a:rPr lang="fi-FI" sz="4000" b="1" i="1" dirty="0">
                <a:solidFill>
                  <a:schemeClr val="accent6"/>
                </a:solidFill>
                <a:latin typeface="Calibri"/>
                <a:ea typeface="Calibri"/>
                <a:cs typeface="Calibri"/>
                <a:sym typeface="Calibri"/>
              </a:rPr>
              <a:t>U</a:t>
            </a:r>
            <a:r>
              <a:rPr lang="fi-FI" sz="4000" b="1" i="1" u="none" strike="noStrike" dirty="0">
                <a:solidFill>
                  <a:schemeClr val="accent6"/>
                </a:solidFill>
                <a:latin typeface="Calibri"/>
                <a:ea typeface="Calibri"/>
                <a:cs typeface="Calibri"/>
                <a:sym typeface="Calibri"/>
              </a:rPr>
              <a:t>skonnolliset ideologiat </a:t>
            </a:r>
            <a:r>
              <a:rPr lang="fi-FI" sz="4000" b="0" i="0" u="none" strike="noStrike" dirty="0">
                <a:solidFill>
                  <a:schemeClr val="accent6"/>
                </a:solidFill>
                <a:latin typeface="Calibri"/>
                <a:ea typeface="Calibri"/>
                <a:cs typeface="Calibri"/>
                <a:sym typeface="Calibri"/>
              </a:rPr>
              <a:t>ja niiden aktiivinen levittäminen uusille alueille saattavat aiheuttaa konflikteja.</a:t>
            </a:r>
            <a:endParaRPr dirty="0">
              <a:solidFill>
                <a:schemeClr val="accent6"/>
              </a:solidFill>
            </a:endParaRPr>
          </a:p>
          <a:p>
            <a:pPr marL="685800" lvl="0" indent="-704850" algn="l" rtl="0">
              <a:lnSpc>
                <a:spcPct val="90000"/>
              </a:lnSpc>
              <a:spcBef>
                <a:spcPts val="2000"/>
              </a:spcBef>
              <a:spcAft>
                <a:spcPts val="0"/>
              </a:spcAft>
              <a:buClr>
                <a:srgbClr val="212121"/>
              </a:buClr>
              <a:buSzPts val="4000"/>
              <a:buFont typeface="Arial"/>
              <a:buChar char="•"/>
            </a:pPr>
            <a:r>
              <a:rPr lang="fi-FI" sz="4000" b="1" i="0" u="none" strike="noStrike" dirty="0">
                <a:solidFill>
                  <a:schemeClr val="accent6"/>
                </a:solidFill>
                <a:latin typeface="Calibri"/>
                <a:ea typeface="Calibri"/>
                <a:cs typeface="Calibri"/>
                <a:sym typeface="Calibri"/>
              </a:rPr>
              <a:t>Kansainvälisiä konflikteja </a:t>
            </a:r>
            <a:r>
              <a:rPr lang="fi-FI" sz="4000" b="0" i="0" u="none" strike="noStrike" dirty="0">
                <a:solidFill>
                  <a:schemeClr val="accent6"/>
                </a:solidFill>
                <a:latin typeface="Calibri"/>
                <a:ea typeface="Calibri"/>
                <a:cs typeface="Calibri"/>
                <a:sym typeface="Calibri"/>
              </a:rPr>
              <a:t>aiheuttavat myös kiistat </a:t>
            </a:r>
            <a:r>
              <a:rPr lang="fi-FI" sz="4000" b="1" i="0" u="none" strike="noStrike" dirty="0">
                <a:solidFill>
                  <a:schemeClr val="accent6"/>
                </a:solidFill>
                <a:latin typeface="Calibri"/>
                <a:ea typeface="Calibri"/>
                <a:cs typeface="Calibri"/>
                <a:sym typeface="Calibri"/>
              </a:rPr>
              <a:t>luonnonvaroista</a:t>
            </a:r>
            <a:r>
              <a:rPr lang="fi-FI" sz="4000" b="0" i="0" u="none" strike="noStrike" dirty="0">
                <a:solidFill>
                  <a:schemeClr val="accent6"/>
                </a:solidFill>
                <a:latin typeface="Calibri"/>
                <a:ea typeface="Calibri"/>
                <a:cs typeface="Calibri"/>
                <a:sym typeface="Calibri"/>
              </a:rPr>
              <a:t>. Esim. Kiinan patosuunnitelmat</a:t>
            </a:r>
            <a:endParaRPr sz="4000" dirty="0">
              <a:solidFill>
                <a:schemeClr val="accent6"/>
              </a:solidFill>
            </a:endParaRPr>
          </a:p>
        </p:txBody>
      </p:sp>
      <p:pic>
        <p:nvPicPr>
          <p:cNvPr id="127" name="Google Shape;127;p6"/>
          <p:cNvPicPr preferRelativeResize="0">
            <a:picLocks noGrp="1"/>
          </p:cNvPicPr>
          <p:nvPr>
            <p:ph type="pic" idx="2"/>
          </p:nvPr>
        </p:nvPicPr>
        <p:blipFill rotWithShape="1">
          <a:blip r:embed="rId3">
            <a:alphaModFix/>
          </a:blip>
          <a:srcRect l="17605" r="24329"/>
          <a:stretch/>
        </p:blipFill>
        <p:spPr>
          <a:xfrm>
            <a:off x="12434650" y="0"/>
            <a:ext cx="11949348" cy="13716001"/>
          </a:xfrm>
          <a:prstGeom prst="rect">
            <a:avLst/>
          </a:prstGeom>
          <a:noFill/>
          <a:ln>
            <a:noFill/>
          </a:ln>
        </p:spPr>
      </p:pic>
      <p:sp>
        <p:nvSpPr>
          <p:cNvPr id="128" name="Google Shape;128;p6"/>
          <p:cNvSpPr txBox="1">
            <a:spLocks noGrp="1"/>
          </p:cNvSpPr>
          <p:nvPr>
            <p:ph type="sldNum" idx="12"/>
          </p:nvPr>
        </p:nvSpPr>
        <p:spPr>
          <a:xfrm>
            <a:off x="17624213" y="12330967"/>
            <a:ext cx="5486400" cy="73025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i-FI"/>
              <a:t>5</a:t>
            </a:fld>
            <a:endParaRPr/>
          </a:p>
        </p:txBody>
      </p:sp>
      <p:sp>
        <p:nvSpPr>
          <p:cNvPr id="129" name="Google Shape;129;p6"/>
          <p:cNvSpPr txBox="1">
            <a:spLocks noGrp="1"/>
          </p:cNvSpPr>
          <p:nvPr>
            <p:ph type="ftr" idx="11"/>
          </p:nvPr>
        </p:nvSpPr>
        <p:spPr>
          <a:xfrm>
            <a:off x="1621944" y="12255499"/>
            <a:ext cx="8229600" cy="73025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fi-FI"/>
              <a:t>Manner 3 LOPS21 Luku 3</a:t>
            </a:r>
            <a:endParaRPr/>
          </a:p>
        </p:txBody>
      </p:sp>
      <p:sp>
        <p:nvSpPr>
          <p:cNvPr id="130" name="Google Shape;130;p6"/>
          <p:cNvSpPr txBox="1">
            <a:spLocks noGrp="1"/>
          </p:cNvSpPr>
          <p:nvPr>
            <p:ph type="title"/>
          </p:nvPr>
        </p:nvSpPr>
        <p:spPr>
          <a:xfrm>
            <a:off x="238044" y="0"/>
            <a:ext cx="10997400" cy="2130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75757"/>
              </a:buClr>
              <a:buSzPts val="8800"/>
              <a:buFont typeface="Calibri"/>
              <a:buNone/>
            </a:pPr>
            <a:r>
              <a:rPr lang="fi-FI" dirty="0"/>
              <a:t>Konfliktit</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Office-teema">
  <a:themeElements>
    <a:clrScheme name="Opeaineisto">
      <a:dk1>
        <a:srgbClr val="202020"/>
      </a:dk1>
      <a:lt1>
        <a:srgbClr val="FFFFFF"/>
      </a:lt1>
      <a:dk2>
        <a:srgbClr val="006BB3"/>
      </a:dk2>
      <a:lt2>
        <a:srgbClr val="E7E6E6"/>
      </a:lt2>
      <a:accent1>
        <a:srgbClr val="0096DB"/>
      </a:accent1>
      <a:accent2>
        <a:srgbClr val="009FAD"/>
      </a:accent2>
      <a:accent3>
        <a:srgbClr val="51A300"/>
      </a:accent3>
      <a:accent4>
        <a:srgbClr val="8E7BD3"/>
      </a:accent4>
      <a:accent5>
        <a:srgbClr val="E00000"/>
      </a:accent5>
      <a:accent6>
        <a:srgbClr val="FA6400"/>
      </a:accent6>
      <a:hlink>
        <a:srgbClr val="006BB3"/>
      </a:hlink>
      <a:folHlink>
        <a:srgbClr val="2092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TotalTime>
  <Words>357</Words>
  <Application>Microsoft Office PowerPoint</Application>
  <PresentationFormat>Mukautettu</PresentationFormat>
  <Paragraphs>37</Paragraphs>
  <Slides>5</Slides>
  <Notes>5</Notes>
  <HiddenSlides>0</HiddenSlides>
  <MMClips>0</MMClips>
  <ScaleCrop>false</ScaleCrop>
  <HeadingPairs>
    <vt:vector size="6" baseType="variant">
      <vt:variant>
        <vt:lpstr>Käytetyt fontit</vt:lpstr>
      </vt:variant>
      <vt:variant>
        <vt:i4>2</vt:i4>
      </vt:variant>
      <vt:variant>
        <vt:lpstr>Teema</vt:lpstr>
      </vt:variant>
      <vt:variant>
        <vt:i4>1</vt:i4>
      </vt:variant>
      <vt:variant>
        <vt:lpstr>Dian otsikot</vt:lpstr>
      </vt:variant>
      <vt:variant>
        <vt:i4>5</vt:i4>
      </vt:variant>
    </vt:vector>
  </HeadingPairs>
  <TitlesOfParts>
    <vt:vector size="8" baseType="lpstr">
      <vt:lpstr>Arial</vt:lpstr>
      <vt:lpstr>Calibri</vt:lpstr>
      <vt:lpstr>Office-teema</vt:lpstr>
      <vt:lpstr>3. Kulttuurien monimuotoisuus</vt:lpstr>
      <vt:lpstr>Kulttuuri</vt:lpstr>
      <vt:lpstr>Kulttuuripiirit</vt:lpstr>
      <vt:lpstr>PowerPoint-esitys</vt:lpstr>
      <vt:lpstr>Konfliktit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Kulttuurien monimuotoisuus</dc:title>
  <dc:creator>Väänänen Anna</dc:creator>
  <cp:lastModifiedBy>Anitta Marttila</cp:lastModifiedBy>
  <cp:revision>2</cp:revision>
  <dcterms:created xsi:type="dcterms:W3CDTF">2020-05-05T09:10:38Z</dcterms:created>
  <dcterms:modified xsi:type="dcterms:W3CDTF">2023-04-20T16:29:06Z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0x010100E0385AE73BA4B34DAC1EFBEFAAD46A70</vt:lpwstr>
  </property>
  <property fmtid="{D5CDD505-2E9C-101B-9397-08002B2CF9AE}" pid="3" name="TaxKeyword">
    <vt:lpwstr>41;#OOP-powerpointpohja|b87018b7-7572-424a-a48e-dd9736b1fc19;#40;#ppt-pohja|329e38b3-6dd1-4fb8-91c8-04b46990d104;#39;#oppimisen palvelut|6398ef2c-ffc1-44a8-be3a-4c24f3a77669;#38;#powerpoint|f75681ab-06c1-44f6-ad94-a10fca7efc72</vt:lpwstr>
  </property>
</Properties>
</file>