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2" r:id="rId7"/>
    <p:sldId id="263" r:id="rId8"/>
    <p:sldId id="264" r:id="rId9"/>
    <p:sldId id="265" r:id="rId10"/>
    <p:sldId id="266" r:id="rId11"/>
    <p:sldId id="267" r:id="rId12"/>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44C2C4-F140-4870-9ACC-22A40CDCFAD1}"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fi-FI"/>
        </a:p>
      </dgm:t>
    </dgm:pt>
    <dgm:pt modelId="{A69D22F1-B391-44B0-B7C7-9319232B3EE9}">
      <dgm:prSet phldrT="[Teksti]" custT="1"/>
      <dgm:spPr/>
      <dgm:t>
        <a:bodyPr/>
        <a:lstStyle/>
        <a:p>
          <a:endParaRPr lang="fi-FI" sz="1100" dirty="0" smtClean="0"/>
        </a:p>
        <a:p>
          <a:r>
            <a:rPr lang="fi-FI" sz="2000" dirty="0" smtClean="0">
              <a:solidFill>
                <a:srgbClr val="FF0000"/>
              </a:solidFill>
            </a:rPr>
            <a:t>OPPILASKUNTA</a:t>
          </a:r>
        </a:p>
        <a:p>
          <a:r>
            <a:rPr lang="fi-FI" sz="2000" dirty="0" smtClean="0"/>
            <a:t>= Taimelan koulun oppilaat</a:t>
          </a:r>
          <a:endParaRPr lang="fi-FI" sz="2000" dirty="0"/>
        </a:p>
      </dgm:t>
    </dgm:pt>
    <dgm:pt modelId="{1427B956-D213-4822-9E6D-6106D818F93D}" type="parTrans" cxnId="{75AAC31F-1ECC-4FF8-8F79-2524FD10D4E5}">
      <dgm:prSet/>
      <dgm:spPr/>
      <dgm:t>
        <a:bodyPr/>
        <a:lstStyle/>
        <a:p>
          <a:endParaRPr lang="fi-FI"/>
        </a:p>
      </dgm:t>
    </dgm:pt>
    <dgm:pt modelId="{2E3E349D-54C4-4179-BBC8-E4E318242C52}" type="sibTrans" cxnId="{75AAC31F-1ECC-4FF8-8F79-2524FD10D4E5}">
      <dgm:prSet/>
      <dgm:spPr/>
      <dgm:t>
        <a:bodyPr/>
        <a:lstStyle/>
        <a:p>
          <a:endParaRPr lang="fi-FI"/>
        </a:p>
      </dgm:t>
    </dgm:pt>
    <dgm:pt modelId="{F01D82FC-FB6A-4917-953F-CAAE066F5ADD}">
      <dgm:prSet phldrT="[Teksti]" custT="1"/>
      <dgm:spPr/>
      <dgm:t>
        <a:bodyPr/>
        <a:lstStyle/>
        <a:p>
          <a:r>
            <a:rPr lang="fi-FI" sz="1400" baseline="0" dirty="0" smtClean="0">
              <a:solidFill>
                <a:srgbClr val="FF0000"/>
              </a:solidFill>
            </a:rPr>
            <a:t>Oppilaskunnan hallitus</a:t>
          </a:r>
        </a:p>
        <a:p>
          <a:endParaRPr lang="fi-FI" sz="1400" baseline="0" dirty="0" smtClean="0"/>
        </a:p>
        <a:p>
          <a:r>
            <a:rPr lang="fi-FI" sz="1400" baseline="0" dirty="0" err="1" smtClean="0"/>
            <a:t>-Oppilaskunta</a:t>
          </a:r>
          <a:r>
            <a:rPr lang="fi-FI" sz="1400" baseline="0" dirty="0" smtClean="0"/>
            <a:t> valitsee</a:t>
          </a:r>
          <a:endParaRPr lang="fi-FI" sz="1400" baseline="0" dirty="0"/>
        </a:p>
      </dgm:t>
    </dgm:pt>
    <dgm:pt modelId="{474ECCAB-641F-4A1E-972C-B00E39F5BAF1}" type="parTrans" cxnId="{1426A826-69C4-43C6-8011-EEFA5FD5BAA3}">
      <dgm:prSet/>
      <dgm:spPr/>
      <dgm:t>
        <a:bodyPr/>
        <a:lstStyle/>
        <a:p>
          <a:endParaRPr lang="fi-FI"/>
        </a:p>
      </dgm:t>
    </dgm:pt>
    <dgm:pt modelId="{5204A04F-0191-4FA7-955A-80F213E3FB28}" type="sibTrans" cxnId="{1426A826-69C4-43C6-8011-EEFA5FD5BAA3}">
      <dgm:prSet/>
      <dgm:spPr/>
      <dgm:t>
        <a:bodyPr/>
        <a:lstStyle/>
        <a:p>
          <a:endParaRPr lang="fi-FI"/>
        </a:p>
      </dgm:t>
    </dgm:pt>
    <dgm:pt modelId="{8E486873-6D56-47AF-B2BA-561685F97F75}" type="pres">
      <dgm:prSet presAssocID="{0044C2C4-F140-4870-9ACC-22A40CDCFAD1}" presName="Name0" presStyleCnt="0">
        <dgm:presLayoutVars>
          <dgm:chMax val="7"/>
          <dgm:resizeHandles val="exact"/>
        </dgm:presLayoutVars>
      </dgm:prSet>
      <dgm:spPr/>
    </dgm:pt>
    <dgm:pt modelId="{3955671B-19FE-4735-B97F-8E5863DBAA55}" type="pres">
      <dgm:prSet presAssocID="{0044C2C4-F140-4870-9ACC-22A40CDCFAD1}" presName="comp1" presStyleCnt="0"/>
      <dgm:spPr/>
    </dgm:pt>
    <dgm:pt modelId="{D9010C58-3935-454A-A52E-F684A8BDC031}" type="pres">
      <dgm:prSet presAssocID="{0044C2C4-F140-4870-9ACC-22A40CDCFAD1}" presName="circle1" presStyleLbl="node1" presStyleIdx="0" presStyleCnt="2"/>
      <dgm:spPr/>
      <dgm:t>
        <a:bodyPr/>
        <a:lstStyle/>
        <a:p>
          <a:endParaRPr lang="fi-FI"/>
        </a:p>
      </dgm:t>
    </dgm:pt>
    <dgm:pt modelId="{7BCA0298-897A-44A7-9AB0-64B2DF63815B}" type="pres">
      <dgm:prSet presAssocID="{0044C2C4-F140-4870-9ACC-22A40CDCFAD1}" presName="c1text" presStyleLbl="node1" presStyleIdx="0" presStyleCnt="2">
        <dgm:presLayoutVars>
          <dgm:bulletEnabled val="1"/>
        </dgm:presLayoutVars>
      </dgm:prSet>
      <dgm:spPr/>
      <dgm:t>
        <a:bodyPr/>
        <a:lstStyle/>
        <a:p>
          <a:endParaRPr lang="fi-FI"/>
        </a:p>
      </dgm:t>
    </dgm:pt>
    <dgm:pt modelId="{AD286C49-22D9-46A8-9474-C9CAFCFCE35F}" type="pres">
      <dgm:prSet presAssocID="{0044C2C4-F140-4870-9ACC-22A40CDCFAD1}" presName="comp2" presStyleCnt="0"/>
      <dgm:spPr/>
    </dgm:pt>
    <dgm:pt modelId="{ED60B186-A88F-4B56-87BE-351218233EEC}" type="pres">
      <dgm:prSet presAssocID="{0044C2C4-F140-4870-9ACC-22A40CDCFAD1}" presName="circle2" presStyleLbl="node1" presStyleIdx="1" presStyleCnt="2" custScaleX="76368" custScaleY="54672" custLinFactNeighborX="0" custLinFactNeighborY="2121"/>
      <dgm:spPr/>
      <dgm:t>
        <a:bodyPr/>
        <a:lstStyle/>
        <a:p>
          <a:endParaRPr lang="fi-FI"/>
        </a:p>
      </dgm:t>
    </dgm:pt>
    <dgm:pt modelId="{54597CC3-2F25-41D6-80E2-06F47F082A76}" type="pres">
      <dgm:prSet presAssocID="{0044C2C4-F140-4870-9ACC-22A40CDCFAD1}" presName="c2text" presStyleLbl="node1" presStyleIdx="1" presStyleCnt="2">
        <dgm:presLayoutVars>
          <dgm:bulletEnabled val="1"/>
        </dgm:presLayoutVars>
      </dgm:prSet>
      <dgm:spPr/>
      <dgm:t>
        <a:bodyPr/>
        <a:lstStyle/>
        <a:p>
          <a:endParaRPr lang="fi-FI"/>
        </a:p>
      </dgm:t>
    </dgm:pt>
  </dgm:ptLst>
  <dgm:cxnLst>
    <dgm:cxn modelId="{D222BCE6-3CCF-4332-ACA7-6185A1C3A592}" type="presOf" srcId="{0044C2C4-F140-4870-9ACC-22A40CDCFAD1}" destId="{8E486873-6D56-47AF-B2BA-561685F97F75}" srcOrd="0" destOrd="0" presId="urn:microsoft.com/office/officeart/2005/8/layout/venn2"/>
    <dgm:cxn modelId="{555D0792-EC4C-4396-8DF5-8FBDB86AE2A0}" type="presOf" srcId="{F01D82FC-FB6A-4917-953F-CAAE066F5ADD}" destId="{54597CC3-2F25-41D6-80E2-06F47F082A76}" srcOrd="1" destOrd="0" presId="urn:microsoft.com/office/officeart/2005/8/layout/venn2"/>
    <dgm:cxn modelId="{D3DE8CDF-DC8E-4A66-B1B9-4B89106384A5}" type="presOf" srcId="{F01D82FC-FB6A-4917-953F-CAAE066F5ADD}" destId="{ED60B186-A88F-4B56-87BE-351218233EEC}" srcOrd="0" destOrd="0" presId="urn:microsoft.com/office/officeart/2005/8/layout/venn2"/>
    <dgm:cxn modelId="{75AAC31F-1ECC-4FF8-8F79-2524FD10D4E5}" srcId="{0044C2C4-F140-4870-9ACC-22A40CDCFAD1}" destId="{A69D22F1-B391-44B0-B7C7-9319232B3EE9}" srcOrd="0" destOrd="0" parTransId="{1427B956-D213-4822-9E6D-6106D818F93D}" sibTransId="{2E3E349D-54C4-4179-BBC8-E4E318242C52}"/>
    <dgm:cxn modelId="{D1EB7D5D-8B80-4880-9360-0ECF320A6B05}" type="presOf" srcId="{A69D22F1-B391-44B0-B7C7-9319232B3EE9}" destId="{D9010C58-3935-454A-A52E-F684A8BDC031}" srcOrd="0" destOrd="0" presId="urn:microsoft.com/office/officeart/2005/8/layout/venn2"/>
    <dgm:cxn modelId="{DF5593F3-192B-4824-9FE6-0BF82D30C425}" type="presOf" srcId="{A69D22F1-B391-44B0-B7C7-9319232B3EE9}" destId="{7BCA0298-897A-44A7-9AB0-64B2DF63815B}" srcOrd="1" destOrd="0" presId="urn:microsoft.com/office/officeart/2005/8/layout/venn2"/>
    <dgm:cxn modelId="{1426A826-69C4-43C6-8011-EEFA5FD5BAA3}" srcId="{0044C2C4-F140-4870-9ACC-22A40CDCFAD1}" destId="{F01D82FC-FB6A-4917-953F-CAAE066F5ADD}" srcOrd="1" destOrd="0" parTransId="{474ECCAB-641F-4A1E-972C-B00E39F5BAF1}" sibTransId="{5204A04F-0191-4FA7-955A-80F213E3FB28}"/>
    <dgm:cxn modelId="{9ADF1C42-FA34-4D3F-9A99-92D39C7F9174}" type="presParOf" srcId="{8E486873-6D56-47AF-B2BA-561685F97F75}" destId="{3955671B-19FE-4735-B97F-8E5863DBAA55}" srcOrd="0" destOrd="0" presId="urn:microsoft.com/office/officeart/2005/8/layout/venn2"/>
    <dgm:cxn modelId="{E38B6F34-167F-4F58-98DF-F18E834B8A43}" type="presParOf" srcId="{3955671B-19FE-4735-B97F-8E5863DBAA55}" destId="{D9010C58-3935-454A-A52E-F684A8BDC031}" srcOrd="0" destOrd="0" presId="urn:microsoft.com/office/officeart/2005/8/layout/venn2"/>
    <dgm:cxn modelId="{47C32C91-E727-41BC-822D-22D80F04D349}" type="presParOf" srcId="{3955671B-19FE-4735-B97F-8E5863DBAA55}" destId="{7BCA0298-897A-44A7-9AB0-64B2DF63815B}" srcOrd="1" destOrd="0" presId="urn:microsoft.com/office/officeart/2005/8/layout/venn2"/>
    <dgm:cxn modelId="{85E8F68A-AD19-4EE1-A2C9-DDCED0F882EA}" type="presParOf" srcId="{8E486873-6D56-47AF-B2BA-561685F97F75}" destId="{AD286C49-22D9-46A8-9474-C9CAFCFCE35F}" srcOrd="1" destOrd="0" presId="urn:microsoft.com/office/officeart/2005/8/layout/venn2"/>
    <dgm:cxn modelId="{9A3CF3F7-B5F1-4A4F-8CAD-4F737B003831}" type="presParOf" srcId="{AD286C49-22D9-46A8-9474-C9CAFCFCE35F}" destId="{ED60B186-A88F-4B56-87BE-351218233EEC}" srcOrd="0" destOrd="0" presId="urn:microsoft.com/office/officeart/2005/8/layout/venn2"/>
    <dgm:cxn modelId="{4E807F2D-8527-4CE4-B18B-691E3E8868AD}" type="presParOf" srcId="{AD286C49-22D9-46A8-9474-C9CAFCFCE35F}" destId="{54597CC3-2F25-41D6-80E2-06F47F082A76}"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010C58-3935-454A-A52E-F684A8BDC031}">
      <dsp:nvSpPr>
        <dsp:cNvPr id="0" name=""/>
        <dsp:cNvSpPr/>
      </dsp:nvSpPr>
      <dsp:spPr>
        <a:xfrm>
          <a:off x="1716930" y="0"/>
          <a:ext cx="5001419" cy="5001419"/>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endParaRPr lang="fi-FI" sz="1100" kern="1200" dirty="0" smtClean="0"/>
        </a:p>
        <a:p>
          <a:pPr lvl="0" algn="ctr" defTabSz="488950">
            <a:lnSpc>
              <a:spcPct val="90000"/>
            </a:lnSpc>
            <a:spcBef>
              <a:spcPct val="0"/>
            </a:spcBef>
            <a:spcAft>
              <a:spcPct val="35000"/>
            </a:spcAft>
          </a:pPr>
          <a:r>
            <a:rPr lang="fi-FI" sz="2000" kern="1200" dirty="0" smtClean="0">
              <a:solidFill>
                <a:srgbClr val="FF0000"/>
              </a:solidFill>
            </a:rPr>
            <a:t>OPPILASKUNTA</a:t>
          </a:r>
        </a:p>
        <a:p>
          <a:pPr lvl="0" algn="ctr" defTabSz="488950">
            <a:lnSpc>
              <a:spcPct val="90000"/>
            </a:lnSpc>
            <a:spcBef>
              <a:spcPct val="0"/>
            </a:spcBef>
            <a:spcAft>
              <a:spcPct val="35000"/>
            </a:spcAft>
          </a:pPr>
          <a:r>
            <a:rPr lang="fi-FI" sz="2000" kern="1200" dirty="0" smtClean="0"/>
            <a:t>= Taimelan koulun oppilaat</a:t>
          </a:r>
          <a:endParaRPr lang="fi-FI" sz="2000" kern="1200" dirty="0"/>
        </a:p>
      </dsp:txBody>
      <dsp:txXfrm>
        <a:off x="2904767" y="375106"/>
        <a:ext cx="2625744" cy="850241"/>
      </dsp:txXfrm>
    </dsp:sp>
    <dsp:sp modelId="{ED60B186-A88F-4B56-87BE-351218233EEC}">
      <dsp:nvSpPr>
        <dsp:cNvPr id="0" name=""/>
        <dsp:cNvSpPr/>
      </dsp:nvSpPr>
      <dsp:spPr>
        <a:xfrm>
          <a:off x="2785333" y="2180056"/>
          <a:ext cx="2864612" cy="2050781"/>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fi-FI" sz="1400" kern="1200" baseline="0" dirty="0" smtClean="0">
              <a:solidFill>
                <a:srgbClr val="FF0000"/>
              </a:solidFill>
            </a:rPr>
            <a:t>Oppilaskunnan hallitus</a:t>
          </a:r>
        </a:p>
        <a:p>
          <a:pPr lvl="0" algn="ctr" defTabSz="622300">
            <a:lnSpc>
              <a:spcPct val="90000"/>
            </a:lnSpc>
            <a:spcBef>
              <a:spcPct val="0"/>
            </a:spcBef>
            <a:spcAft>
              <a:spcPct val="35000"/>
            </a:spcAft>
          </a:pPr>
          <a:endParaRPr lang="fi-FI" sz="1400" kern="1200" baseline="0" dirty="0" smtClean="0"/>
        </a:p>
        <a:p>
          <a:pPr lvl="0" algn="ctr" defTabSz="622300">
            <a:lnSpc>
              <a:spcPct val="90000"/>
            </a:lnSpc>
            <a:spcBef>
              <a:spcPct val="0"/>
            </a:spcBef>
            <a:spcAft>
              <a:spcPct val="35000"/>
            </a:spcAft>
          </a:pPr>
          <a:r>
            <a:rPr lang="fi-FI" sz="1400" kern="1200" baseline="0" dirty="0" err="1" smtClean="0"/>
            <a:t>-Oppilaskunta</a:t>
          </a:r>
          <a:r>
            <a:rPr lang="fi-FI" sz="1400" kern="1200" baseline="0" dirty="0" smtClean="0"/>
            <a:t> valitsee</a:t>
          </a:r>
          <a:endParaRPr lang="fi-FI" sz="1400" kern="1200" baseline="0" dirty="0"/>
        </a:p>
      </dsp:txBody>
      <dsp:txXfrm>
        <a:off x="3204846" y="2692751"/>
        <a:ext cx="2025587" cy="102539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Ref idx="1002">
        <a:schemeClr val="bg1"/>
      </p:bgRef>
    </p:bg>
    <p:spTree>
      <p:nvGrpSpPr>
        <p:cNvPr id="1" name=""/>
        <p:cNvGrpSpPr/>
        <p:nvPr/>
      </p:nvGrpSpPr>
      <p:grpSpPr>
        <a:xfrm>
          <a:off x="0" y="0"/>
          <a:ext cx="0" cy="0"/>
          <a:chOff x="0" y="0"/>
          <a:chExt cx="0" cy="0"/>
        </a:xfrm>
      </p:grpSpPr>
      <p:sp>
        <p:nvSpPr>
          <p:cNvPr id="8" name="Suorakulmio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uora yhdysviiva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Otsikko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i-FI" smtClean="0"/>
              <a:t>Muokkaa perustyyl. napsautt.</a:t>
            </a:r>
            <a:endParaRPr kumimoji="0" lang="en-US"/>
          </a:p>
        </p:txBody>
      </p:sp>
      <p:sp>
        <p:nvSpPr>
          <p:cNvPr id="25" name="Alaotsikko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i-FI" smtClean="0"/>
              <a:t>Muokkaa alaotsikon perustyyliä napsautt.</a:t>
            </a:r>
            <a:endParaRPr kumimoji="0" lang="en-US"/>
          </a:p>
        </p:txBody>
      </p:sp>
      <p:sp>
        <p:nvSpPr>
          <p:cNvPr id="31" name="Päivämäärän paikkamerkki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E33D245-10BD-48E3-BBA8-6F54574962A3}" type="datetimeFigureOut">
              <a:rPr lang="fi-FI" smtClean="0"/>
              <a:t>8.8.2019</a:t>
            </a:fld>
            <a:endParaRPr lang="fi-FI"/>
          </a:p>
        </p:txBody>
      </p:sp>
      <p:sp>
        <p:nvSpPr>
          <p:cNvPr id="18" name="Alatunnisteen paikkamerk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i-FI"/>
          </a:p>
        </p:txBody>
      </p:sp>
      <p:sp>
        <p:nvSpPr>
          <p:cNvPr id="29" name="Dian numeron paikkamerkki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ADAAD77-ADB3-46AF-9ED6-903606C147DB}" type="slidenum">
              <a:rPr lang="fi-FI" smtClean="0"/>
              <a:t>‹#›</a:t>
            </a:fld>
            <a:endParaRPr lang="fi-FI"/>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extLst/>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p:txBody>
          <a:bodyPr vert="eaVert"/>
          <a:lstStyle>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extLst/>
          </a:lstStyle>
          <a:p>
            <a:fld id="{8E33D245-10BD-48E3-BBA8-6F54574962A3}" type="datetimeFigureOut">
              <a:rPr lang="fi-FI" smtClean="0"/>
              <a:t>8.8.2019</a:t>
            </a:fld>
            <a:endParaRPr lang="fi-FI"/>
          </a:p>
        </p:txBody>
      </p:sp>
      <p:sp>
        <p:nvSpPr>
          <p:cNvPr id="5" name="Alatunnisteen paikkamerkki 4"/>
          <p:cNvSpPr>
            <a:spLocks noGrp="1"/>
          </p:cNvSpPr>
          <p:nvPr>
            <p:ph type="ftr" sz="quarter" idx="11"/>
          </p:nvPr>
        </p:nvSpPr>
        <p:spPr/>
        <p:txBody>
          <a:bodyPr/>
          <a:lstStyle>
            <a:extLst/>
          </a:lstStyle>
          <a:p>
            <a:endParaRPr lang="fi-FI"/>
          </a:p>
        </p:txBody>
      </p:sp>
      <p:sp>
        <p:nvSpPr>
          <p:cNvPr id="6" name="Dian numeron paikkamerkki 5"/>
          <p:cNvSpPr>
            <a:spLocks noGrp="1"/>
          </p:cNvSpPr>
          <p:nvPr>
            <p:ph type="sldNum" sz="quarter" idx="12"/>
          </p:nvPr>
        </p:nvSpPr>
        <p:spPr/>
        <p:txBody>
          <a:bodyPr/>
          <a:lstStyle>
            <a:extLst/>
          </a:lstStyle>
          <a:p>
            <a:fld id="{CADAAD77-ADB3-46AF-9ED6-903606C147DB}"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553200" y="274955"/>
            <a:ext cx="1524000" cy="5851525"/>
          </a:xfrm>
        </p:spPr>
        <p:txBody>
          <a:bodyPr vert="eaVert" anchor="t"/>
          <a:lstStyle>
            <a:extLst/>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a:xfrm>
            <a:off x="457200" y="274642"/>
            <a:ext cx="6019800" cy="5851525"/>
          </a:xfrm>
        </p:spPr>
        <p:txBody>
          <a:bodyPr vert="eaVert"/>
          <a:lstStyle>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a:xfrm>
            <a:off x="4242816" y="6557946"/>
            <a:ext cx="2002464" cy="226902"/>
          </a:xfrm>
        </p:spPr>
        <p:txBody>
          <a:bodyPr/>
          <a:lstStyle>
            <a:extLst/>
          </a:lstStyle>
          <a:p>
            <a:fld id="{8E33D245-10BD-48E3-BBA8-6F54574962A3}" type="datetimeFigureOut">
              <a:rPr lang="fi-FI" smtClean="0"/>
              <a:t>8.8.2019</a:t>
            </a:fld>
            <a:endParaRPr lang="fi-FI"/>
          </a:p>
        </p:txBody>
      </p:sp>
      <p:sp>
        <p:nvSpPr>
          <p:cNvPr id="5" name="Alatunnisteen paikkamerkki 4"/>
          <p:cNvSpPr>
            <a:spLocks noGrp="1"/>
          </p:cNvSpPr>
          <p:nvPr>
            <p:ph type="ftr" sz="quarter" idx="11"/>
          </p:nvPr>
        </p:nvSpPr>
        <p:spPr>
          <a:xfrm>
            <a:off x="457200" y="6556248"/>
            <a:ext cx="3657600" cy="228600"/>
          </a:xfrm>
        </p:spPr>
        <p:txBody>
          <a:bodyPr/>
          <a:lstStyle>
            <a:extLst/>
          </a:lstStyle>
          <a:p>
            <a:endParaRPr lang="fi-FI"/>
          </a:p>
        </p:txBody>
      </p:sp>
      <p:sp>
        <p:nvSpPr>
          <p:cNvPr id="6" name="Dian numeron paikkamerkki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ADAAD77-ADB3-46AF-9ED6-903606C147DB}" type="slidenum">
              <a:rPr lang="fi-FI" smtClean="0"/>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extLst/>
          </a:lstStyle>
          <a:p>
            <a:r>
              <a:rPr kumimoji="0" lang="fi-FI" smtClean="0"/>
              <a:t>Muokkaa perustyyl. napsautt.</a:t>
            </a:r>
            <a:endParaRPr kumimoji="0" lang="en-US"/>
          </a:p>
        </p:txBody>
      </p:sp>
      <p:sp>
        <p:nvSpPr>
          <p:cNvPr id="3" name="Sisällön paikkamerkki 2"/>
          <p:cNvSpPr>
            <a:spLocks noGrp="1"/>
          </p:cNvSpPr>
          <p:nvPr>
            <p:ph idx="1"/>
          </p:nvPr>
        </p:nvSpPr>
        <p:spPr/>
        <p:txBody>
          <a:bodyPr/>
          <a:lstStyle>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extLst/>
          </a:lstStyle>
          <a:p>
            <a:fld id="{8E33D245-10BD-48E3-BBA8-6F54574962A3}" type="datetimeFigureOut">
              <a:rPr lang="fi-FI" smtClean="0"/>
              <a:t>8.8.2019</a:t>
            </a:fld>
            <a:endParaRPr lang="fi-FI"/>
          </a:p>
        </p:txBody>
      </p:sp>
      <p:sp>
        <p:nvSpPr>
          <p:cNvPr id="5" name="Alatunnisteen paikkamerkki 4"/>
          <p:cNvSpPr>
            <a:spLocks noGrp="1"/>
          </p:cNvSpPr>
          <p:nvPr>
            <p:ph type="ftr" sz="quarter" idx="11"/>
          </p:nvPr>
        </p:nvSpPr>
        <p:spPr/>
        <p:txBody>
          <a:bodyPr/>
          <a:lstStyle>
            <a:extLst/>
          </a:lstStyle>
          <a:p>
            <a:endParaRPr lang="fi-FI"/>
          </a:p>
        </p:txBody>
      </p:sp>
      <p:sp>
        <p:nvSpPr>
          <p:cNvPr id="6" name="Dian numeron paikkamerkki 5"/>
          <p:cNvSpPr>
            <a:spLocks noGrp="1"/>
          </p:cNvSpPr>
          <p:nvPr>
            <p:ph type="sldNum" sz="quarter" idx="12"/>
          </p:nvPr>
        </p:nvSpPr>
        <p:spPr/>
        <p:txBody>
          <a:bodyPr/>
          <a:lstStyle>
            <a:extLst/>
          </a:lstStyle>
          <a:p>
            <a:fld id="{CADAAD77-ADB3-46AF-9ED6-903606C147DB}" type="slidenum">
              <a:rPr lang="fi-FI" smtClean="0"/>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bg>
      <p:bgRef idx="1001">
        <a:schemeClr val="bg1"/>
      </p:bgRef>
    </p:bg>
    <p:spTree>
      <p:nvGrpSpPr>
        <p:cNvPr id="1" name=""/>
        <p:cNvGrpSpPr/>
        <p:nvPr/>
      </p:nvGrpSpPr>
      <p:grpSpPr>
        <a:xfrm>
          <a:off x="0" y="0"/>
          <a:ext cx="0" cy="0"/>
          <a:chOff x="0" y="0"/>
          <a:chExt cx="0" cy="0"/>
        </a:xfrm>
      </p:grpSpPr>
      <p:sp>
        <p:nvSpPr>
          <p:cNvPr id="2" name="Otsikko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i-FI" smtClean="0"/>
              <a:t>Muokkaa perustyyl. napsautt.</a:t>
            </a:r>
            <a:endParaRPr kumimoji="0" lang="en-US"/>
          </a:p>
        </p:txBody>
      </p:sp>
      <p:sp>
        <p:nvSpPr>
          <p:cNvPr id="3" name="Tekstin paikkamerkki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i-FI" smtClean="0"/>
              <a:t>Muokkaa tekstin perustyylejä napsauttamalla</a:t>
            </a:r>
          </a:p>
        </p:txBody>
      </p:sp>
      <p:sp>
        <p:nvSpPr>
          <p:cNvPr id="4" name="Päivämäärän paikkamerkki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E33D245-10BD-48E3-BBA8-6F54574962A3}" type="datetimeFigureOut">
              <a:rPr lang="fi-FI" smtClean="0"/>
              <a:t>8.8.2019</a:t>
            </a:fld>
            <a:endParaRPr lang="fi-FI"/>
          </a:p>
        </p:txBody>
      </p:sp>
      <p:sp>
        <p:nvSpPr>
          <p:cNvPr id="5" name="Alatunnisteen paikkamerk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i-FI"/>
          </a:p>
        </p:txBody>
      </p:sp>
      <p:sp>
        <p:nvSpPr>
          <p:cNvPr id="6" name="Dian numeron paikkamerkki 5"/>
          <p:cNvSpPr>
            <a:spLocks noGrp="1"/>
          </p:cNvSpPr>
          <p:nvPr>
            <p:ph type="sldNum" sz="quarter" idx="12"/>
          </p:nvPr>
        </p:nvSpPr>
        <p:spPr>
          <a:xfrm>
            <a:off x="6733952" y="6555112"/>
            <a:ext cx="588336" cy="228600"/>
          </a:xfrm>
        </p:spPr>
        <p:txBody>
          <a:bodyPr/>
          <a:lstStyle>
            <a:extLst/>
          </a:lstStyle>
          <a:p>
            <a:fld id="{CADAAD77-ADB3-46AF-9ED6-903606C147DB}" type="slidenum">
              <a:rPr lang="fi-FI" smtClean="0"/>
              <a:t>‹#›</a:t>
            </a:fld>
            <a:endParaRPr lang="fi-FI"/>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457200" y="320040"/>
            <a:ext cx="7242048" cy="1143000"/>
          </a:xfrm>
        </p:spPr>
        <p:txBody>
          <a:bodyPr/>
          <a:lstStyle>
            <a:extLst/>
          </a:lstStyle>
          <a:p>
            <a:r>
              <a:rPr kumimoji="0" lang="fi-FI" smtClean="0"/>
              <a:t>Muokkaa perustyyl. napsautt.</a:t>
            </a:r>
            <a:endParaRPr kumimoji="0" lang="en-US"/>
          </a:p>
        </p:txBody>
      </p:sp>
      <p:sp>
        <p:nvSpPr>
          <p:cNvPr id="3" name="Sisällön paikkamerkk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Sisällön paikkamerkk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5" name="Päivämäärän paikkamerkki 4"/>
          <p:cNvSpPr>
            <a:spLocks noGrp="1"/>
          </p:cNvSpPr>
          <p:nvPr>
            <p:ph type="dt" sz="half" idx="10"/>
          </p:nvPr>
        </p:nvSpPr>
        <p:spPr/>
        <p:txBody>
          <a:bodyPr/>
          <a:lstStyle>
            <a:extLst/>
          </a:lstStyle>
          <a:p>
            <a:fld id="{8E33D245-10BD-48E3-BBA8-6F54574962A3}" type="datetimeFigureOut">
              <a:rPr lang="fi-FI" smtClean="0"/>
              <a:t>8.8.2019</a:t>
            </a:fld>
            <a:endParaRPr lang="fi-FI"/>
          </a:p>
        </p:txBody>
      </p:sp>
      <p:sp>
        <p:nvSpPr>
          <p:cNvPr id="6" name="Alatunnisteen paikkamerkki 5"/>
          <p:cNvSpPr>
            <a:spLocks noGrp="1"/>
          </p:cNvSpPr>
          <p:nvPr>
            <p:ph type="ftr" sz="quarter" idx="11"/>
          </p:nvPr>
        </p:nvSpPr>
        <p:spPr/>
        <p:txBody>
          <a:bodyPr/>
          <a:lstStyle>
            <a:extLst/>
          </a:lstStyle>
          <a:p>
            <a:endParaRPr lang="fi-FI"/>
          </a:p>
        </p:txBody>
      </p:sp>
      <p:sp>
        <p:nvSpPr>
          <p:cNvPr id="7" name="Dian numeron paikkamerkki 6"/>
          <p:cNvSpPr>
            <a:spLocks noGrp="1"/>
          </p:cNvSpPr>
          <p:nvPr>
            <p:ph type="sldNum" sz="quarter" idx="12"/>
          </p:nvPr>
        </p:nvSpPr>
        <p:spPr/>
        <p:txBody>
          <a:bodyPr/>
          <a:lstStyle>
            <a:extLst/>
          </a:lstStyle>
          <a:p>
            <a:fld id="{CADAAD77-ADB3-46AF-9ED6-903606C147DB}" type="slidenum">
              <a:rPr lang="fi-FI" smtClean="0"/>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320040"/>
            <a:ext cx="7242048" cy="1143000"/>
          </a:xfrm>
        </p:spPr>
        <p:txBody>
          <a:bodyPr anchor="b"/>
          <a:lstStyle>
            <a:lvl1pPr>
              <a:defRPr/>
            </a:lvl1pPr>
            <a:extLst/>
          </a:lstStyle>
          <a:p>
            <a:r>
              <a:rPr kumimoji="0" lang="fi-FI" smtClean="0"/>
              <a:t>Muokkaa perustyyl. napsautt.</a:t>
            </a:r>
            <a:endParaRPr kumimoji="0" lang="en-US"/>
          </a:p>
        </p:txBody>
      </p:sp>
      <p:sp>
        <p:nvSpPr>
          <p:cNvPr id="3" name="Tekstin paikkamerkki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i-FI" smtClean="0"/>
              <a:t>Muokkaa tekstin perustyylejä napsauttamalla</a:t>
            </a:r>
          </a:p>
        </p:txBody>
      </p:sp>
      <p:sp>
        <p:nvSpPr>
          <p:cNvPr id="4" name="Tekstin paikkamerkki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i-FI" smtClean="0"/>
              <a:t>Muokkaa tekstin perustyylejä napsauttamalla</a:t>
            </a:r>
          </a:p>
        </p:txBody>
      </p:sp>
      <p:sp>
        <p:nvSpPr>
          <p:cNvPr id="5" name="Sisällön paikkamerkk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6" name="Sisällön paikkamerkk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7" name="Päivämäärän paikkamerkki 6"/>
          <p:cNvSpPr>
            <a:spLocks noGrp="1"/>
          </p:cNvSpPr>
          <p:nvPr>
            <p:ph type="dt" sz="half" idx="10"/>
          </p:nvPr>
        </p:nvSpPr>
        <p:spPr/>
        <p:txBody>
          <a:bodyPr/>
          <a:lstStyle>
            <a:extLst/>
          </a:lstStyle>
          <a:p>
            <a:fld id="{8E33D245-10BD-48E3-BBA8-6F54574962A3}" type="datetimeFigureOut">
              <a:rPr lang="fi-FI" smtClean="0"/>
              <a:t>8.8.2019</a:t>
            </a:fld>
            <a:endParaRPr lang="fi-FI"/>
          </a:p>
        </p:txBody>
      </p:sp>
      <p:sp>
        <p:nvSpPr>
          <p:cNvPr id="8" name="Alatunnisteen paikkamerkki 7"/>
          <p:cNvSpPr>
            <a:spLocks noGrp="1"/>
          </p:cNvSpPr>
          <p:nvPr>
            <p:ph type="ftr" sz="quarter" idx="11"/>
          </p:nvPr>
        </p:nvSpPr>
        <p:spPr/>
        <p:txBody>
          <a:bodyPr/>
          <a:lstStyle>
            <a:extLst/>
          </a:lstStyle>
          <a:p>
            <a:endParaRPr lang="fi-FI"/>
          </a:p>
        </p:txBody>
      </p:sp>
      <p:sp>
        <p:nvSpPr>
          <p:cNvPr id="9" name="Dian numeron paikkamerkki 8"/>
          <p:cNvSpPr>
            <a:spLocks noGrp="1"/>
          </p:cNvSpPr>
          <p:nvPr>
            <p:ph type="sldNum" sz="quarter" idx="12"/>
          </p:nvPr>
        </p:nvSpPr>
        <p:spPr/>
        <p:txBody>
          <a:bodyPr/>
          <a:lstStyle>
            <a:extLst/>
          </a:lstStyle>
          <a:p>
            <a:fld id="{CADAAD77-ADB3-46AF-9ED6-903606C147DB}"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457200" y="320040"/>
            <a:ext cx="7242048" cy="1143000"/>
          </a:xfrm>
        </p:spPr>
        <p:txBody>
          <a:bodyPr/>
          <a:lstStyle>
            <a:extLst/>
          </a:lstStyle>
          <a:p>
            <a:r>
              <a:rPr kumimoji="0" lang="fi-FI" smtClean="0"/>
              <a:t>Muokkaa perustyyl. napsautt.</a:t>
            </a:r>
            <a:endParaRPr kumimoji="0" lang="en-US"/>
          </a:p>
        </p:txBody>
      </p:sp>
      <p:sp>
        <p:nvSpPr>
          <p:cNvPr id="3" name="Päivämäärän paikkamerkki 2"/>
          <p:cNvSpPr>
            <a:spLocks noGrp="1"/>
          </p:cNvSpPr>
          <p:nvPr>
            <p:ph type="dt" sz="half" idx="10"/>
          </p:nvPr>
        </p:nvSpPr>
        <p:spPr/>
        <p:txBody>
          <a:bodyPr/>
          <a:lstStyle>
            <a:extLst/>
          </a:lstStyle>
          <a:p>
            <a:fld id="{8E33D245-10BD-48E3-BBA8-6F54574962A3}" type="datetimeFigureOut">
              <a:rPr lang="fi-FI" smtClean="0"/>
              <a:t>8.8.2019</a:t>
            </a:fld>
            <a:endParaRPr lang="fi-FI"/>
          </a:p>
        </p:txBody>
      </p:sp>
      <p:sp>
        <p:nvSpPr>
          <p:cNvPr id="4" name="Alatunnisteen paikkamerkki 3"/>
          <p:cNvSpPr>
            <a:spLocks noGrp="1"/>
          </p:cNvSpPr>
          <p:nvPr>
            <p:ph type="ftr" sz="quarter" idx="11"/>
          </p:nvPr>
        </p:nvSpPr>
        <p:spPr/>
        <p:txBody>
          <a:bodyPr/>
          <a:lstStyle>
            <a:extLst/>
          </a:lstStyle>
          <a:p>
            <a:endParaRPr lang="fi-FI"/>
          </a:p>
        </p:txBody>
      </p:sp>
      <p:sp>
        <p:nvSpPr>
          <p:cNvPr id="5" name="Dian numeron paikkamerkki 4"/>
          <p:cNvSpPr>
            <a:spLocks noGrp="1"/>
          </p:cNvSpPr>
          <p:nvPr>
            <p:ph type="sldNum" sz="quarter" idx="12"/>
          </p:nvPr>
        </p:nvSpPr>
        <p:spPr/>
        <p:txBody>
          <a:bodyPr/>
          <a:lstStyle>
            <a:extLst/>
          </a:lstStyle>
          <a:p>
            <a:fld id="{CADAAD77-ADB3-46AF-9ED6-903606C147DB}"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defRPr>
                <a:solidFill>
                  <a:schemeClr val="tx2"/>
                </a:solidFill>
              </a:defRPr>
            </a:lvl1pPr>
            <a:extLst/>
          </a:lstStyle>
          <a:p>
            <a:fld id="{8E33D245-10BD-48E3-BBA8-6F54574962A3}" type="datetimeFigureOut">
              <a:rPr lang="fi-FI" smtClean="0"/>
              <a:t>8.8.2019</a:t>
            </a:fld>
            <a:endParaRPr lang="fi-FI"/>
          </a:p>
        </p:txBody>
      </p:sp>
      <p:sp>
        <p:nvSpPr>
          <p:cNvPr id="3" name="Alatunnisteen paikkamerkki 2"/>
          <p:cNvSpPr>
            <a:spLocks noGrp="1"/>
          </p:cNvSpPr>
          <p:nvPr>
            <p:ph type="ftr" sz="quarter" idx="11"/>
          </p:nvPr>
        </p:nvSpPr>
        <p:spPr/>
        <p:txBody>
          <a:bodyPr/>
          <a:lstStyle>
            <a:lvl1pPr>
              <a:defRPr>
                <a:solidFill>
                  <a:schemeClr val="tx2"/>
                </a:solidFill>
              </a:defRPr>
            </a:lvl1pPr>
            <a:extLst/>
          </a:lstStyle>
          <a:p>
            <a:endParaRPr lang="fi-FI"/>
          </a:p>
        </p:txBody>
      </p:sp>
      <p:sp>
        <p:nvSpPr>
          <p:cNvPr id="4" name="Dian numeron paikkamerkki 3"/>
          <p:cNvSpPr>
            <a:spLocks noGrp="1"/>
          </p:cNvSpPr>
          <p:nvPr>
            <p:ph type="sldNum" sz="quarter" idx="12"/>
          </p:nvPr>
        </p:nvSpPr>
        <p:spPr/>
        <p:txBody>
          <a:bodyPr/>
          <a:lstStyle>
            <a:extLst/>
          </a:lstStyle>
          <a:p>
            <a:fld id="{CADAAD77-ADB3-46AF-9ED6-903606C147DB}"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i-FI" smtClean="0"/>
              <a:t>Muokkaa perustyyl. napsautt.</a:t>
            </a:r>
            <a:endParaRPr kumimoji="0" lang="en-US"/>
          </a:p>
        </p:txBody>
      </p:sp>
      <p:sp>
        <p:nvSpPr>
          <p:cNvPr id="3" name="Tekstin paikkamerkki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i-FI" smtClean="0"/>
              <a:t>Muokkaa tekstin perustyylejä napsauttamalla</a:t>
            </a:r>
          </a:p>
        </p:txBody>
      </p:sp>
      <p:sp>
        <p:nvSpPr>
          <p:cNvPr id="4" name="Sisällön paikkamerkk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5" name="Päivämäärän paikkamerkki 4"/>
          <p:cNvSpPr>
            <a:spLocks noGrp="1"/>
          </p:cNvSpPr>
          <p:nvPr>
            <p:ph type="dt" sz="half" idx="10"/>
          </p:nvPr>
        </p:nvSpPr>
        <p:spPr/>
        <p:txBody>
          <a:bodyPr/>
          <a:lstStyle>
            <a:extLst/>
          </a:lstStyle>
          <a:p>
            <a:fld id="{8E33D245-10BD-48E3-BBA8-6F54574962A3}" type="datetimeFigureOut">
              <a:rPr lang="fi-FI" smtClean="0"/>
              <a:t>8.8.2019</a:t>
            </a:fld>
            <a:endParaRPr lang="fi-FI"/>
          </a:p>
        </p:txBody>
      </p:sp>
      <p:sp>
        <p:nvSpPr>
          <p:cNvPr id="6" name="Alatunnisteen paikkamerkki 5"/>
          <p:cNvSpPr>
            <a:spLocks noGrp="1"/>
          </p:cNvSpPr>
          <p:nvPr>
            <p:ph type="ftr" sz="quarter" idx="11"/>
          </p:nvPr>
        </p:nvSpPr>
        <p:spPr/>
        <p:txBody>
          <a:bodyPr/>
          <a:lstStyle>
            <a:extLst/>
          </a:lstStyle>
          <a:p>
            <a:endParaRPr lang="fi-FI"/>
          </a:p>
        </p:txBody>
      </p:sp>
      <p:sp>
        <p:nvSpPr>
          <p:cNvPr id="7" name="Dian numeron paikkamerkki 6"/>
          <p:cNvSpPr>
            <a:spLocks noGrp="1"/>
          </p:cNvSpPr>
          <p:nvPr>
            <p:ph type="sldNum" sz="quarter" idx="12"/>
          </p:nvPr>
        </p:nvSpPr>
        <p:spPr/>
        <p:txBody>
          <a:bodyPr/>
          <a:lstStyle>
            <a:extLst/>
          </a:lstStyle>
          <a:p>
            <a:fld id="{CADAAD77-ADB3-46AF-9ED6-903606C147DB}" type="slidenum">
              <a:rPr lang="fi-FI" smtClean="0"/>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bg>
      <p:bgRef idx="1002">
        <a:schemeClr val="bg2"/>
      </p:bgRef>
    </p:bg>
    <p:spTree>
      <p:nvGrpSpPr>
        <p:cNvPr id="1" name=""/>
        <p:cNvGrpSpPr/>
        <p:nvPr/>
      </p:nvGrpSpPr>
      <p:grpSpPr>
        <a:xfrm>
          <a:off x="0" y="0"/>
          <a:ext cx="0" cy="0"/>
          <a:chOff x="0" y="0"/>
          <a:chExt cx="0" cy="0"/>
        </a:xfrm>
      </p:grpSpPr>
      <p:sp>
        <p:nvSpPr>
          <p:cNvPr id="8" name="Suorakulmio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Suorakulmio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Otsikko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i-FI" smtClean="0"/>
              <a:t>Muokkaa perustyyl. napsautt.</a:t>
            </a:r>
            <a:endParaRPr kumimoji="0" lang="en-US" dirty="0"/>
          </a:p>
        </p:txBody>
      </p:sp>
      <p:sp>
        <p:nvSpPr>
          <p:cNvPr id="4" name="Tekstin paikkamerkki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i-FI" smtClean="0"/>
              <a:t>Muokkaa tekstin perustyylejä napsauttamalla</a:t>
            </a:r>
          </a:p>
        </p:txBody>
      </p:sp>
      <p:sp>
        <p:nvSpPr>
          <p:cNvPr id="5" name="Päivämäärän paikkamerkki 4"/>
          <p:cNvSpPr>
            <a:spLocks noGrp="1"/>
          </p:cNvSpPr>
          <p:nvPr>
            <p:ph type="dt" sz="half" idx="10"/>
          </p:nvPr>
        </p:nvSpPr>
        <p:spPr/>
        <p:txBody>
          <a:bodyPr/>
          <a:lstStyle>
            <a:extLst/>
          </a:lstStyle>
          <a:p>
            <a:fld id="{8E33D245-10BD-48E3-BBA8-6F54574962A3}" type="datetimeFigureOut">
              <a:rPr lang="fi-FI" smtClean="0"/>
              <a:t>8.8.2019</a:t>
            </a:fld>
            <a:endParaRPr lang="fi-FI"/>
          </a:p>
        </p:txBody>
      </p:sp>
      <p:sp>
        <p:nvSpPr>
          <p:cNvPr id="6" name="Alatunnisteen paikkamerkki 5"/>
          <p:cNvSpPr>
            <a:spLocks noGrp="1"/>
          </p:cNvSpPr>
          <p:nvPr>
            <p:ph type="ftr" sz="quarter" idx="11"/>
          </p:nvPr>
        </p:nvSpPr>
        <p:spPr/>
        <p:txBody>
          <a:bodyPr/>
          <a:lstStyle>
            <a:extLst/>
          </a:lstStyle>
          <a:p>
            <a:endParaRPr lang="fi-FI"/>
          </a:p>
        </p:txBody>
      </p:sp>
      <p:sp>
        <p:nvSpPr>
          <p:cNvPr id="7" name="Dian numeron paikkamerkki 6"/>
          <p:cNvSpPr>
            <a:spLocks noGrp="1"/>
          </p:cNvSpPr>
          <p:nvPr>
            <p:ph type="sldNum" sz="quarter" idx="12"/>
          </p:nvPr>
        </p:nvSpPr>
        <p:spPr/>
        <p:txBody>
          <a:bodyPr/>
          <a:lstStyle>
            <a:extLst/>
          </a:lstStyle>
          <a:p>
            <a:fld id="{CADAAD77-ADB3-46AF-9ED6-903606C147DB}" type="slidenum">
              <a:rPr lang="fi-FI" smtClean="0"/>
              <a:t>‹#›</a:t>
            </a:fld>
            <a:endParaRPr lang="fi-FI"/>
          </a:p>
        </p:txBody>
      </p:sp>
      <p:sp>
        <p:nvSpPr>
          <p:cNvPr id="10" name="Kuvan paikkamerkki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i-FI" smtClean="0"/>
              <a:t>Lisää kuva napsauttamalla kuvaketta</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Suorakulmio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Otsikon paikkamerkki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i-FI" smtClean="0"/>
              <a:t>Muokkaa perustyyl. napsautt.</a:t>
            </a:r>
            <a:endParaRPr kumimoji="0" lang="en-US"/>
          </a:p>
        </p:txBody>
      </p:sp>
      <p:sp>
        <p:nvSpPr>
          <p:cNvPr id="31" name="Tekstin paikkamerkki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i-FI" smtClean="0"/>
              <a:t>Muokkaa tekstin perustyylejä napsauttamalla</a:t>
            </a:r>
          </a:p>
          <a:p>
            <a:pPr lvl="1" eaLnBrk="1" latinLnBrk="0" hangingPunct="1"/>
            <a:r>
              <a:rPr kumimoji="0" lang="fi-FI" smtClean="0"/>
              <a:t>toinen taso</a:t>
            </a:r>
          </a:p>
          <a:p>
            <a:pPr lvl="2" eaLnBrk="1" latinLnBrk="0" hangingPunct="1"/>
            <a:r>
              <a:rPr kumimoji="0" lang="fi-FI" smtClean="0"/>
              <a:t>kolmas taso</a:t>
            </a:r>
          </a:p>
          <a:p>
            <a:pPr lvl="3" eaLnBrk="1" latinLnBrk="0" hangingPunct="1"/>
            <a:r>
              <a:rPr kumimoji="0" lang="fi-FI" smtClean="0"/>
              <a:t>neljäs taso</a:t>
            </a:r>
          </a:p>
          <a:p>
            <a:pPr lvl="4" eaLnBrk="1" latinLnBrk="0" hangingPunct="1"/>
            <a:r>
              <a:rPr kumimoji="0" lang="fi-FI" smtClean="0"/>
              <a:t>viides taso</a:t>
            </a:r>
            <a:endParaRPr kumimoji="0" lang="en-US"/>
          </a:p>
        </p:txBody>
      </p:sp>
      <p:sp>
        <p:nvSpPr>
          <p:cNvPr id="27" name="Päivämäärän paikkamerkki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E33D245-10BD-48E3-BBA8-6F54574962A3}" type="datetimeFigureOut">
              <a:rPr lang="fi-FI" smtClean="0"/>
              <a:t>8.8.2019</a:t>
            </a:fld>
            <a:endParaRPr lang="fi-FI"/>
          </a:p>
        </p:txBody>
      </p:sp>
      <p:sp>
        <p:nvSpPr>
          <p:cNvPr id="4" name="Alatunnisteen paikkamerk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i-FI"/>
          </a:p>
        </p:txBody>
      </p:sp>
      <p:sp>
        <p:nvSpPr>
          <p:cNvPr id="16" name="Dian numeron paikkamerkki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ADAAD77-ADB3-46AF-9ED6-903606C147DB}"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Oppilaskunta 2019-2020</a:t>
            </a:r>
            <a:endParaRPr lang="fi-FI" dirty="0"/>
          </a:p>
        </p:txBody>
      </p:sp>
      <p:sp>
        <p:nvSpPr>
          <p:cNvPr id="3" name="Alaotsikko 2"/>
          <p:cNvSpPr>
            <a:spLocks noGrp="1"/>
          </p:cNvSpPr>
          <p:nvPr>
            <p:ph type="subTitle" idx="1"/>
          </p:nvPr>
        </p:nvSpPr>
        <p:spPr/>
        <p:txBody>
          <a:bodyPr/>
          <a:lstStyle/>
          <a:p>
            <a:r>
              <a:rPr lang="fi-FI" dirty="0" smtClean="0"/>
              <a:t>Taimelan koulu</a:t>
            </a:r>
            <a:endParaRPr lang="fi-FI"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4. Yhteistyö muiden kanssa</a:t>
            </a:r>
            <a:endParaRPr lang="fi-FI" dirty="0"/>
          </a:p>
        </p:txBody>
      </p:sp>
      <p:sp>
        <p:nvSpPr>
          <p:cNvPr id="3" name="Sisällön paikkamerkki 2"/>
          <p:cNvSpPr>
            <a:spLocks noGrp="1"/>
          </p:cNvSpPr>
          <p:nvPr>
            <p:ph idx="1"/>
          </p:nvPr>
        </p:nvSpPr>
        <p:spPr/>
        <p:txBody>
          <a:bodyPr/>
          <a:lstStyle/>
          <a:p>
            <a:r>
              <a:rPr lang="fi-FI" dirty="0" smtClean="0"/>
              <a:t>Muiden koulujen oppilaskunnan hallitukset</a:t>
            </a:r>
          </a:p>
          <a:p>
            <a:r>
              <a:rPr lang="fi-FI" dirty="0" smtClean="0"/>
              <a:t>Vanhempainyhdistys</a:t>
            </a:r>
          </a:p>
          <a:p>
            <a:r>
              <a:rPr lang="fi-FI" dirty="0" smtClean="0"/>
              <a:t>Muut paikalliset yhdistykset esim. MLL</a:t>
            </a:r>
            <a:endParaRPr lang="fi-FI"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5. Kaupungin suunnitelmiin ja päätöksen tekoon vaikuttaminen</a:t>
            </a:r>
            <a:endParaRPr lang="fi-FI" dirty="0"/>
          </a:p>
        </p:txBody>
      </p:sp>
      <p:sp>
        <p:nvSpPr>
          <p:cNvPr id="3" name="Sisällön paikkamerkki 2"/>
          <p:cNvSpPr>
            <a:spLocks noGrp="1"/>
          </p:cNvSpPr>
          <p:nvPr>
            <p:ph idx="1"/>
          </p:nvPr>
        </p:nvSpPr>
        <p:spPr/>
        <p:txBody>
          <a:bodyPr/>
          <a:lstStyle/>
          <a:p>
            <a:r>
              <a:rPr lang="fi-FI" dirty="0" smtClean="0"/>
              <a:t>Kannanottojen tekeminen esim. koulujen rakentaminen tai lakkauttaminen, kouluterveyden ja oppilashuollon järjestäminen</a:t>
            </a:r>
            <a:endParaRPr lang="fi-FI"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Mikä on oppilaskunta?</a:t>
            </a:r>
            <a:endParaRPr lang="fi-FI" dirty="0"/>
          </a:p>
        </p:txBody>
      </p:sp>
      <p:graphicFrame>
        <p:nvGraphicFramePr>
          <p:cNvPr id="4" name="Sisällön paikkamerkki 3"/>
          <p:cNvGraphicFramePr>
            <a:graphicFrameLocks noGrp="1"/>
          </p:cNvGraphicFramePr>
          <p:nvPr>
            <p:ph idx="1"/>
          </p:nvPr>
        </p:nvGraphicFramePr>
        <p:xfrm>
          <a:off x="395536" y="1412776"/>
          <a:ext cx="843528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Oppilaskunnan hallitus</a:t>
            </a:r>
            <a:endParaRPr lang="fi-FI" dirty="0"/>
          </a:p>
        </p:txBody>
      </p:sp>
      <p:sp>
        <p:nvSpPr>
          <p:cNvPr id="3" name="Sisällön paikkamerkki 2"/>
          <p:cNvSpPr>
            <a:spLocks noGrp="1"/>
          </p:cNvSpPr>
          <p:nvPr>
            <p:ph idx="1"/>
          </p:nvPr>
        </p:nvSpPr>
        <p:spPr/>
        <p:txBody>
          <a:bodyPr>
            <a:normAutofit/>
          </a:bodyPr>
          <a:lstStyle/>
          <a:p>
            <a:r>
              <a:rPr lang="fi-FI" dirty="0" smtClean="0"/>
              <a:t>Oppilaskunta eli koulun oppilaat valitsevat hallitukseen jäsenet edustamaan koko oppilaskuntaa</a:t>
            </a:r>
          </a:p>
          <a:p>
            <a:r>
              <a:rPr lang="fi-FI" dirty="0" smtClean="0"/>
              <a:t>Taimelan koulun oppilaskunnassa on 10 jäsentä:</a:t>
            </a:r>
          </a:p>
          <a:p>
            <a:pPr lvl="1"/>
            <a:r>
              <a:rPr lang="fi-FI" dirty="0" smtClean="0"/>
              <a:t>3.lk	2 jäsentä</a:t>
            </a:r>
          </a:p>
          <a:p>
            <a:pPr lvl="1"/>
            <a:r>
              <a:rPr lang="fi-FI" dirty="0" smtClean="0"/>
              <a:t>4.lk	2 jäsentä</a:t>
            </a:r>
          </a:p>
          <a:p>
            <a:pPr lvl="1"/>
            <a:r>
              <a:rPr lang="fi-FI" dirty="0" smtClean="0"/>
              <a:t>5.lk	3 jäsentä</a:t>
            </a:r>
          </a:p>
          <a:p>
            <a:pPr lvl="1"/>
            <a:r>
              <a:rPr lang="fi-FI" dirty="0" smtClean="0"/>
              <a:t>6.lk	3 jäsentä</a:t>
            </a:r>
            <a:endParaRPr lang="fi-FI"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Hallituksen jäsenen tehtävät</a:t>
            </a:r>
            <a:endParaRPr lang="fi-FI" dirty="0"/>
          </a:p>
        </p:txBody>
      </p:sp>
      <p:sp>
        <p:nvSpPr>
          <p:cNvPr id="3" name="Sisällön paikkamerkki 2"/>
          <p:cNvSpPr>
            <a:spLocks noGrp="1"/>
          </p:cNvSpPr>
          <p:nvPr>
            <p:ph idx="1"/>
          </p:nvPr>
        </p:nvSpPr>
        <p:spPr/>
        <p:txBody>
          <a:bodyPr/>
          <a:lstStyle/>
          <a:p>
            <a:r>
              <a:rPr lang="fi-FI" dirty="0" smtClean="0"/>
              <a:t>Edustaa omaa luokkaansa.</a:t>
            </a:r>
          </a:p>
          <a:p>
            <a:r>
              <a:rPr lang="fi-FI" dirty="0" smtClean="0"/>
              <a:t>Osallistuu aktiivisesti kokouksiin ja tuo esille oman luokkansa ideoita ja mielipiteitä.</a:t>
            </a:r>
          </a:p>
          <a:p>
            <a:r>
              <a:rPr lang="fi-FI" dirty="0" smtClean="0"/>
              <a:t>Ottaa kantaa ja vaikuttaa koulun asioihin.</a:t>
            </a:r>
          </a:p>
          <a:p>
            <a:r>
              <a:rPr lang="fi-FI" dirty="0" smtClean="0"/>
              <a:t>Tiedottaa luokalle sovituista asioista.</a:t>
            </a:r>
          </a:p>
          <a:p>
            <a:r>
              <a:rPr lang="fi-FI" dirty="0" smtClean="0"/>
              <a:t>Edistää omalta osaltaan oppilaskunnan toimintaa ja koko koulun yhteishenkeä sekä hyvinvointia.</a:t>
            </a:r>
            <a:endParaRPr lang="fi-FI"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Hallituksen jäsen</a:t>
            </a:r>
            <a:endParaRPr lang="fi-FI" dirty="0"/>
          </a:p>
        </p:txBody>
      </p:sp>
      <p:sp>
        <p:nvSpPr>
          <p:cNvPr id="3" name="Sisällön paikkamerkki 2"/>
          <p:cNvSpPr>
            <a:spLocks noGrp="1"/>
          </p:cNvSpPr>
          <p:nvPr>
            <p:ph idx="1"/>
          </p:nvPr>
        </p:nvSpPr>
        <p:spPr/>
        <p:txBody>
          <a:bodyPr/>
          <a:lstStyle/>
          <a:p>
            <a:r>
              <a:rPr lang="fi-FI" dirty="0" smtClean="0"/>
              <a:t>Saa mahdollisuuden vaikuttaa koulun ilmapiiriin ja toimintaan</a:t>
            </a:r>
          </a:p>
          <a:p>
            <a:r>
              <a:rPr lang="fi-FI" dirty="0" smtClean="0"/>
              <a:t>Saa osallistua tapahtumien suunnitteluun</a:t>
            </a:r>
          </a:p>
          <a:p>
            <a:r>
              <a:rPr lang="fi-FI" dirty="0" smtClean="0"/>
              <a:t>Saa hyödyllistä kokemusta tulevaisuutta varten.</a:t>
            </a:r>
          </a:p>
          <a:p>
            <a:r>
              <a:rPr lang="fi-FI" dirty="0" smtClean="0"/>
              <a:t>Hallitukseen valinta on suuri luottamuksen osoitus.</a:t>
            </a:r>
            <a:endParaRPr lang="fi-FI"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Hallituksen toiminta</a:t>
            </a:r>
            <a:endParaRPr lang="fi-FI" dirty="0"/>
          </a:p>
        </p:txBody>
      </p:sp>
      <p:sp>
        <p:nvSpPr>
          <p:cNvPr id="3" name="Sisällön paikkamerkki 2"/>
          <p:cNvSpPr>
            <a:spLocks noGrp="1"/>
          </p:cNvSpPr>
          <p:nvPr>
            <p:ph idx="1"/>
          </p:nvPr>
        </p:nvSpPr>
        <p:spPr/>
        <p:txBody>
          <a:bodyPr/>
          <a:lstStyle/>
          <a:p>
            <a:r>
              <a:rPr lang="fi-FI" dirty="0" smtClean="0"/>
              <a:t>Mitä hallitus voi tehdä?</a:t>
            </a:r>
            <a:endParaRPr lang="fi-FI"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1. Luokan yhteiseen päätöksentekoon vaikuttaminen  </a:t>
            </a:r>
            <a:endParaRPr lang="fi-FI" dirty="0"/>
          </a:p>
        </p:txBody>
      </p:sp>
      <p:sp>
        <p:nvSpPr>
          <p:cNvPr id="3" name="Sisällön paikkamerkki 2"/>
          <p:cNvSpPr>
            <a:spLocks noGrp="1"/>
          </p:cNvSpPr>
          <p:nvPr>
            <p:ph idx="1"/>
          </p:nvPr>
        </p:nvSpPr>
        <p:spPr/>
        <p:txBody>
          <a:bodyPr/>
          <a:lstStyle/>
          <a:p>
            <a:r>
              <a:rPr lang="fi-FI" dirty="0" smtClean="0"/>
              <a:t>Oppilaskunnan hallitus voi ottaa kantaa ja pohtia sitä, miten päätöksentekoteko tapahtuu luokissa, miten oppilaat ovat mukana luokan päätöksenteossa, mihin asioihin oppilailla on mahdollisuus vaikuttaa ja mitä asioita oppilaat haluaisivat olla mukana päättämässä. </a:t>
            </a:r>
            <a:endParaRPr lang="fi-FI"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2. Kouluympäristön parantaminen</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smtClean="0"/>
              <a:t>Koulun tilojen ja pihan suunnittelu</a:t>
            </a:r>
          </a:p>
          <a:p>
            <a:r>
              <a:rPr lang="fi-FI" dirty="0" smtClean="0"/>
              <a:t>Koulun ongelmien käsittely</a:t>
            </a:r>
          </a:p>
          <a:p>
            <a:r>
              <a:rPr lang="fi-FI" dirty="0" smtClean="0"/>
              <a:t>Kioski</a:t>
            </a:r>
          </a:p>
          <a:p>
            <a:r>
              <a:rPr lang="fi-FI" dirty="0" smtClean="0"/>
              <a:t>Kouluruokaan vaikuttaminen</a:t>
            </a:r>
          </a:p>
          <a:p>
            <a:r>
              <a:rPr lang="fi-FI" dirty="0" smtClean="0"/>
              <a:t>Päivänavaukset </a:t>
            </a:r>
          </a:p>
          <a:p>
            <a:r>
              <a:rPr lang="fi-FI" dirty="0" smtClean="0"/>
              <a:t>Koulun logon suunnittelu, koulun oma lehti</a:t>
            </a:r>
          </a:p>
          <a:p>
            <a:r>
              <a:rPr lang="fi-FI" dirty="0" smtClean="0"/>
              <a:t>Välituntitoiminta</a:t>
            </a:r>
          </a:p>
          <a:p>
            <a:r>
              <a:rPr lang="fi-FI" dirty="0" smtClean="0"/>
              <a:t>Kouluviihtyvyys-kysely</a:t>
            </a:r>
          </a:p>
          <a:p>
            <a:r>
              <a:rPr lang="fi-FI" dirty="0" smtClean="0"/>
              <a:t>Tapahtumien ja teemapäivien järjestäminen</a:t>
            </a:r>
          </a:p>
          <a:p>
            <a:pPr lvl="1"/>
            <a:r>
              <a:rPr lang="fi-FI" dirty="0" smtClean="0"/>
              <a:t>Retket, turnaukset, näyttelyt, ystävänpäivä, </a:t>
            </a:r>
            <a:r>
              <a:rPr lang="fi-FI" dirty="0" err="1" smtClean="0"/>
              <a:t>Halloween</a:t>
            </a:r>
            <a:r>
              <a:rPr lang="fi-FI" dirty="0" smtClean="0"/>
              <a:t>, roska </a:t>
            </a:r>
            <a:r>
              <a:rPr lang="fi-FI" dirty="0" err="1" smtClean="0"/>
              <a:t>päivässä-tempaus</a:t>
            </a:r>
            <a:r>
              <a:rPr lang="fi-FI" dirty="0" smtClean="0"/>
              <a:t>, meillä ei kiusata/hyvät </a:t>
            </a:r>
            <a:r>
              <a:rPr lang="fi-FI" dirty="0" err="1" smtClean="0"/>
              <a:t>tavat-teemat</a:t>
            </a:r>
            <a:r>
              <a:rPr lang="fi-FI" dirty="0" smtClean="0"/>
              <a:t> jne.</a:t>
            </a:r>
          </a:p>
          <a:p>
            <a:endParaRPr lang="fi-FI"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3. Koulun suunnitelmiin vaikuttaminen</a:t>
            </a:r>
            <a:endParaRPr lang="fi-FI" dirty="0"/>
          </a:p>
        </p:txBody>
      </p:sp>
      <p:sp>
        <p:nvSpPr>
          <p:cNvPr id="3" name="Sisällön paikkamerkki 2"/>
          <p:cNvSpPr>
            <a:spLocks noGrp="1"/>
          </p:cNvSpPr>
          <p:nvPr>
            <p:ph idx="1"/>
          </p:nvPr>
        </p:nvSpPr>
        <p:spPr/>
        <p:txBody>
          <a:bodyPr/>
          <a:lstStyle/>
          <a:p>
            <a:r>
              <a:rPr lang="fi-FI" dirty="0" smtClean="0"/>
              <a:t>Lukuvuosisuunnitelma</a:t>
            </a:r>
          </a:p>
          <a:p>
            <a:r>
              <a:rPr lang="fi-FI" dirty="0" smtClean="0"/>
              <a:t>Järjestyssäännöt</a:t>
            </a:r>
          </a:p>
          <a:p>
            <a:r>
              <a:rPr lang="fi-FI" dirty="0" smtClean="0"/>
              <a:t>Koulun turvallisuusasioiden suunnittelu</a:t>
            </a:r>
          </a:p>
          <a:p>
            <a:r>
              <a:rPr lang="fi-FI" dirty="0" smtClean="0"/>
              <a:t>Opettajan/oppilashuollon kokoukseen osallistuminen</a:t>
            </a:r>
            <a:endParaRPr lang="fi-FI"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oristeellinen">
  <a:themeElements>
    <a:clrScheme name="Koristeelline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Koristeelline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risteelline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60</TotalTime>
  <Words>254</Words>
  <Application>Microsoft Office PowerPoint</Application>
  <PresentationFormat>Näytössä katseltava diaesitys (4:3)</PresentationFormat>
  <Paragraphs>53</Paragraphs>
  <Slides>11</Slides>
  <Notes>0</Notes>
  <HiddenSlides>0</HiddenSlides>
  <MMClips>0</MMClips>
  <ScaleCrop>false</ScaleCrop>
  <HeadingPairs>
    <vt:vector size="4" baseType="variant">
      <vt:variant>
        <vt:lpstr>Teema</vt:lpstr>
      </vt:variant>
      <vt:variant>
        <vt:i4>1</vt:i4>
      </vt:variant>
      <vt:variant>
        <vt:lpstr>Dian otsikot</vt:lpstr>
      </vt:variant>
      <vt:variant>
        <vt:i4>11</vt:i4>
      </vt:variant>
    </vt:vector>
  </HeadingPairs>
  <TitlesOfParts>
    <vt:vector size="12" baseType="lpstr">
      <vt:lpstr>Koristeellinen</vt:lpstr>
      <vt:lpstr>Oppilaskunta 2019-2020</vt:lpstr>
      <vt:lpstr>Mikä on oppilaskunta?</vt:lpstr>
      <vt:lpstr>Oppilaskunnan hallitus</vt:lpstr>
      <vt:lpstr>Hallituksen jäsenen tehtävät</vt:lpstr>
      <vt:lpstr>Hallituksen jäsen</vt:lpstr>
      <vt:lpstr>Hallituksen toiminta</vt:lpstr>
      <vt:lpstr>1. Luokan yhteiseen päätöksentekoon vaikuttaminen  </vt:lpstr>
      <vt:lpstr>2. Kouluympäristön parantaminen</vt:lpstr>
      <vt:lpstr>3. Koulun suunnitelmiin vaikuttaminen</vt:lpstr>
      <vt:lpstr>4. Yhteistyö muiden kanssa</vt:lpstr>
      <vt:lpstr>5. Kaupungin suunnitelmiin ja päätöksen tekoon vaikuttaminen</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Oppilaskunta 2019-2020</dc:title>
  <dc:creator>Opettaja</dc:creator>
  <cp:lastModifiedBy>Opettaja</cp:lastModifiedBy>
  <cp:revision>5</cp:revision>
  <dcterms:created xsi:type="dcterms:W3CDTF">2019-08-08T06:23:51Z</dcterms:created>
  <dcterms:modified xsi:type="dcterms:W3CDTF">2019-08-08T07:24:31Z</dcterms:modified>
</cp:coreProperties>
</file>