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4" r:id="rId5"/>
    <p:sldId id="267" r:id="rId6"/>
    <p:sldId id="268" r:id="rId7"/>
    <p:sldId id="265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24CC241-BE57-4CC2-99F5-476ADAE06912}" type="datetimeFigureOut">
              <a:rPr lang="fi-FI" smtClean="0"/>
              <a:t>18.9.2024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2C31EB3F-E653-4EC8-BAB7-D59EAFA30191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237356" cy="3296657"/>
          </a:xfrm>
        </p:spPr>
        <p:txBody>
          <a:bodyPr/>
          <a:lstStyle/>
          <a:p>
            <a:pPr marL="182880" indent="0">
              <a:buNone/>
            </a:pPr>
            <a:r>
              <a:rPr lang="fi-FI" u="sng" dirty="0"/>
              <a:t>Yhteiskuntaopin kurssit lukiossa</a:t>
            </a:r>
          </a:p>
        </p:txBody>
      </p:sp>
    </p:spTree>
    <p:extLst>
      <p:ext uri="{BB962C8B-B14F-4D97-AF65-F5344CB8AC3E}">
        <p14:creationId xmlns:p14="http://schemas.microsoft.com/office/powerpoint/2010/main" val="367449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Etsitään hyvän yhteiskunnan kriteereitä </a:t>
            </a:r>
          </a:p>
          <a:p>
            <a:r>
              <a:rPr lang="fi-FI" dirty="0"/>
              <a:t>Tutustutaan suomalaisen yhteiskunnan rakenteeseen: ikärakenne, sosiaalinen tausta, kulttuurinen tausta, alueellinen sijoittuminen</a:t>
            </a:r>
          </a:p>
          <a:p>
            <a:r>
              <a:rPr lang="fi-FI" dirty="0"/>
              <a:t>Miten Suomea hallitaan?</a:t>
            </a:r>
          </a:p>
          <a:p>
            <a:r>
              <a:rPr lang="fi-FI" dirty="0"/>
              <a:t>Poliittinen ja virkamiesvalta</a:t>
            </a:r>
          </a:p>
          <a:p>
            <a:r>
              <a:rPr lang="fi-FI" dirty="0"/>
              <a:t>Poliittiset puolueet</a:t>
            </a:r>
          </a:p>
          <a:p>
            <a:r>
              <a:rPr lang="fi-FI" dirty="0"/>
              <a:t>Miten tavallinen suomalainen voi vaikuttaa yhteisiin asioihin?</a:t>
            </a:r>
          </a:p>
          <a:p>
            <a:r>
              <a:rPr lang="fi-FI" dirty="0"/>
              <a:t>Millainen on suomalaisten sosiaaliturva?</a:t>
            </a:r>
          </a:p>
          <a:p>
            <a:r>
              <a:rPr lang="fi-FI" dirty="0"/>
              <a:t>Millainen on tulevaisuuden Suomi?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SUOMALAINEN YHTEISKUNTA YH 01</a:t>
            </a:r>
            <a:r>
              <a:rPr lang="fi-FI" dirty="0"/>
              <a:t> (p)       </a:t>
            </a:r>
          </a:p>
        </p:txBody>
      </p:sp>
    </p:spTree>
    <p:extLst>
      <p:ext uri="{BB962C8B-B14F-4D97-AF65-F5344CB8AC3E}">
        <p14:creationId xmlns:p14="http://schemas.microsoft.com/office/powerpoint/2010/main" val="208046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Tutustutaan taloustieteen perusperiaatteisiin ja opitaan ymmärtämään taloudellisia ilmiöitä ja niiden vaikutuksia</a:t>
            </a:r>
          </a:p>
          <a:p>
            <a:r>
              <a:rPr lang="fi-FI" dirty="0"/>
              <a:t>Harjaannutaan taloutta koskevien uutisten ymmärtämiseen ja hyödyntämiseen</a:t>
            </a:r>
          </a:p>
          <a:p>
            <a:r>
              <a:rPr lang="fi-FI" dirty="0"/>
              <a:t>Opitaan hahmottamaan talouden ja ihmisten arkielämän välistä vaikutussuhdetta</a:t>
            </a:r>
          </a:p>
          <a:p>
            <a:r>
              <a:rPr lang="fi-FI" dirty="0"/>
              <a:t>Keskeisiä kurssin teemoja: talouskasvu, kansantalouden kiertokulku ja sen mittaaminen, vapaa kilpailu ja yrittäjyys, julkinen talous ja verotus, rahoitusmarkkinat, talouselämän häiriöt ja niiden korjaaminen, Suomi ja maailmantalous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TALOUSTIETO </a:t>
            </a:r>
            <a:r>
              <a:rPr lang="fi-FI" u="sng" dirty="0" err="1"/>
              <a:t>yh</a:t>
            </a:r>
            <a:r>
              <a:rPr lang="fi-FI" u="sng" dirty="0"/>
              <a:t> 02 (P)</a:t>
            </a:r>
          </a:p>
        </p:txBody>
      </p:sp>
    </p:spTree>
    <p:extLst>
      <p:ext uri="{BB962C8B-B14F-4D97-AF65-F5344CB8AC3E}">
        <p14:creationId xmlns:p14="http://schemas.microsoft.com/office/powerpoint/2010/main" val="3871659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Tutustutaan globalisaatioon ja lähestytään Euroopan unionia yhtenä sen ilmenemismuotona</a:t>
            </a:r>
          </a:p>
          <a:p>
            <a:r>
              <a:rPr lang="fi-FI" dirty="0"/>
              <a:t>Opitaan ymmärtämään Euroopan unionin taustalla oleva yhteinen eurooppalainen arvopohja ja identiteetti</a:t>
            </a:r>
          </a:p>
          <a:p>
            <a:r>
              <a:rPr lang="fi-FI" dirty="0"/>
              <a:t>Selvitetään Euroopan unionin perustamisen historiallinen tausta, joka oli suursotien välttäminen ja ongelmien rauhanomainen ratkaiseminen</a:t>
            </a:r>
          </a:p>
          <a:p>
            <a:r>
              <a:rPr lang="fi-FI" dirty="0"/>
              <a:t>Tutustutaan Euroopan unionin toimintaan ja yksittäisen kansalaisen asemaan ja vaikutusmahdollisuuksiin yhdentyvässä Euroopassa</a:t>
            </a:r>
          </a:p>
          <a:p>
            <a:r>
              <a:rPr lang="fi-FI" dirty="0"/>
              <a:t>Tutustutaan Euroopan unionin osana globaalia maailmantaloutta</a:t>
            </a:r>
          </a:p>
          <a:p>
            <a:r>
              <a:rPr lang="fi-FI" dirty="0"/>
              <a:t>Yhteinen vai oma turvallisuuspolitiikka?</a:t>
            </a:r>
          </a:p>
          <a:p>
            <a:r>
              <a:rPr lang="fi-FI" dirty="0"/>
              <a:t>Turvallisuuspoliittinen tilanne Euroopassa tällä hetkellä</a:t>
            </a:r>
          </a:p>
          <a:p>
            <a:r>
              <a:rPr lang="fi-FI" dirty="0"/>
              <a:t>Arvioimme Euroopan unionin tulevaisuutta ja seuraamme aiheesta käytyä ajankohtaista keskustelua ja kannustetaan osallistumaan siihen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SUOMI, EUROOPPA JA MUUTTUVA MAAILMA yh3 (P)</a:t>
            </a:r>
          </a:p>
        </p:txBody>
      </p:sp>
    </p:spTree>
    <p:extLst>
      <p:ext uri="{BB962C8B-B14F-4D97-AF65-F5344CB8AC3E}">
        <p14:creationId xmlns:p14="http://schemas.microsoft.com/office/powerpoint/2010/main" val="3168836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Perehdytään oikeustieteen  perusasioihin ja opitaan käyttämään lakikirjaa sekä ratkaisemaan yksinkertaisia juridisia ongelmia</a:t>
            </a:r>
          </a:p>
          <a:p>
            <a:r>
              <a:rPr lang="fi-FI" dirty="0"/>
              <a:t>Kurssi pyrkii erityisesti antamaan eväitä arkisen elämän juridiikkaan</a:t>
            </a:r>
          </a:p>
          <a:p>
            <a:r>
              <a:rPr lang="fi-FI" dirty="0"/>
              <a:t>Esim. perheoikeus, työoikeus, luonnonsuojelu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KANSALAISEN LAKITIETO </a:t>
            </a:r>
            <a:r>
              <a:rPr lang="fi-FI" u="sng" dirty="0" err="1"/>
              <a:t>yh</a:t>
            </a:r>
            <a:r>
              <a:rPr lang="fi-FI" u="sng" dirty="0"/>
              <a:t> 04 (</a:t>
            </a:r>
            <a:r>
              <a:rPr lang="fi-FI" u="sng" dirty="0" err="1"/>
              <a:t>sy</a:t>
            </a:r>
            <a:r>
              <a:rPr lang="fi-FI" u="sng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7405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Kerrataan yhteiskuntaopin kurssien keskeiset asiat ja valmentaudutaan yhteiskuntaopin yo-kokeeseen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KERTAUSKURSSI </a:t>
            </a:r>
            <a:r>
              <a:rPr lang="fi-FI" dirty="0" err="1"/>
              <a:t>yh</a:t>
            </a:r>
            <a:r>
              <a:rPr lang="fi-FI" dirty="0"/>
              <a:t> 05 (SO)</a:t>
            </a:r>
          </a:p>
        </p:txBody>
      </p:sp>
    </p:spTree>
    <p:extLst>
      <p:ext uri="{BB962C8B-B14F-4D97-AF65-F5344CB8AC3E}">
        <p14:creationId xmlns:p14="http://schemas.microsoft.com/office/powerpoint/2010/main" val="2731298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Kurssin keskeisimmät työtavat ovat opettajajohtoinen opetus, parityöt, tiivistelmät, nettitehtävät ja yhteistoiminnalliset ryhmätyöt</a:t>
            </a:r>
          </a:p>
          <a:p>
            <a:r>
              <a:rPr lang="fi-FI" dirty="0"/>
              <a:t>Kurssilla opiskelevat voivat osallistua valtakunnalliseen </a:t>
            </a:r>
            <a:r>
              <a:rPr lang="fi-FI" dirty="0" err="1"/>
              <a:t>Turpotietäjä</a:t>
            </a:r>
            <a:r>
              <a:rPr lang="fi-FI" dirty="0"/>
              <a:t> – </a:t>
            </a:r>
            <a:r>
              <a:rPr lang="fi-FI"/>
              <a:t>alkukilpailuun 9.10</a:t>
            </a:r>
            <a:r>
              <a:rPr lang="fi-FI" dirty="0"/>
              <a:t>. Parhaiten menestyvät voivat selvitä jatkoon maakunnallisella ja valtakunnallisella tasolla ja menestyneet palkitaan. Kurssin arvioinnin näkökulmasta koe vaikuttaa kurssin arvosanaan korottavasti. Kilpailuun osallistumista suosittelen erityisesti yhteiskuntaopin kirjoittajille.</a:t>
            </a:r>
          </a:p>
          <a:p>
            <a:r>
              <a:rPr lang="fi-FI" dirty="0"/>
              <a:t>Kurssikoe on tärkein arviointiin vaikuttava tekijä</a:t>
            </a:r>
          </a:p>
          <a:p>
            <a:r>
              <a:rPr lang="fi-FI" dirty="0"/>
              <a:t>Arvosanaan vaikuttaa myös läsnäolo, kotitehtävien  tekeminen, tuntiaktiivisuus, kiinnostus ja harrastuneisuus aihetta kohtaan</a:t>
            </a:r>
          </a:p>
          <a:p>
            <a:pPr marL="4572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Kurssin yh3 työsuunnitelma ja arviointi</a:t>
            </a:r>
          </a:p>
        </p:txBody>
      </p:sp>
    </p:spTree>
    <p:extLst>
      <p:ext uri="{BB962C8B-B14F-4D97-AF65-F5344CB8AC3E}">
        <p14:creationId xmlns:p14="http://schemas.microsoft.com/office/powerpoint/2010/main" val="260125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uudukko">
  <a:themeElements>
    <a:clrScheme name="Ruudukko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Ruudukko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Ruudukko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169</TotalTime>
  <Words>337</Words>
  <Application>Microsoft Office PowerPoint</Application>
  <PresentationFormat>Näytössä katseltava diaesitys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Franklin Gothic Medium</vt:lpstr>
      <vt:lpstr>Wingdings</vt:lpstr>
      <vt:lpstr>Wingdings 2</vt:lpstr>
      <vt:lpstr>Ruudukko</vt:lpstr>
      <vt:lpstr>Yhteiskuntaopin kurssit lukiossa</vt:lpstr>
      <vt:lpstr>SUOMALAINEN YHTEISKUNTA YH 01 (p)       </vt:lpstr>
      <vt:lpstr>TALOUSTIETO yh 02 (P)</vt:lpstr>
      <vt:lpstr>SUOMI, EUROOPPA JA MUUTTUVA MAAILMA yh3 (P)</vt:lpstr>
      <vt:lpstr>KANSALAISEN LAKITIETO yh 04 (sy)</vt:lpstr>
      <vt:lpstr>KERTAUSKURSSI yh 05 (SO)</vt:lpstr>
      <vt:lpstr>Kurssin yh3 työsuunnitelma ja arviointi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Yhteiskuntaopin kurssit lukiossa</dc:title>
  <dc:creator>opiskelija</dc:creator>
  <cp:lastModifiedBy>Kaartinen Minna</cp:lastModifiedBy>
  <cp:revision>30</cp:revision>
  <dcterms:created xsi:type="dcterms:W3CDTF">2015-08-11T09:59:38Z</dcterms:created>
  <dcterms:modified xsi:type="dcterms:W3CDTF">2024-09-18T13:58:47Z</dcterms:modified>
</cp:coreProperties>
</file>