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5"/>
  </p:notesMasterIdLst>
  <p:sldIdLst>
    <p:sldId id="256" r:id="rId2"/>
    <p:sldId id="264" r:id="rId3"/>
    <p:sldId id="265" r:id="rId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230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353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7. Mikä meitä yhdistää?</a:t>
            </a:r>
            <a:br>
              <a:rPr lang="fi-FI" dirty="0"/>
            </a:br>
            <a:br>
              <a:rPr lang="fi-FI" dirty="0"/>
            </a:br>
            <a:r>
              <a:rPr lang="fi-FI"/>
              <a:t>Tietoisku: </a:t>
            </a:r>
            <a:r>
              <a:rPr lang="fi-FI" dirty="0"/>
              <a:t>Eurooppalainen identiteetti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sz="8000" dirty="0"/>
              <a:t>Kuinka Euroopan yhteistä identiteettiä on luotu?</a:t>
            </a:r>
            <a:endParaRPr lang="fi-FI" sz="8000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eurooppalaisten arvojen määrittely ja näiden näkyminen kansallisen lainsäädännön tasolla (demokratia, ihmisoikeudet ja vapaudet)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koulujen EU-aineisto, kampanjat, </a:t>
            </a:r>
            <a:r>
              <a:rPr lang="fi-FI" dirty="0" err="1"/>
              <a:t>Erasmus-</a:t>
            </a:r>
            <a:r>
              <a:rPr lang="fi-FI" dirty="0"/>
              <a:t> ja muut opiskeluvaihto-ohjelmat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Euroopan unionin symbolit: hymni, euro, lippu, Eurooppa-päivä (9.5.), rekisterikilvet ja passi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vapaa liikkuminen (työskentely ja matkustelu)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yhteisen kulttuuriperinnön korostaminen (esim. antiikin Kreikan ja Rooman)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985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sz="7200" dirty="0"/>
              <a:t>Mitä haasteita EU:n yhteiseen identiteettiin liittyy?</a:t>
            </a:r>
            <a:endParaRPr lang="fi-FI" sz="7200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Eurooppalaiseen identiteettiin ei kuulu homogeenisyys, joten siihen sisältyy monia kieliä ja kulttuureita.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Monissa jäsenmaissa on vahva kansallinen identiteetti.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Taloudessa on eroja sekä käytännöissä että rakenteissa. Esimerkiksi yksilön vastuusta on erilaisia käsityksiä.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Jäsenmaiden välillä on eroja arvoissa ja asenteissa: osa on arvoiltaan liberaalimpia ja osa taas konservatiivisempia. Käytännössä erot näkyvät esim. sukupuolirooleissa ja vähemmistöjen asemassa.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Maahanmuuttajat, pakolaiset ja taakanjako aiheuttavat konflikteja.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Ei ole yhtä mielipidettä siitä, pitäisikö integraatiota edistää, pysäyttää vai vähentää (</a:t>
            </a:r>
            <a:r>
              <a:rPr lang="fi-FI" dirty="0" err="1"/>
              <a:t>disintegraatio</a:t>
            </a:r>
            <a:r>
              <a:rPr lang="fi-FI" dirty="0"/>
              <a:t>).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433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192</Words>
  <Application>Microsoft Office PowerPoint</Application>
  <PresentationFormat>Mukautettu</PresentationFormat>
  <Paragraphs>20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7. Mikä meitä yhdistää?  Tietoisku: Eurooppalainen identiteetti</vt:lpstr>
      <vt:lpstr>Kuinka Euroopan yhteistä identiteettiä on luotu?</vt:lpstr>
      <vt:lpstr>Mitä haasteita EU:n yhteiseen identiteettiin liittyy?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23</cp:revision>
  <dcterms:modified xsi:type="dcterms:W3CDTF">2024-10-22T17:02:11Z</dcterms:modified>
</cp:coreProperties>
</file>