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5"/>
  </p:notesMasterIdLst>
  <p:sldIdLst>
    <p:sldId id="256" r:id="rId2"/>
    <p:sldId id="266" r:id="rId3"/>
    <p:sldId id="267" r:id="rId4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5C07F1-4DDE-F099-E32F-14912E1BD4E2}" name="Mika Kortelainen" initials="MK" userId="Mika Kortelaine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0" autoAdjust="0"/>
    <p:restoredTop sz="94660"/>
  </p:normalViewPr>
  <p:slideViewPr>
    <p:cSldViewPr snapToGrid="0">
      <p:cViewPr varScale="1">
        <p:scale>
          <a:sx n="31" d="100"/>
          <a:sy n="31" d="100"/>
        </p:scale>
        <p:origin x="8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13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27359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18700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4" r:id="rId3"/>
    <p:sldLayoutId id="2147483655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 dirty="0"/>
              <a:t>5. Euroopan unioni laajenee</a:t>
            </a:r>
            <a:br>
              <a:rPr lang="fi-FI" dirty="0"/>
            </a:br>
            <a:br>
              <a:rPr lang="fi-FI" dirty="0"/>
            </a:br>
            <a:r>
              <a:rPr lang="fi-FI" dirty="0"/>
              <a:t>Tietoisku: Itälaajentumisen syyt ja vaikutukset</a:t>
            </a:r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 dirty="0"/>
              <a:t>Forum Yhteiskuntaoppi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Itälaajenemisen syyt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b="1" dirty="0"/>
              <a:t>Taloudelliset syyt:</a:t>
            </a:r>
          </a:p>
          <a:p>
            <a:pPr marL="1143000" lvl="1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suuremmat markkinat yrityksille</a:t>
            </a:r>
          </a:p>
          <a:p>
            <a:pPr marL="1143000" lvl="1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halpaa työvoimaa ja resursseja</a:t>
            </a:r>
          </a:p>
          <a:p>
            <a:pPr marL="1143000" lvl="1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läntiset pelisäännöt tuotantoon</a:t>
            </a:r>
          </a:p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endParaRPr lang="fi-FI" dirty="0"/>
          </a:p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b="1" dirty="0"/>
              <a:t>Poliittiset syyt:</a:t>
            </a:r>
          </a:p>
          <a:p>
            <a:pPr marL="1143000" lvl="1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rauha Euroopassa</a:t>
            </a:r>
          </a:p>
          <a:p>
            <a:pPr marL="1143000" lvl="1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arvojen levittäminen (demokratia, ihmisoikeudet, vapaudet)</a:t>
            </a:r>
          </a:p>
          <a:p>
            <a:pPr marL="1143000" lvl="1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EU:n vaikutusvallan kasvattaminen</a:t>
            </a:r>
          </a:p>
          <a:p>
            <a:pPr marL="1143000" lvl="1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Itä-Euroopan ottaminen mukaan läntiseen kehitykseen ja pois Venäjän vaikutuspiiristä.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5</a:t>
            </a:r>
            <a:endParaRPr dirty="0"/>
          </a:p>
        </p:txBody>
      </p:sp>
      <p:pic>
        <p:nvPicPr>
          <p:cNvPr id="3" name="Kuva 2" descr="Kuva, joka sisältää kohteen kartta&#10;&#10;Kuvaus luotu automaattisesti">
            <a:extLst>
              <a:ext uri="{FF2B5EF4-FFF2-40B4-BE49-F238E27FC236}">
                <a16:creationId xmlns:a16="http://schemas.microsoft.com/office/drawing/2014/main" id="{458E3D82-B99F-3F6F-82C2-68FFCA1347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38137" y="2558277"/>
            <a:ext cx="10069463" cy="969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99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Näkökulmia laajenemisen seurauksiin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2143421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857250" lvl="0" indent="-85725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Elintasoerot ovat kaventuneet.</a:t>
            </a:r>
          </a:p>
          <a:p>
            <a:pPr marL="857250" lvl="0" indent="-85725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Vakaus on lisääntynyt yhdentyneen Euroopan alueella.</a:t>
            </a:r>
          </a:p>
          <a:p>
            <a:pPr marL="857250" lvl="0" indent="-85725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Vientiyritysten markkinat ovat vakaampia ja ennustettavampia kuin ennen. </a:t>
            </a:r>
          </a:p>
          <a:p>
            <a:pPr marL="857250" lvl="0" indent="-85725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Itä-Eurooppa on kehittynyt demokratian ja ihmisoikeuksien toteutumisen näkökulmasta.</a:t>
            </a:r>
          </a:p>
          <a:p>
            <a:pPr marL="857250" lvl="0" indent="-85725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Naton ja EU:n toiminnan työnjako on selkeytynyt. Nato on sotilaallinen puolustusliitto, EU:n vastuulla ovat yhteiskunnalliset  ja taloudelliset yhteistyömuodot.</a:t>
            </a:r>
          </a:p>
          <a:p>
            <a:pPr marL="857250" lvl="0" indent="-85725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Venäjän alueellinen vaikutusvalta on pienentynyt. Entiset itäblokin maat ja osa entisen Neuvostoliiton maista ovat liittyneet osaksi läntistä demokratiakehitystä. Tämän seurauksena voidaan pitää myös Ukrainan sotaa.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56365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159</Words>
  <Application>Microsoft Office PowerPoint</Application>
  <PresentationFormat>Mukautettu</PresentationFormat>
  <Paragraphs>25</Paragraphs>
  <Slides>3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Office-teema</vt:lpstr>
      <vt:lpstr>5. Euroopan unioni laajenee  Tietoisku: Itälaajentumisen syyt ja vaikutukset</vt:lpstr>
      <vt:lpstr>Itälaajenemisen syyt</vt:lpstr>
      <vt:lpstr>Näkökulmia laajenemisen seurauksiin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YH3 Luku 1 Virittely</dc:title>
  <dc:creator>Mika Kortelainen</dc:creator>
  <cp:lastModifiedBy>Kaartinen Minna</cp:lastModifiedBy>
  <cp:revision>39</cp:revision>
  <dcterms:modified xsi:type="dcterms:W3CDTF">2023-10-23T07:58:58Z</dcterms:modified>
</cp:coreProperties>
</file>