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8"/>
  </p:notesMasterIdLst>
  <p:sldIdLst>
    <p:sldId id="256" r:id="rId2"/>
    <p:sldId id="265" r:id="rId3"/>
    <p:sldId id="264" r:id="rId4"/>
    <p:sldId id="270" r:id="rId5"/>
    <p:sldId id="259" r:id="rId6"/>
    <p:sldId id="263" r:id="rId7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0" d="100"/>
          <a:sy n="3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40306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62529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32667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80699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3. Maailmantalous ja sen pelisäännöt</a:t>
            </a:r>
            <a:br>
              <a:rPr lang="fi-FI" dirty="0"/>
            </a:br>
            <a:br>
              <a:rPr lang="fi-FI" dirty="0"/>
            </a:br>
            <a:r>
              <a:rPr lang="fi-FI" dirty="0"/>
              <a:t>Taitotehtävä: Tulkitse tilastoa maailmantaloudesta</a:t>
            </a:r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 dirty="0"/>
              <a:t>Forum Yhteiskuntaoppi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Tehtävässä harjoiteltavat taidot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000" dirty="0">
                <a:solidFill>
                  <a:srgbClr val="000000"/>
                </a:solidFill>
              </a:rPr>
              <a:t>tilaston lukeminen</a:t>
            </a:r>
          </a:p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dirty="0">
                <a:solidFill>
                  <a:srgbClr val="000000"/>
                </a:solidFill>
              </a:rPr>
              <a:t>tiedon soveltaminen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Yhteiskuntaoppi 3, Luku 1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99374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Tulkitse tilastoa maailmantaloudesta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2146387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2700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fi-FI" dirty="0">
                <a:solidFill>
                  <a:srgbClr val="000000"/>
                </a:solidFill>
              </a:rPr>
              <a:t>Tutki seuraavalla dialla olevaa kuviota. Mitä se kertoo maailmantaloudessa tapahtuneista muutoksista vuosien 1985 ja 2015 välillä?</a:t>
            </a:r>
            <a:endParaRPr lang="fi-FI" sz="6000" dirty="0">
              <a:solidFill>
                <a:srgbClr val="000000"/>
              </a:solidFill>
            </a:endParaRP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Yhteiskuntaoppi 3, Luku 1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3931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Tulkitse tilastoa maailmantaloudesta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Yhteiskuntaoppi 3, Luku 1</a:t>
            </a:r>
            <a:endParaRPr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94AC38EB-BEEE-ACB4-E6AD-351171225A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1340" y="2455779"/>
            <a:ext cx="15279566" cy="979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63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3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 dirty="0"/>
              <a:t>Opettajalle</a:t>
            </a:r>
            <a:endParaRPr dirty="0"/>
          </a:p>
        </p:txBody>
      </p:sp>
      <p:sp>
        <p:nvSpPr>
          <p:cNvPr id="117" name="Google Shape;117;p13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118" name="Google Shape;118;p13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 dirty="0"/>
              <a:t>Forum Yhteiskuntaoppi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>
                <a:solidFill>
                  <a:srgbClr val="FF0000"/>
                </a:solidFill>
              </a:rPr>
              <a:t>Näkökulmia tehtävään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6000" dirty="0">
                <a:solidFill>
                  <a:srgbClr val="FF0000"/>
                </a:solidFill>
              </a:rPr>
              <a:t>Vuonna 1985 maailman bkt oli yhteensä 19 biljoonaa dollaria. Vuoteen 2015 mennessä se oli noin kuusinkertaistunut.</a:t>
            </a:r>
          </a:p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6000" dirty="0">
                <a:solidFill>
                  <a:srgbClr val="FF0000"/>
                </a:solidFill>
              </a:rPr>
              <a:t>Vuonna 1985 talouskasvu tapahtui suurimmaksi osaksi vanhoissa teollisuusmaissa. Kiinan ja muun Aasian osuus </a:t>
            </a:r>
            <a:r>
              <a:rPr lang="fi-FI" sz="6000" dirty="0" err="1">
                <a:solidFill>
                  <a:srgbClr val="FF0000"/>
                </a:solidFill>
              </a:rPr>
              <a:t>osuus</a:t>
            </a:r>
            <a:r>
              <a:rPr lang="fi-FI" sz="6000" dirty="0">
                <a:solidFill>
                  <a:srgbClr val="FF0000"/>
                </a:solidFill>
              </a:rPr>
              <a:t> oli noin viidesosa.</a:t>
            </a:r>
          </a:p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6000" dirty="0">
                <a:solidFill>
                  <a:srgbClr val="FF0000"/>
                </a:solidFill>
              </a:rPr>
              <a:t>Vuonna 2015 vanhojen teollisuusmaiden osuus kasvusta on laskenut alle kolmannekseen. Kiinan ja muun Aasian osuus on puolestaan kasvanut yli puoleen.</a:t>
            </a:r>
          </a:p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6000" dirty="0">
                <a:solidFill>
                  <a:srgbClr val="FF0000"/>
                </a:solidFill>
              </a:rPr>
              <a:t>Kuvio kertoo maailmantalouden voimakkaasta kasvusta ja sen painopisteen siirtymisestä Aasiaan.</a:t>
            </a:r>
          </a:p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fi-FI" sz="6000" dirty="0">
              <a:solidFill>
                <a:srgbClr val="FF0000"/>
              </a:solidFill>
            </a:endParaRPr>
          </a:p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fi-FI" sz="6000" dirty="0">
              <a:solidFill>
                <a:srgbClr val="FF0000"/>
              </a:solidFill>
            </a:endParaRPr>
          </a:p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fi-FI" sz="6000" dirty="0">
              <a:solidFill>
                <a:srgbClr val="FF0000"/>
              </a:solidFill>
            </a:endParaRPr>
          </a:p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fi-FI" sz="6000" dirty="0">
              <a:solidFill>
                <a:srgbClr val="FF0000"/>
              </a:solidFill>
            </a:endParaRP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99425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151</Words>
  <Application>Microsoft Office PowerPoint</Application>
  <PresentationFormat>Mukautettu</PresentationFormat>
  <Paragraphs>27</Paragraphs>
  <Slides>6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Office-teema</vt:lpstr>
      <vt:lpstr>3. Maailmantalous ja sen pelisäännöt  Taitotehtävä: Tulkitse tilastoa maailmantaloudesta</vt:lpstr>
      <vt:lpstr>Tehtävässä harjoiteltavat taidot</vt:lpstr>
      <vt:lpstr>Tulkitse tilastoa maailmantaloudesta</vt:lpstr>
      <vt:lpstr>Tulkitse tilastoa maailmantaloudesta</vt:lpstr>
      <vt:lpstr>Opettajalle</vt:lpstr>
      <vt:lpstr>Näkökulmia tehtävään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YH3 Luku 1 Taitotehtävä</dc:title>
  <dc:creator>Mika Kortelainen</dc:creator>
  <cp:lastModifiedBy>Kaartinen Minna</cp:lastModifiedBy>
  <cp:revision>6</cp:revision>
  <dcterms:modified xsi:type="dcterms:W3CDTF">2024-10-08T16:54:27Z</dcterms:modified>
</cp:coreProperties>
</file>