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6" r:id="rId1"/>
  </p:sldMasterIdLst>
  <p:notesMasterIdLst>
    <p:notesMasterId r:id="rId7"/>
  </p:notesMasterIdLst>
  <p:sldIdLst>
    <p:sldId id="256" r:id="rId2"/>
    <p:sldId id="266" r:id="rId3"/>
    <p:sldId id="265" r:id="rId4"/>
    <p:sldId id="267" r:id="rId5"/>
    <p:sldId id="268" r:id="rId6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95C07F1-4DDE-F099-E32F-14912E1BD4E2}" name="Mika Kortelainen" initials="MK" userId="Mika Kortelainen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0" autoAdjust="0"/>
    <p:restoredTop sz="94660"/>
  </p:normalViewPr>
  <p:slideViewPr>
    <p:cSldViewPr snapToGrid="0">
      <p:cViewPr varScale="1">
        <p:scale>
          <a:sx n="31" d="100"/>
          <a:sy n="31" d="100"/>
        </p:scale>
        <p:origin x="8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4" d="100"/>
          <a:sy n="114" d="100"/>
        </p:scale>
        <p:origin x="13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27359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52571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9459189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93751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4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6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24"/>
              <a:buFont typeface="Arial"/>
              <a:buNone/>
            </a:pPr>
            <a:endParaRPr sz="3024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8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8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8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9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7" name="Google Shape;77;p9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9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9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2" r:id="rId3"/>
    <p:sldLayoutId id="2147483654" r:id="rId4"/>
    <p:sldLayoutId id="2147483655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i-FI" dirty="0"/>
              <a:t>3. Maailmantalous ja sen pelisäännöt</a:t>
            </a:r>
            <a:br>
              <a:rPr lang="fi-FI" dirty="0"/>
            </a:br>
            <a:br>
              <a:rPr lang="fi-FI" dirty="0"/>
            </a:br>
            <a:r>
              <a:rPr lang="fi-FI" dirty="0"/>
              <a:t>Tietoisku: Maailmantalouden ilmiöitä</a:t>
            </a:r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3</a:t>
            </a:r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 dirty="0"/>
              <a:t>Forum Yhteiskuntaoppi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" dirty="0"/>
              <a:t>Vapaakauppa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107" name="Google Shape;107;p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685800" lvl="0" indent="-68580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b="1" dirty="0"/>
              <a:t>Vapaakauppa </a:t>
            </a:r>
            <a:r>
              <a:rPr lang="fi-FI" dirty="0"/>
              <a:t>on nimensä mukaisesti kauppaa ilman rajoituksia.</a:t>
            </a:r>
          </a:p>
          <a:p>
            <a:pPr marL="685800" lvl="0" indent="-68580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Eri valtioilla on erilaisia vahvuuksia hyödykkeiden tuotannossa.</a:t>
            </a:r>
          </a:p>
          <a:p>
            <a:pPr marL="685800" lvl="0" indent="-68580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Komparatiivinen eli suhteellinen etu = valtio on kilpailijoita parempi jonkin tietyn hyödykkeen valmistamisessa.</a:t>
            </a:r>
          </a:p>
          <a:p>
            <a:pPr marL="685800" lvl="0" indent="-68580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Jos jokainen keskittyy vahvuuksiinsa ja hyödykkeitä voi myydä vapaasti, kaikki hyötyvät.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3</a:t>
            </a:r>
            <a:endParaRPr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B6BAEFD5-3A79-663B-8749-264AC0D2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2192000" y="4816353"/>
            <a:ext cx="11438293" cy="4083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996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" dirty="0"/>
              <a:t>Protektionismi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107" name="Google Shape;107;p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685800" lvl="0" indent="-68580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b="1" dirty="0"/>
              <a:t>Protektionismi</a:t>
            </a:r>
            <a:r>
              <a:rPr lang="fi-FI" dirty="0"/>
              <a:t> on vapaakaupan vastakohta.</a:t>
            </a:r>
          </a:p>
          <a:p>
            <a:pPr marL="685800" lvl="0" indent="-68580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Valtio suojelee omia markkinoitaan ja kotimaista tuotantoa asettamalla ulkomaisille tuotteille tulleja.</a:t>
            </a:r>
          </a:p>
          <a:p>
            <a:pPr marL="685800" lvl="0" indent="-68580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Valtio tukee kotimaista tuotantoa rahallisesti esim. maatalous- ja telakkatuilla.</a:t>
            </a:r>
          </a:p>
          <a:p>
            <a:pPr marL="685800" lvl="0" indent="-68580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Vaikka vapaakauppa on suosiossa, protektionismi on yhä yleistä.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3</a:t>
            </a:r>
            <a:endParaRPr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B6BAEFD5-3A79-663B-8749-264AC0D2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0" y="3646479"/>
            <a:ext cx="11438293" cy="6423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74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dirty="0"/>
              <a:t>Globalisaatio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107" name="Google Shape;107;p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85800" lvl="0" indent="-68580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b="1" dirty="0"/>
              <a:t>Globalisaatiossa</a:t>
            </a:r>
            <a:r>
              <a:rPr lang="fi-FI" dirty="0"/>
              <a:t> valtiot ovat sidoksissa toisiinsa.</a:t>
            </a:r>
          </a:p>
          <a:p>
            <a:pPr marL="685800" lvl="0" indent="-68580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Yritykset toimivat valtioiden sisällä ja välillä.</a:t>
            </a:r>
          </a:p>
          <a:p>
            <a:pPr marL="685800" lvl="0" indent="-68580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Tuotannontekijät (työvoima, raaka-aineet, pääoma) liikkuvat maasta toiseen.</a:t>
            </a:r>
          </a:p>
          <a:p>
            <a:pPr marL="685800" lvl="0" indent="-68580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Erilaiset hyödykkeet liikkuvat maasta toiseen.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3</a:t>
            </a:r>
            <a:endParaRPr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B6BAEFD5-3A79-663B-8749-264AC0D2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2192000" y="3061052"/>
            <a:ext cx="10208934" cy="8337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379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dirty="0"/>
              <a:t>Lokalisaatio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107" name="Google Shape;107;p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85800" lvl="0" indent="-68580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b="1" dirty="0"/>
              <a:t>Lokalisaatiossa</a:t>
            </a:r>
            <a:r>
              <a:rPr lang="fi-FI" dirty="0"/>
              <a:t> markkinat ovat pääosin paikallisia.</a:t>
            </a:r>
          </a:p>
          <a:p>
            <a:pPr marL="685800" lvl="0" indent="-68580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Yritykset toimivat tiiviimmin tietyllä alueella ja ovat lähempänä kuluttajaa.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3</a:t>
            </a:r>
            <a:endParaRPr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B6BAEFD5-3A79-663B-8749-264AC0D2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2280714" y="3061052"/>
            <a:ext cx="10031505" cy="8337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838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175</Words>
  <Application>Microsoft Office PowerPoint</Application>
  <PresentationFormat>Mukautettu</PresentationFormat>
  <Paragraphs>29</Paragraphs>
  <Slides>5</Slides>
  <Notes>5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Office-teema</vt:lpstr>
      <vt:lpstr>3. Maailmantalous ja sen pelisäännöt  Tietoisku: Maailmantalouden ilmiöitä</vt:lpstr>
      <vt:lpstr>Vapaakauppa</vt:lpstr>
      <vt:lpstr>Protektionismi</vt:lpstr>
      <vt:lpstr>Globalisaatio</vt:lpstr>
      <vt:lpstr>Lokalisaatio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Forum YH3 Luku 1 Virittely</dc:title>
  <dc:creator>Mika Kortelainen</dc:creator>
  <cp:lastModifiedBy>Kaartinen Minna</cp:lastModifiedBy>
  <cp:revision>34</cp:revision>
  <dcterms:modified xsi:type="dcterms:W3CDTF">2023-10-10T16:37:23Z</dcterms:modified>
</cp:coreProperties>
</file>