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6" r:id="rId1"/>
  </p:sldMasterIdLst>
  <p:notesMasterIdLst>
    <p:notesMasterId r:id="rId9"/>
  </p:notesMasterIdLst>
  <p:sldIdLst>
    <p:sldId id="256" r:id="rId2"/>
    <p:sldId id="265" r:id="rId3"/>
    <p:sldId id="266" r:id="rId4"/>
    <p:sldId id="271" r:id="rId5"/>
    <p:sldId id="267" r:id="rId6"/>
    <p:sldId id="269" r:id="rId7"/>
    <p:sldId id="270" r:id="rId8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95C07F1-4DDE-F099-E32F-14912E1BD4E2}" name="Mika Kortelainen" initials="MK" userId="Mika Kortelainen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0" autoAdjust="0"/>
    <p:restoredTop sz="94660"/>
  </p:normalViewPr>
  <p:slideViewPr>
    <p:cSldViewPr snapToGrid="0">
      <p:cViewPr varScale="1">
        <p:scale>
          <a:sx n="31" d="100"/>
          <a:sy n="31" d="100"/>
        </p:scale>
        <p:origin x="8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4" d="100"/>
          <a:sy n="114" d="100"/>
        </p:scale>
        <p:origin x="13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52571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357738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21096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094210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19370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560984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4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6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24"/>
              <a:buFont typeface="Arial"/>
              <a:buNone/>
            </a:pPr>
            <a:endParaRPr sz="3024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8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8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9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9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9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9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2" r:id="rId3"/>
    <p:sldLayoutId id="2147483654" r:id="rId4"/>
    <p:sldLayoutId id="2147483655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isualcapitalist.com/the-biggest-companies-in-the-world-in-2021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i-FI" dirty="0"/>
              <a:t>2. Talous on globalisoitunut</a:t>
            </a:r>
            <a:br>
              <a:rPr lang="fi-FI" dirty="0"/>
            </a:br>
            <a:br>
              <a:rPr lang="fi-FI" dirty="0"/>
            </a:br>
            <a:r>
              <a:rPr lang="fi-FI" dirty="0"/>
              <a:t>Tietoisku: Suuryritykset</a:t>
            </a:r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3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 dirty="0"/>
              <a:t>Forum Yhteiskuntaoppi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" dirty="0"/>
              <a:t>Suuryritykset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107" name="Google Shape;107;p12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2146387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685800" lvl="0" indent="-68580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Suuryritykset ovat usein </a:t>
            </a:r>
            <a:r>
              <a:rPr lang="fi-FI" b="1" dirty="0"/>
              <a:t>monikansallisia</a:t>
            </a:r>
            <a:r>
              <a:rPr lang="fi-FI" dirty="0"/>
              <a:t>: toimintaa ja tuotantoa on monissa eri maissa. Ne ovat virittäneet tuotantoprosessin äärimmäisen tehokkaaksi:</a:t>
            </a:r>
          </a:p>
          <a:p>
            <a:pPr marL="1143000" lvl="1" indent="-68580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Tuotanto siirretään sinne, missä se on halvinta.</a:t>
            </a:r>
          </a:p>
          <a:p>
            <a:pPr marL="1143000" lvl="1" indent="-68580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Valtaisat tuotantomäärät johtavat </a:t>
            </a:r>
            <a:r>
              <a:rPr lang="fi-FI" b="1" dirty="0"/>
              <a:t>skaala-eli mittakaavaetuihin</a:t>
            </a:r>
            <a:r>
              <a:rPr lang="fi-FI" dirty="0"/>
              <a:t>.</a:t>
            </a:r>
          </a:p>
          <a:p>
            <a:pPr marL="1143000" lvl="1" indent="-68580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Suuryritykset pystyvät siten myymään tuotteita halvemmalla kuin paikalliset yritykset ja investoimaan samalla rahaa tuotekehitykseen ja mainontaan.</a:t>
            </a:r>
          </a:p>
          <a:p>
            <a:pPr marL="685800" lvl="0" indent="-68580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Suuryritykset kestävätkin tilapäisiä ja paikallisia tappioita. Monilla mittareilla ne ovat pieniä valtioita suurempia taloudellisia toimijoita.</a:t>
            </a:r>
          </a:p>
          <a:p>
            <a:pPr marL="685800" lvl="0" indent="-68580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endParaRPr lang="fi-FI" dirty="0"/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4374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" dirty="0"/>
              <a:t>Suuryritykset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107" name="Google Shape;107;p12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2146387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85800" lvl="0" indent="-68580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Suuryritykset ovat saaneet lisää vaikutusvaltaa </a:t>
            </a:r>
            <a:r>
              <a:rPr lang="fi-FI" b="1" dirty="0"/>
              <a:t>globalisaation</a:t>
            </a:r>
            <a:r>
              <a:rPr lang="fi-FI" dirty="0"/>
              <a:t> myötä.</a:t>
            </a:r>
          </a:p>
          <a:p>
            <a:pPr marL="685800" lvl="0" indent="-68580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b="1" dirty="0"/>
              <a:t>Verosuunnittelu</a:t>
            </a:r>
            <a:r>
              <a:rPr lang="fi-FI" dirty="0"/>
              <a:t> on suuryrityksille tavanomaista. Ne siis suunnittelevat toimintansa siten, että voivat maksaa mahdollisimman vähän veroja. </a:t>
            </a:r>
          </a:p>
          <a:p>
            <a:pPr marL="685800" lvl="0" indent="-68580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Suuryritykset ovat alkaneet korostaa yhä enemmän </a:t>
            </a:r>
            <a:r>
              <a:rPr lang="fi-FI" b="1" dirty="0"/>
              <a:t>yhteiskuntavastuuta</a:t>
            </a:r>
            <a:r>
              <a:rPr lang="fi-FI" dirty="0"/>
              <a:t>, ainakin mainonnassaan.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67753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" dirty="0"/>
              <a:t>Suomi verrattuna suuryrityksiin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2</a:t>
            </a:r>
            <a:endParaRPr dirty="0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BDBA6AC9-B646-AC6D-D95D-D58B620A73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5199" y="2235376"/>
            <a:ext cx="16573602" cy="10020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164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" dirty="0"/>
              <a:t>Suomi verrattuna suuryrityksiin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2</a:t>
            </a:r>
            <a:endParaRPr dirty="0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BDBA6AC9-B646-AC6D-D95D-D58B620A730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025909" y="2256495"/>
            <a:ext cx="16332181" cy="10364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453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" dirty="0"/>
              <a:t>Mikä tekee yrityksestä suuryrityksen?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107" name="Google Shape;107;p12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2146387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fi-FI" dirty="0"/>
              <a:t>Yritysten suuruutta arvioidaan esim. seuraavilla mittareilla:</a:t>
            </a:r>
          </a:p>
          <a:p>
            <a:pPr marL="857250" lvl="0" indent="-85725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markkina-arvo (pörssilistatun yrityksen arvo julkisessa kaupankäynnissä)</a:t>
            </a:r>
          </a:p>
          <a:p>
            <a:pPr marL="857250" lvl="0" indent="-85725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liikevaihto (yrityksen myyntitulojen summa, josta vähennetty alv)</a:t>
            </a:r>
          </a:p>
          <a:p>
            <a:pPr marL="857250" lvl="0" indent="-85725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liikevoitto / tulos (liikevaihto - yrityksen kulut ennen veroja)</a:t>
            </a:r>
          </a:p>
          <a:p>
            <a:pPr marL="857250" lvl="0" indent="-85725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varallisuus (yrityksen varat - velat)</a:t>
            </a:r>
          </a:p>
          <a:p>
            <a:pPr marL="0" lvl="0" indent="0" rtl="0">
              <a:spcBef>
                <a:spcPts val="0"/>
              </a:spcBef>
              <a:spcAft>
                <a:spcPts val="1200"/>
              </a:spcAft>
              <a:buSzPct val="100000"/>
            </a:pPr>
            <a:endParaRPr lang="fi-FI" dirty="0"/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1476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" dirty="0"/>
              <a:t>Maailman suurimmat yritykset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107" name="Google Shape;107;p12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2146387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57250" lvl="0" indent="-85725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Markkina-arvon mukaan viisi maailman suurinta yritystä vuonna 2021 olivat Apple, </a:t>
            </a:r>
            <a:r>
              <a:rPr lang="fi-FI" dirty="0" err="1"/>
              <a:t>Aramco</a:t>
            </a:r>
            <a:r>
              <a:rPr lang="fi-FI" dirty="0"/>
              <a:t>, Microsoft, Amazon ja Googlen omistava </a:t>
            </a:r>
            <a:r>
              <a:rPr lang="fi-FI" dirty="0" err="1"/>
              <a:t>Alphabet</a:t>
            </a:r>
            <a:r>
              <a:rPr lang="fi-FI" dirty="0"/>
              <a:t>. Linkki: </a:t>
            </a:r>
            <a:r>
              <a:rPr lang="fi-FI" dirty="0">
                <a:hlinkClick r:id="rId3"/>
              </a:rPr>
              <a:t>https://www.visualcapitalist.com/the-biggest-companies-in-the-world-in-2021/</a:t>
            </a:r>
            <a:endParaRPr lang="fi-FI" dirty="0"/>
          </a:p>
          <a:p>
            <a:pPr marL="857250" lvl="0" indent="-85725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Suurimmissa yrityksissä korostuvat siis teknologia, kaupankäynti ja energia.</a:t>
            </a:r>
          </a:p>
          <a:p>
            <a:pPr marL="857250" lvl="0" indent="-857250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Sadasta suurimmasta yrityksestä peräti 59 on yhdysvaltalaisia. Yhteensä ne koostavat 65 % sadan suurimman yrityksen markkina-arvosta.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2163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282</Words>
  <Application>Microsoft Office PowerPoint</Application>
  <PresentationFormat>Mukautettu</PresentationFormat>
  <Paragraphs>37</Paragraphs>
  <Slides>7</Slides>
  <Notes>7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Office-teema</vt:lpstr>
      <vt:lpstr>2. Talous on globalisoitunut  Tietoisku: Suuryritykset</vt:lpstr>
      <vt:lpstr>Suuryritykset</vt:lpstr>
      <vt:lpstr>Suuryritykset</vt:lpstr>
      <vt:lpstr>Suomi verrattuna suuryrityksiin</vt:lpstr>
      <vt:lpstr>Suomi verrattuna suuryrityksiin</vt:lpstr>
      <vt:lpstr>Mikä tekee yrityksestä suuryrityksen?</vt:lpstr>
      <vt:lpstr>Maailman suurimmat yritykset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Forum YH3 Luku 1 Virittely</dc:title>
  <dc:creator>Mika Kortelainen</dc:creator>
  <cp:lastModifiedBy>Kaartinen Minna</cp:lastModifiedBy>
  <cp:revision>34</cp:revision>
  <dcterms:modified xsi:type="dcterms:W3CDTF">2023-10-10T06:03:06Z</dcterms:modified>
</cp:coreProperties>
</file>