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6" r:id="rId1"/>
  </p:sldMasterIdLst>
  <p:notesMasterIdLst>
    <p:notesMasterId r:id="rId6"/>
  </p:notesMasterIdLst>
  <p:sldIdLst>
    <p:sldId id="256" r:id="rId2"/>
    <p:sldId id="267" r:id="rId3"/>
    <p:sldId id="268" r:id="rId4"/>
    <p:sldId id="269" r:id="rId5"/>
  </p:sldIdLst>
  <p:sldSz cx="24384000" cy="13716000"/>
  <p:notesSz cx="6794500" cy="9931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95C07F1-4DDE-F099-E32F-14912E1BD4E2}" name="Mika Kortelainen" initials="MK" userId="Mika Kortelainen"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30" d="100"/>
          <a:sy n="30" d="100"/>
        </p:scale>
        <p:origin x="884" y="48"/>
      </p:cViewPr>
      <p:guideLst/>
    </p:cSldViewPr>
  </p:slideViewPr>
  <p:notesTextViewPr>
    <p:cViewPr>
      <p:scale>
        <a:sx n="1" d="1"/>
        <a:sy n="1" d="1"/>
      </p:scale>
      <p:origin x="0" y="0"/>
    </p:cViewPr>
  </p:notesTextViewPr>
  <p:notesViewPr>
    <p:cSldViewPr snapToGrid="0">
      <p:cViewPr varScale="1">
        <p:scale>
          <a:sx n="114" d="100"/>
          <a:sy n="114" d="100"/>
        </p:scale>
        <p:origin x="13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4283" cy="498295"/>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48645" y="0"/>
            <a:ext cx="2944283" cy="498295"/>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9433107"/>
            <a:ext cx="2944283" cy="498294"/>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48645" y="9433107"/>
            <a:ext cx="2944283" cy="498294"/>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fi-FI"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p1: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83" name="Google Shape;83;p1: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5" name="Google Shape;105;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1081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5" name="Google Shape;105;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42966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p3:notes"/>
          <p:cNvSpPr txBox="1">
            <a:spLocks noGrp="1"/>
          </p:cNvSpPr>
          <p:nvPr>
            <p:ph type="body" idx="1"/>
          </p:nvPr>
        </p:nvSpPr>
        <p:spPr>
          <a:xfrm>
            <a:off x="679450" y="4779486"/>
            <a:ext cx="5435600" cy="3910489"/>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105" name="Google Shape;105;p3:notes"/>
          <p:cNvSpPr>
            <a:spLocks noGrp="1" noRot="1" noChangeAspect="1"/>
          </p:cNvSpPr>
          <p:nvPr>
            <p:ph type="sldImg" idx="2"/>
          </p:nvPr>
        </p:nvSpPr>
        <p:spPr>
          <a:xfrm>
            <a:off x="419100" y="1241425"/>
            <a:ext cx="5956300" cy="3351213"/>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5889290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9_Mukautettu asettelu">
  <p:cSld name="9_Mukautettu asettelu">
    <p:bg>
      <p:bgPr>
        <a:solidFill>
          <a:schemeClr val="dk2"/>
        </a:solidFill>
        <a:effectLst/>
      </p:bgPr>
    </p:bg>
    <p:spTree>
      <p:nvGrpSpPr>
        <p:cNvPr id="1" name="Shape 14"/>
        <p:cNvGrpSpPr/>
        <p:nvPr/>
      </p:nvGrpSpPr>
      <p:grpSpPr>
        <a:xfrm>
          <a:off x="0" y="0"/>
          <a:ext cx="0" cy="0"/>
          <a:chOff x="0" y="0"/>
          <a:chExt cx="0" cy="0"/>
        </a:xfrm>
      </p:grpSpPr>
      <p:sp>
        <p:nvSpPr>
          <p:cNvPr id="15" name="Google Shape;15;p2"/>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9600"/>
              <a:buFont typeface="Calibri"/>
              <a:buNone/>
              <a:defRPr sz="96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2"/>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6600"/>
              <a:buFont typeface="Calibri"/>
              <a:buNone/>
              <a:defRPr sz="6600" b="1">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17" name="Google Shape;17;p2"/>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lvl1pPr marL="457200" lvl="0" indent="-228600" algn="ctr">
              <a:lnSpc>
                <a:spcPct val="90000"/>
              </a:lnSpc>
              <a:spcBef>
                <a:spcPts val="2000"/>
              </a:spcBef>
              <a:spcAft>
                <a:spcPts val="0"/>
              </a:spcAft>
              <a:buClr>
                <a:schemeClr val="lt1"/>
              </a:buClr>
              <a:buSzPts val="4800"/>
              <a:buFont typeface="Calibri"/>
              <a:buNone/>
              <a:defRPr sz="4800">
                <a:solidFill>
                  <a:schemeClr val="lt1"/>
                </a:solidFill>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pic>
        <p:nvPicPr>
          <p:cNvPr id="18" name="Google Shape;18;p2"/>
          <p:cNvPicPr preferRelativeResize="0"/>
          <p:nvPr/>
        </p:nvPicPr>
        <p:blipFill rotWithShape="1">
          <a:blip r:embed="rId2">
            <a:alphaModFix/>
          </a:blip>
          <a:srcRect/>
          <a:stretch/>
        </p:blipFill>
        <p:spPr>
          <a:xfrm>
            <a:off x="1204454" y="11772077"/>
            <a:ext cx="1804218" cy="99329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7_Mukautettu asettelu">
  <p:cSld name="7_Mukautettu asettelu">
    <p:spTree>
      <p:nvGrpSpPr>
        <p:cNvPr id="1" name="Shape 37"/>
        <p:cNvGrpSpPr/>
        <p:nvPr/>
      </p:nvGrpSpPr>
      <p:grpSpPr>
        <a:xfrm>
          <a:off x="0" y="0"/>
          <a:ext cx="0" cy="0"/>
          <a:chOff x="0" y="0"/>
          <a:chExt cx="0" cy="0"/>
        </a:xfrm>
      </p:grpSpPr>
      <p:sp>
        <p:nvSpPr>
          <p:cNvPr id="38" name="Google Shape;38;p5"/>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5"/>
          <p:cNvSpPr txBox="1">
            <a:spLocks noGrp="1"/>
          </p:cNvSpPr>
          <p:nvPr>
            <p:ph type="body" idx="1"/>
          </p:nvPr>
        </p:nvSpPr>
        <p:spPr>
          <a:xfrm>
            <a:off x="1676400" y="3730513"/>
            <a:ext cx="21031199" cy="814594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6000"/>
              <a:buFont typeface="Calibri"/>
              <a:buNone/>
              <a:defRPr sz="6000"/>
            </a:lvl1pPr>
            <a:lvl2pPr marL="914400" lvl="1" indent="-571500" algn="l">
              <a:lnSpc>
                <a:spcPct val="90000"/>
              </a:lnSpc>
              <a:spcBef>
                <a:spcPts val="1000"/>
              </a:spcBef>
              <a:spcAft>
                <a:spcPts val="0"/>
              </a:spcAft>
              <a:buClr>
                <a:schemeClr val="dk1"/>
              </a:buClr>
              <a:buSzPts val="5400"/>
              <a:buChar char="•"/>
              <a:defRPr sz="5400"/>
            </a:lvl2pPr>
            <a:lvl3pPr marL="1371600" lvl="2" indent="-533400" algn="l">
              <a:lnSpc>
                <a:spcPct val="90000"/>
              </a:lnSpc>
              <a:spcBef>
                <a:spcPts val="1000"/>
              </a:spcBef>
              <a:spcAft>
                <a:spcPts val="0"/>
              </a:spcAft>
              <a:buClr>
                <a:schemeClr val="dk1"/>
              </a:buClr>
              <a:buSzPts val="4800"/>
              <a:buChar char="•"/>
              <a:defRPr sz="4800"/>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40" name="Google Shape;40;p5"/>
          <p:cNvSpPr txBox="1">
            <a:spLocks noGrp="1"/>
          </p:cNvSpPr>
          <p:nvPr>
            <p:ph type="sldNum" idx="12"/>
          </p:nvPr>
        </p:nvSpPr>
        <p:spPr>
          <a:xfrm>
            <a:off x="17221200"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41" name="Google Shape;41;p5"/>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i-FI"/>
              <a:t>Forum Yhteiskuntaoppi 3, Luku 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Image Half Full">
  <p:cSld name="8_Image Half Full">
    <p:spTree>
      <p:nvGrpSpPr>
        <p:cNvPr id="1" name="Shape 50"/>
        <p:cNvGrpSpPr/>
        <p:nvPr/>
      </p:nvGrpSpPr>
      <p:grpSpPr>
        <a:xfrm>
          <a:off x="0" y="0"/>
          <a:ext cx="0" cy="0"/>
          <a:chOff x="0" y="0"/>
          <a:chExt cx="0" cy="0"/>
        </a:xfrm>
      </p:grpSpPr>
      <p:sp>
        <p:nvSpPr>
          <p:cNvPr id="51" name="Google Shape;51;p7"/>
          <p:cNvSpPr>
            <a:spLocks noGrp="1"/>
          </p:cNvSpPr>
          <p:nvPr>
            <p:ph type="pic" idx="2"/>
          </p:nvPr>
        </p:nvSpPr>
        <p:spPr>
          <a:xfrm>
            <a:off x="1" y="0"/>
            <a:ext cx="10923814" cy="13716000"/>
          </a:xfrm>
          <a:prstGeom prst="rect">
            <a:avLst/>
          </a:prstGeom>
          <a:noFill/>
          <a:ln>
            <a:noFill/>
          </a:ln>
        </p:spPr>
      </p:sp>
      <p:sp>
        <p:nvSpPr>
          <p:cNvPr id="52" name="Google Shape;52;p7"/>
          <p:cNvSpPr txBox="1">
            <a:spLocks noGrp="1"/>
          </p:cNvSpPr>
          <p:nvPr>
            <p:ph type="title"/>
          </p:nvPr>
        </p:nvSpPr>
        <p:spPr>
          <a:xfrm>
            <a:off x="11381014" y="730250"/>
            <a:ext cx="11732046" cy="2183118"/>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7"/>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54" name="Google Shape;54;p7"/>
          <p:cNvSpPr txBox="1">
            <a:spLocks noGrp="1"/>
          </p:cNvSpPr>
          <p:nvPr>
            <p:ph type="body" idx="1"/>
          </p:nvPr>
        </p:nvSpPr>
        <p:spPr>
          <a:xfrm>
            <a:off x="11381015" y="3536295"/>
            <a:ext cx="11732048" cy="8691005"/>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5400"/>
              <a:buFont typeface="Calibri"/>
              <a:buNone/>
              <a:defRPr/>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55" name="Google Shape;55;p7"/>
          <p:cNvSpPr txBox="1">
            <a:spLocks noGrp="1"/>
          </p:cNvSpPr>
          <p:nvPr>
            <p:ph type="sldNum" idx="12"/>
          </p:nvPr>
        </p:nvSpPr>
        <p:spPr>
          <a:xfrm>
            <a:off x="17624213" y="12321661"/>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56" name="Google Shape;56;p7"/>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i-FI"/>
              <a:t>Forum Yhteiskuntaoppi 3, Luku 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4_Image Half Full">
  <p:cSld name="14_Image Half Full">
    <p:spTree>
      <p:nvGrpSpPr>
        <p:cNvPr id="1" name="Shape 57"/>
        <p:cNvGrpSpPr/>
        <p:nvPr/>
      </p:nvGrpSpPr>
      <p:grpSpPr>
        <a:xfrm>
          <a:off x="0" y="0"/>
          <a:ext cx="0" cy="0"/>
          <a:chOff x="0" y="0"/>
          <a:chExt cx="0" cy="0"/>
        </a:xfrm>
      </p:grpSpPr>
      <p:sp>
        <p:nvSpPr>
          <p:cNvPr id="58" name="Google Shape;58;p8"/>
          <p:cNvSpPr txBox="1">
            <a:spLocks noGrp="1"/>
          </p:cNvSpPr>
          <p:nvPr>
            <p:ph type="title"/>
          </p:nvPr>
        </p:nvSpPr>
        <p:spPr>
          <a:xfrm>
            <a:off x="832756" y="493828"/>
            <a:ext cx="22789244" cy="1939129"/>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rgbClr val="575757"/>
              </a:buClr>
              <a:buSzPts val="8800"/>
              <a:buFont typeface="Calibri"/>
              <a:buNone/>
              <a:defRPr sz="8800">
                <a:solidFill>
                  <a:srgbClr val="575757"/>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8"/>
          <p:cNvSpPr txBox="1"/>
          <p:nvPr/>
        </p:nvSpPr>
        <p:spPr>
          <a:xfrm>
            <a:off x="23110613" y="88587"/>
            <a:ext cx="1102891" cy="405241"/>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2400"/>
              <a:buFont typeface="Arial"/>
              <a:buNone/>
            </a:pPr>
            <a:endParaRPr sz="2400" b="1" i="0" u="none" strike="noStrike" cap="none">
              <a:solidFill>
                <a:schemeClr val="lt1"/>
              </a:solidFill>
              <a:latin typeface="Calibri"/>
              <a:ea typeface="Calibri"/>
              <a:cs typeface="Calibri"/>
              <a:sym typeface="Calibri"/>
            </a:endParaRPr>
          </a:p>
        </p:txBody>
      </p:sp>
      <p:sp>
        <p:nvSpPr>
          <p:cNvPr id="60" name="Google Shape;60;p8"/>
          <p:cNvSpPr txBox="1">
            <a:spLocks noGrp="1"/>
          </p:cNvSpPr>
          <p:nvPr>
            <p:ph type="body" idx="1"/>
          </p:nvPr>
        </p:nvSpPr>
        <p:spPr>
          <a:xfrm>
            <a:off x="82686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1" name="Google Shape;61;p8"/>
          <p:cNvSpPr>
            <a:spLocks noGrp="1"/>
          </p:cNvSpPr>
          <p:nvPr>
            <p:ph type="pic" idx="2"/>
          </p:nvPr>
        </p:nvSpPr>
        <p:spPr>
          <a:xfrm>
            <a:off x="827319" y="2680426"/>
            <a:ext cx="5231176" cy="4749872"/>
          </a:xfrm>
          <a:prstGeom prst="rect">
            <a:avLst/>
          </a:prstGeom>
          <a:noFill/>
          <a:ln>
            <a:noFill/>
          </a:ln>
        </p:spPr>
      </p:sp>
      <p:sp>
        <p:nvSpPr>
          <p:cNvPr id="62" name="Google Shape;62;p8"/>
          <p:cNvSpPr txBox="1">
            <a:spLocks noGrp="1"/>
          </p:cNvSpPr>
          <p:nvPr>
            <p:ph type="body" idx="3"/>
          </p:nvPr>
        </p:nvSpPr>
        <p:spPr>
          <a:xfrm>
            <a:off x="6652041"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3" name="Google Shape;63;p8"/>
          <p:cNvSpPr>
            <a:spLocks noGrp="1"/>
          </p:cNvSpPr>
          <p:nvPr>
            <p:ph type="pic" idx="4"/>
          </p:nvPr>
        </p:nvSpPr>
        <p:spPr>
          <a:xfrm>
            <a:off x="6652493" y="2680426"/>
            <a:ext cx="5231176" cy="4749872"/>
          </a:xfrm>
          <a:prstGeom prst="rect">
            <a:avLst/>
          </a:prstGeom>
          <a:noFill/>
          <a:ln>
            <a:noFill/>
          </a:ln>
        </p:spPr>
      </p:sp>
      <p:sp>
        <p:nvSpPr>
          <p:cNvPr id="64" name="Google Shape;64;p8"/>
          <p:cNvSpPr txBox="1">
            <a:spLocks noGrp="1"/>
          </p:cNvSpPr>
          <p:nvPr>
            <p:ph type="body" idx="5"/>
          </p:nvPr>
        </p:nvSpPr>
        <p:spPr>
          <a:xfrm>
            <a:off x="12511727"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5" name="Google Shape;65;p8"/>
          <p:cNvSpPr>
            <a:spLocks noGrp="1"/>
          </p:cNvSpPr>
          <p:nvPr>
            <p:ph type="pic" idx="6"/>
          </p:nvPr>
        </p:nvSpPr>
        <p:spPr>
          <a:xfrm>
            <a:off x="12512179" y="2680426"/>
            <a:ext cx="5231176" cy="4749872"/>
          </a:xfrm>
          <a:prstGeom prst="rect">
            <a:avLst/>
          </a:prstGeom>
          <a:noFill/>
          <a:ln>
            <a:noFill/>
          </a:ln>
        </p:spPr>
      </p:sp>
      <p:sp>
        <p:nvSpPr>
          <p:cNvPr id="66" name="Google Shape;66;p8"/>
          <p:cNvSpPr txBox="1">
            <a:spLocks noGrp="1"/>
          </p:cNvSpPr>
          <p:nvPr>
            <p:ph type="body" idx="7"/>
          </p:nvPr>
        </p:nvSpPr>
        <p:spPr>
          <a:xfrm>
            <a:off x="18390370" y="7677767"/>
            <a:ext cx="5231176" cy="376659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2000"/>
              </a:spcBef>
              <a:spcAft>
                <a:spcPts val="0"/>
              </a:spcAft>
              <a:buClr>
                <a:schemeClr val="dk1"/>
              </a:buClr>
              <a:buSzPts val="4400"/>
              <a:buFont typeface="Calibri"/>
              <a:buNone/>
              <a:defRPr sz="4400"/>
            </a:lvl1pPr>
            <a:lvl2pPr marL="914400" lvl="1" indent="-342900" algn="l">
              <a:lnSpc>
                <a:spcPct val="90000"/>
              </a:lnSpc>
              <a:spcBef>
                <a:spcPts val="1000"/>
              </a:spcBef>
              <a:spcAft>
                <a:spcPts val="0"/>
              </a:spcAft>
              <a:buClr>
                <a:schemeClr val="dk1"/>
              </a:buClr>
              <a:buSzPts val="1800"/>
              <a:buChar char="•"/>
              <a:defRPr/>
            </a:lvl2pPr>
            <a:lvl3pPr marL="1371600" lvl="2" indent="-228600" algn="l">
              <a:lnSpc>
                <a:spcPct val="90000"/>
              </a:lnSpc>
              <a:spcBef>
                <a:spcPts val="1000"/>
              </a:spcBef>
              <a:spcAft>
                <a:spcPts val="0"/>
              </a:spcAft>
              <a:buClr>
                <a:schemeClr val="dk1"/>
              </a:buClr>
              <a:buSzPts val="4400"/>
              <a:buNone/>
              <a:defRPr/>
            </a:lvl3pPr>
            <a:lvl4pPr marL="1828800" lvl="3" indent="-342900" algn="l">
              <a:lnSpc>
                <a:spcPct val="90000"/>
              </a:lnSpc>
              <a:spcBef>
                <a:spcPts val="1000"/>
              </a:spcBef>
              <a:spcAft>
                <a:spcPts val="0"/>
              </a:spcAft>
              <a:buClr>
                <a:schemeClr val="dk1"/>
              </a:buClr>
              <a:buSzPts val="1800"/>
              <a:buChar char="•"/>
              <a:defRPr/>
            </a:lvl4pPr>
            <a:lvl5pPr marL="2286000" lvl="4" indent="-342900" algn="l">
              <a:lnSpc>
                <a:spcPct val="90000"/>
              </a:lnSpc>
              <a:spcBef>
                <a:spcPts val="1000"/>
              </a:spcBef>
              <a:spcAft>
                <a:spcPts val="0"/>
              </a:spcAft>
              <a:buClr>
                <a:schemeClr val="dk1"/>
              </a:buClr>
              <a:buSzPts val="1800"/>
              <a:buChar char="•"/>
              <a:defRPr/>
            </a:lvl5pPr>
            <a:lvl6pPr marL="2743200" lvl="5" indent="-342900" algn="l">
              <a:lnSpc>
                <a:spcPct val="90000"/>
              </a:lnSpc>
              <a:spcBef>
                <a:spcPts val="1000"/>
              </a:spcBef>
              <a:spcAft>
                <a:spcPts val="0"/>
              </a:spcAft>
              <a:buClr>
                <a:schemeClr val="dk1"/>
              </a:buClr>
              <a:buSzPts val="1800"/>
              <a:buChar char="•"/>
              <a:defRPr/>
            </a:lvl6pPr>
            <a:lvl7pPr marL="3200400" lvl="6" indent="-342900" algn="l">
              <a:lnSpc>
                <a:spcPct val="90000"/>
              </a:lnSpc>
              <a:spcBef>
                <a:spcPts val="1000"/>
              </a:spcBef>
              <a:spcAft>
                <a:spcPts val="0"/>
              </a:spcAft>
              <a:buClr>
                <a:schemeClr val="dk1"/>
              </a:buClr>
              <a:buSzPts val="1800"/>
              <a:buChar char="•"/>
              <a:defRPr/>
            </a:lvl7pPr>
            <a:lvl8pPr marL="3657600" lvl="7" indent="-342900" algn="l">
              <a:lnSpc>
                <a:spcPct val="90000"/>
              </a:lnSpc>
              <a:spcBef>
                <a:spcPts val="1000"/>
              </a:spcBef>
              <a:spcAft>
                <a:spcPts val="0"/>
              </a:spcAft>
              <a:buClr>
                <a:schemeClr val="dk1"/>
              </a:buClr>
              <a:buSzPts val="1800"/>
              <a:buChar char="•"/>
              <a:defRPr/>
            </a:lvl8pPr>
            <a:lvl9pPr marL="4114800" lvl="8" indent="-342900" algn="l">
              <a:lnSpc>
                <a:spcPct val="90000"/>
              </a:lnSpc>
              <a:spcBef>
                <a:spcPts val="1000"/>
              </a:spcBef>
              <a:spcAft>
                <a:spcPts val="0"/>
              </a:spcAft>
              <a:buClr>
                <a:schemeClr val="dk1"/>
              </a:buClr>
              <a:buSzPts val="1800"/>
              <a:buChar char="•"/>
              <a:defRPr/>
            </a:lvl9pPr>
          </a:lstStyle>
          <a:p>
            <a:endParaRPr/>
          </a:p>
        </p:txBody>
      </p:sp>
      <p:sp>
        <p:nvSpPr>
          <p:cNvPr id="67" name="Google Shape;67;p8"/>
          <p:cNvSpPr>
            <a:spLocks noGrp="1"/>
          </p:cNvSpPr>
          <p:nvPr>
            <p:ph type="pic" idx="8"/>
          </p:nvPr>
        </p:nvSpPr>
        <p:spPr>
          <a:xfrm>
            <a:off x="18390823" y="2680426"/>
            <a:ext cx="5231176" cy="4749872"/>
          </a:xfrm>
          <a:prstGeom prst="rect">
            <a:avLst/>
          </a:prstGeom>
          <a:noFill/>
          <a:ln>
            <a:noFill/>
          </a:ln>
        </p:spPr>
      </p:sp>
      <p:sp>
        <p:nvSpPr>
          <p:cNvPr id="68" name="Google Shape;68;p8"/>
          <p:cNvSpPr txBox="1">
            <a:spLocks noGrp="1"/>
          </p:cNvSpPr>
          <p:nvPr>
            <p:ph type="sldNum" idx="12"/>
          </p:nvPr>
        </p:nvSpPr>
        <p:spPr>
          <a:xfrm>
            <a:off x="18076984" y="12330967"/>
            <a:ext cx="5486400" cy="730250"/>
          </a:xfrm>
          <a:prstGeom prst="rect">
            <a:avLst/>
          </a:prstGeom>
          <a:noFill/>
          <a:ln>
            <a:noFill/>
          </a:ln>
        </p:spPr>
        <p:txBody>
          <a:bodyPr spcFirstLastPara="1" wrap="square" lIns="91425" tIns="45700" rIns="91425" bIns="45700" anchor="b" anchorCtr="0">
            <a:noAutofit/>
          </a:bodyPr>
          <a:lstStyle>
            <a:lvl1pPr marL="0" marR="0" lvl="0"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69" name="Google Shape;69;p8"/>
          <p:cNvSpPr txBox="1">
            <a:spLocks noGrp="1"/>
          </p:cNvSpPr>
          <p:nvPr>
            <p:ph type="ftr" idx="11"/>
          </p:nvPr>
        </p:nvSpPr>
        <p:spPr>
          <a:xfrm>
            <a:off x="820615" y="12255499"/>
            <a:ext cx="8229600" cy="730250"/>
          </a:xfrm>
          <a:prstGeom prst="rect">
            <a:avLst/>
          </a:prstGeom>
          <a:noFill/>
          <a:ln>
            <a:noFill/>
          </a:ln>
        </p:spPr>
        <p:txBody>
          <a:bodyPr spcFirstLastPara="1" wrap="square" lIns="91425" tIns="45700" rIns="91425" bIns="45700" anchor="b" anchorCtr="0">
            <a:noAutofit/>
          </a:bodyPr>
          <a:lstStyle>
            <a:lvl1pPr lvl="0" algn="l">
              <a:lnSpc>
                <a:spcPct val="100000"/>
              </a:lnSpc>
              <a:spcBef>
                <a:spcPts val="0"/>
              </a:spcBef>
              <a:spcAft>
                <a:spcPts val="0"/>
              </a:spcAft>
              <a:buSzPts val="1400"/>
              <a:buNone/>
              <a:defRPr>
                <a:solidFill>
                  <a:srgbClr val="575757"/>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fi-FI"/>
              <a:t>Forum Yhteiskuntaoppi 3, Luku 1</a:t>
            </a:r>
            <a:endParaRPr/>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1676400" y="730251"/>
            <a:ext cx="21031199" cy="2651126"/>
          </a:xfrm>
          <a:prstGeom prst="rect">
            <a:avLst/>
          </a:prstGeom>
          <a:noFill/>
          <a:ln>
            <a:noFill/>
          </a:ln>
        </p:spPr>
        <p:txBody>
          <a:bodyPr spcFirstLastPara="1" wrap="square" lIns="91425" tIns="45700" rIns="91425" bIns="45700" anchor="ctr" anchorCtr="0">
            <a:normAutofit/>
          </a:bodyPr>
          <a:lstStyle>
            <a:lvl1pPr marR="0" lvl="0" algn="ctr" rtl="0">
              <a:lnSpc>
                <a:spcPct val="90000"/>
              </a:lnSpc>
              <a:spcBef>
                <a:spcPts val="0"/>
              </a:spcBef>
              <a:spcAft>
                <a:spcPts val="0"/>
              </a:spcAft>
              <a:buClr>
                <a:srgbClr val="575757"/>
              </a:buClr>
              <a:buSzPts val="8800"/>
              <a:buFont typeface="Calibri"/>
              <a:buNone/>
              <a:defRPr sz="88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
          <p:cNvSpPr txBox="1">
            <a:spLocks noGrp="1"/>
          </p:cNvSpPr>
          <p:nvPr>
            <p:ph type="body" idx="1"/>
          </p:nvPr>
        </p:nvSpPr>
        <p:spPr>
          <a:xfrm>
            <a:off x="1676400" y="3651250"/>
            <a:ext cx="21031199" cy="8140700"/>
          </a:xfrm>
          <a:prstGeom prst="rect">
            <a:avLst/>
          </a:prstGeom>
          <a:noFill/>
          <a:ln>
            <a:noFill/>
          </a:ln>
        </p:spPr>
        <p:txBody>
          <a:bodyPr spcFirstLastPara="1" wrap="square" lIns="91425" tIns="45700" rIns="91425" bIns="45700" anchor="t" anchorCtr="0">
            <a:normAutofit/>
          </a:bodyPr>
          <a:lstStyle>
            <a:lvl1pPr marL="457200" marR="0" lvl="0" indent="-228600" algn="l" rtl="0">
              <a:lnSpc>
                <a:spcPct val="90000"/>
              </a:lnSpc>
              <a:spcBef>
                <a:spcPts val="2000"/>
              </a:spcBef>
              <a:spcAft>
                <a:spcPts val="0"/>
              </a:spcAft>
              <a:buClr>
                <a:schemeClr val="dk1"/>
              </a:buClr>
              <a:buSzPts val="5400"/>
              <a:buFont typeface="Calibri"/>
              <a:buNone/>
              <a:defRPr sz="5400" b="0" i="0" u="none" strike="noStrike" cap="none">
                <a:solidFill>
                  <a:schemeClr val="dk1"/>
                </a:solidFill>
                <a:latin typeface="Calibri"/>
                <a:ea typeface="Calibri"/>
                <a:cs typeface="Calibri"/>
                <a:sym typeface="Calibri"/>
              </a:defRPr>
            </a:lvl1pPr>
            <a:lvl2pPr marL="914400" marR="0" lvl="1" indent="-533400" algn="l" rtl="0">
              <a:lnSpc>
                <a:spcPct val="90000"/>
              </a:lnSpc>
              <a:spcBef>
                <a:spcPts val="1000"/>
              </a:spcBef>
              <a:spcAft>
                <a:spcPts val="0"/>
              </a:spcAft>
              <a:buClr>
                <a:schemeClr val="dk1"/>
              </a:buClr>
              <a:buSzPts val="4800"/>
              <a:buFont typeface="Arial"/>
              <a:buChar char="•"/>
              <a:defRPr sz="4800" b="0" i="0" u="none" strike="noStrike" cap="none">
                <a:solidFill>
                  <a:schemeClr val="dk1"/>
                </a:solidFill>
                <a:latin typeface="Calibri"/>
                <a:ea typeface="Calibri"/>
                <a:cs typeface="Calibri"/>
                <a:sym typeface="Calibri"/>
              </a:defRPr>
            </a:lvl2pPr>
            <a:lvl3pPr marL="1371600" marR="0" lvl="2" indent="-508000" algn="l" rtl="0">
              <a:lnSpc>
                <a:spcPct val="90000"/>
              </a:lnSpc>
              <a:spcBef>
                <a:spcPts val="1000"/>
              </a:spcBef>
              <a:spcAft>
                <a:spcPts val="0"/>
              </a:spcAft>
              <a:buClr>
                <a:schemeClr val="dk1"/>
              </a:buClr>
              <a:buSzPts val="4400"/>
              <a:buFont typeface="Arial"/>
              <a:buChar char="•"/>
              <a:defRPr sz="4400" b="0" i="0" u="none" strike="noStrike" cap="none">
                <a:solidFill>
                  <a:schemeClr val="dk1"/>
                </a:solidFill>
                <a:latin typeface="Calibri"/>
                <a:ea typeface="Calibri"/>
                <a:cs typeface="Calibri"/>
                <a:sym typeface="Calibri"/>
              </a:defRPr>
            </a:lvl3pPr>
            <a:lvl4pPr marL="1828800" marR="0" lvl="3"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4pPr>
            <a:lvl5pPr marL="2286000" marR="0" lvl="4"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5pPr>
            <a:lvl6pPr marL="2743200" marR="0" lvl="5"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6pPr>
            <a:lvl7pPr marL="3200400" marR="0" lvl="6"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7pPr>
            <a:lvl8pPr marL="3657600" marR="0" lvl="7"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8pPr>
            <a:lvl9pPr marL="4114800" marR="0" lvl="8" indent="-457200" algn="l" rtl="0">
              <a:lnSpc>
                <a:spcPct val="90000"/>
              </a:lnSpc>
              <a:spcBef>
                <a:spcPts val="1000"/>
              </a:spcBef>
              <a:spcAft>
                <a:spcPts val="0"/>
              </a:spcAft>
              <a:buClr>
                <a:schemeClr val="dk1"/>
              </a:buClr>
              <a:buSzPts val="3600"/>
              <a:buFont typeface="Arial"/>
              <a:buChar char="•"/>
              <a:defRPr sz="36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sldNum" idx="12"/>
          </p:nvPr>
        </p:nvSpPr>
        <p:spPr>
          <a:xfrm>
            <a:off x="17275656" y="12255499"/>
            <a:ext cx="5486400" cy="730250"/>
          </a:xfrm>
          <a:prstGeom prst="rect">
            <a:avLst/>
          </a:prstGeom>
          <a:noFill/>
          <a:ln>
            <a:noFill/>
          </a:ln>
        </p:spPr>
        <p:txBody>
          <a:bodyPr spcFirstLastPara="1" wrap="square" lIns="91425" tIns="45700" rIns="91425" bIns="45700" anchor="b" anchorCtr="0">
            <a:noAutofit/>
          </a:bodyPr>
          <a:lstStyle>
            <a:lvl1pPr marL="0" marR="0" lvl="0"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2400"/>
              <a:buFont typeface="Arial"/>
              <a:buNone/>
              <a:defRPr sz="2400" b="0" i="0" u="none" strike="noStrike" cap="none">
                <a:solidFill>
                  <a:srgbClr val="575757"/>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fi-FI"/>
              <a:t>‹#›</a:t>
            </a:fld>
            <a:endParaRPr/>
          </a:p>
        </p:txBody>
      </p:sp>
      <p:sp>
        <p:nvSpPr>
          <p:cNvPr id="13" name="Google Shape;13;p1"/>
          <p:cNvSpPr txBox="1">
            <a:spLocks noGrp="1"/>
          </p:cNvSpPr>
          <p:nvPr>
            <p:ph type="ftr" idx="11"/>
          </p:nvPr>
        </p:nvSpPr>
        <p:spPr>
          <a:xfrm>
            <a:off x="1621944" y="12255499"/>
            <a:ext cx="8229600" cy="73025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2000" b="0" i="0" u="none" strike="noStrike" cap="none">
                <a:solidFill>
                  <a:srgbClr val="575757"/>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3024" b="0" i="0" u="none" strike="noStrike" cap="none">
                <a:solidFill>
                  <a:schemeClr val="dk1"/>
                </a:solidFill>
                <a:latin typeface="Calibri"/>
                <a:ea typeface="Calibri"/>
                <a:cs typeface="Calibri"/>
                <a:sym typeface="Calibri"/>
              </a:defRPr>
            </a:lvl9pPr>
          </a:lstStyle>
          <a:p>
            <a:r>
              <a:rPr lang="fi-FI"/>
              <a:t>Forum Yhteiskuntaoppi 3, Luku 1</a:t>
            </a:r>
            <a:endParaRPr/>
          </a:p>
        </p:txBody>
      </p:sp>
    </p:spTree>
  </p:cSld>
  <p:clrMap bg1="lt1" tx1="dk1" bg2="dk2" tx2="lt2" accent1="accent1" accent2="accent2" accent3="accent3" accent4="accent4" accent5="accent5" accent6="accent6" hlink="hlink" folHlink="folHlink"/>
  <p:sldLayoutIdLst>
    <p:sldLayoutId id="2147483648" r:id="rId1"/>
    <p:sldLayoutId id="2147483651" r:id="rId2"/>
    <p:sldLayoutId id="2147483653" r:id="rId3"/>
    <p:sldLayoutId id="2147483654" r:id="rId4"/>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hf hd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Shape 84"/>
        <p:cNvGrpSpPr/>
        <p:nvPr/>
      </p:nvGrpSpPr>
      <p:grpSpPr>
        <a:xfrm>
          <a:off x="0" y="0"/>
          <a:ext cx="0" cy="0"/>
          <a:chOff x="0" y="0"/>
          <a:chExt cx="0" cy="0"/>
        </a:xfrm>
      </p:grpSpPr>
      <p:sp>
        <p:nvSpPr>
          <p:cNvPr id="85" name="Google Shape;85;p10"/>
          <p:cNvSpPr txBox="1">
            <a:spLocks noGrp="1"/>
          </p:cNvSpPr>
          <p:nvPr>
            <p:ph type="title"/>
          </p:nvPr>
        </p:nvSpPr>
        <p:spPr>
          <a:xfrm>
            <a:off x="1676400" y="5766899"/>
            <a:ext cx="21031199" cy="2651126"/>
          </a:xfrm>
          <a:prstGeom prst="rect">
            <a:avLst/>
          </a:prstGeom>
          <a:noFill/>
          <a:ln>
            <a:noFill/>
          </a:ln>
        </p:spPr>
        <p:txBody>
          <a:bodyPr spcFirstLastPara="1" wrap="square" lIns="91425" tIns="45700" rIns="91425" bIns="45700" anchor="ctr" anchorCtr="0">
            <a:normAutofit fontScale="90000"/>
          </a:bodyPr>
          <a:lstStyle/>
          <a:p>
            <a:pPr marL="0" lvl="0" indent="0" algn="ctr" rtl="0">
              <a:lnSpc>
                <a:spcPct val="90000"/>
              </a:lnSpc>
              <a:spcBef>
                <a:spcPts val="0"/>
              </a:spcBef>
              <a:spcAft>
                <a:spcPts val="0"/>
              </a:spcAft>
              <a:buClr>
                <a:schemeClr val="lt1"/>
              </a:buClr>
              <a:buSzPct val="100000"/>
              <a:buFont typeface="Calibri"/>
              <a:buNone/>
            </a:pPr>
            <a:r>
              <a:rPr lang="fi-FI" dirty="0"/>
              <a:t>17. Unioni yhteistä turvaa etsimässä</a:t>
            </a:r>
            <a:br>
              <a:rPr lang="fi-FI" dirty="0"/>
            </a:br>
            <a:br>
              <a:rPr lang="fi-FI" dirty="0"/>
            </a:br>
            <a:r>
              <a:rPr lang="fi-FI" dirty="0"/>
              <a:t>Tietoisku: EU:n ulko- ja turvallisuuspolitiikka</a:t>
            </a:r>
          </a:p>
        </p:txBody>
      </p:sp>
      <p:sp>
        <p:nvSpPr>
          <p:cNvPr id="86" name="Google Shape;86;p10"/>
          <p:cNvSpPr txBox="1">
            <a:spLocks noGrp="1"/>
          </p:cNvSpPr>
          <p:nvPr>
            <p:ph type="body" idx="2"/>
          </p:nvPr>
        </p:nvSpPr>
        <p:spPr>
          <a:xfrm>
            <a:off x="1676400" y="2856646"/>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4800"/>
              <a:buFont typeface="Calibri"/>
              <a:buNone/>
            </a:pPr>
            <a:r>
              <a:rPr lang="fi-FI"/>
              <a:t>3</a:t>
            </a:r>
            <a:endParaRPr/>
          </a:p>
        </p:txBody>
      </p:sp>
      <p:sp>
        <p:nvSpPr>
          <p:cNvPr id="87" name="Google Shape;87;p10"/>
          <p:cNvSpPr txBox="1">
            <a:spLocks noGrp="1"/>
          </p:cNvSpPr>
          <p:nvPr>
            <p:ph type="body" idx="1"/>
          </p:nvPr>
        </p:nvSpPr>
        <p:spPr>
          <a:xfrm>
            <a:off x="1676400" y="1771745"/>
            <a:ext cx="21031199" cy="1084901"/>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lt1"/>
              </a:buClr>
              <a:buSzPts val="6600"/>
              <a:buFont typeface="Calibri"/>
              <a:buNone/>
            </a:pPr>
            <a:r>
              <a:rPr lang="fi-FI" dirty="0"/>
              <a:t>Forum Yhteiskuntaoppi</a:t>
            </a:r>
            <a:endParaRPr dirty="0"/>
          </a:p>
        </p:txBody>
      </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10" name="Google Shape;110;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fontAlgn="b">
              <a:buSzPct val="100000"/>
            </a:pPr>
            <a:r>
              <a:rPr lang="fi-FI" sz="8000" dirty="0"/>
              <a:t>EU:n Lissabonin sopimuksen artikla 42.7. (2007)</a:t>
            </a:r>
          </a:p>
        </p:txBody>
      </p:sp>
      <p:sp>
        <p:nvSpPr>
          <p:cNvPr id="2" name="Tekstin paikkamerkki 1">
            <a:extLst>
              <a:ext uri="{FF2B5EF4-FFF2-40B4-BE49-F238E27FC236}">
                <a16:creationId xmlns:a16="http://schemas.microsoft.com/office/drawing/2014/main" id="{1315F21C-8ECC-791C-0C35-328FD225A874}"/>
              </a:ext>
            </a:extLst>
          </p:cNvPr>
          <p:cNvSpPr>
            <a:spLocks noGrp="1"/>
          </p:cNvSpPr>
          <p:nvPr>
            <p:ph type="body" idx="1"/>
          </p:nvPr>
        </p:nvSpPr>
        <p:spPr/>
        <p:txBody>
          <a:bodyPr>
            <a:normAutofit/>
          </a:bodyPr>
          <a:lstStyle/>
          <a:p>
            <a:pPr indent="0"/>
            <a:r>
              <a:rPr lang="fi-FI" i="1" dirty="0"/>
              <a:t>Jos jäsenvaltio joutuu alueeseensa kohdistuvan aseellisen hyökkäyksen kohteeksi, muilla jäsenvaltioilla on velvollisuus antaa sille apua kaikin käytettävissään olevin keinoin Yhdistyneiden Kansakuntien peruskirjan 51 artiklan mukaisesti. Tämä ei vaikuta tiettyjen jäsenvaltioiden turvallisuus- ja puolustuspolitiikan erityisluonteeseen.</a:t>
            </a:r>
          </a:p>
        </p:txBody>
      </p:sp>
      <p:sp>
        <p:nvSpPr>
          <p:cNvPr id="108" name="Google Shape;108;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2</a:t>
            </a:fld>
            <a:endParaRPr/>
          </a:p>
        </p:txBody>
      </p:sp>
      <p:sp>
        <p:nvSpPr>
          <p:cNvPr id="109" name="Google Shape;109;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Yhteiskuntaoppi 3, Luku 17</a:t>
            </a:r>
            <a:endParaRPr dirty="0"/>
          </a:p>
        </p:txBody>
      </p:sp>
    </p:spTree>
    <p:extLst>
      <p:ext uri="{BB962C8B-B14F-4D97-AF65-F5344CB8AC3E}">
        <p14:creationId xmlns:p14="http://schemas.microsoft.com/office/powerpoint/2010/main" val="31958047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10" name="Google Shape;110;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fontAlgn="b">
              <a:buSzPct val="100000"/>
            </a:pPr>
            <a:r>
              <a:rPr lang="fi-FI" sz="8000" dirty="0"/>
              <a:t>EU:n Lissabonin sopimuksen artikla 42.7. (2007)</a:t>
            </a:r>
          </a:p>
        </p:txBody>
      </p:sp>
      <p:sp>
        <p:nvSpPr>
          <p:cNvPr id="2" name="Tekstin paikkamerkki 1">
            <a:extLst>
              <a:ext uri="{FF2B5EF4-FFF2-40B4-BE49-F238E27FC236}">
                <a16:creationId xmlns:a16="http://schemas.microsoft.com/office/drawing/2014/main" id="{1315F21C-8ECC-791C-0C35-328FD225A874}"/>
              </a:ext>
            </a:extLst>
          </p:cNvPr>
          <p:cNvSpPr>
            <a:spLocks noGrp="1"/>
          </p:cNvSpPr>
          <p:nvPr>
            <p:ph type="body" idx="1"/>
          </p:nvPr>
        </p:nvSpPr>
        <p:spPr/>
        <p:txBody>
          <a:bodyPr>
            <a:normAutofit fontScale="92500" lnSpcReduction="10000"/>
          </a:bodyPr>
          <a:lstStyle/>
          <a:p>
            <a:pPr marL="1314450" indent="-857250">
              <a:buFont typeface="Arial" panose="020B0604020202020204" pitchFamily="34" charset="0"/>
              <a:buChar char="•"/>
            </a:pPr>
            <a:r>
              <a:rPr lang="fi-FI" dirty="0"/>
              <a:t>EU:n Lissabonin sopimuksen artikla 42.7. sisältää keskinäisen avunannon velvoitteen eli ns. turvatakuut tilanteessa, jossa jokin jäsenvaltio joutuu aseellisen hyökkäyksen kohteeksi.</a:t>
            </a:r>
          </a:p>
          <a:p>
            <a:pPr marL="1314450" indent="-857250">
              <a:buFont typeface="Arial" panose="020B0604020202020204" pitchFamily="34" charset="0"/>
              <a:buChar char="•"/>
            </a:pPr>
            <a:r>
              <a:rPr lang="fi-FI" dirty="0"/>
              <a:t>Viimeinen virke (</a:t>
            </a:r>
            <a:r>
              <a:rPr lang="fi-FI" i="1" dirty="0"/>
              <a:t>”Tämä ei vaikuta tiettyjen jäsenvaltioiden turvallisuus- ja puolustuspolitiikan erityisluonteeseen.”</a:t>
            </a:r>
            <a:r>
              <a:rPr lang="fi-FI" dirty="0"/>
              <a:t>) jättää jäsenmaille kuitenkin mahdollisuuden tulkita avunantovelvoitetta eri tavoin esim. moraaliseksi tueksi tai rahalliseksi, materiaaliseksi, aseelliseksi tai sotilaalliseksi avuksi.</a:t>
            </a:r>
          </a:p>
          <a:p>
            <a:pPr marL="1314450" indent="-857250">
              <a:buFont typeface="Arial" panose="020B0604020202020204" pitchFamily="34" charset="0"/>
              <a:buChar char="•"/>
            </a:pPr>
            <a:r>
              <a:rPr lang="fi-FI" dirty="0"/>
              <a:t>Komissiolla ei ole toimivaltaa artiklan toimeenpanossa.</a:t>
            </a:r>
          </a:p>
          <a:p>
            <a:pPr marL="1314450" indent="-857250">
              <a:buFont typeface="Arial" panose="020B0604020202020204" pitchFamily="34" charset="0"/>
              <a:buChar char="•"/>
            </a:pPr>
            <a:r>
              <a:rPr lang="fi-FI" dirty="0"/>
              <a:t>On siis epäselvää, mitä turvatakuut käytännössä tarkoittaisivat.</a:t>
            </a:r>
          </a:p>
          <a:p>
            <a:pPr marL="1314450" indent="-857250">
              <a:buFont typeface="Arial" panose="020B0604020202020204" pitchFamily="34" charset="0"/>
              <a:buChar char="•"/>
            </a:pPr>
            <a:endParaRPr lang="fi-FI" dirty="0"/>
          </a:p>
        </p:txBody>
      </p:sp>
      <p:sp>
        <p:nvSpPr>
          <p:cNvPr id="108" name="Google Shape;108;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3</a:t>
            </a:fld>
            <a:endParaRPr/>
          </a:p>
        </p:txBody>
      </p:sp>
      <p:sp>
        <p:nvSpPr>
          <p:cNvPr id="109" name="Google Shape;109;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Yhteiskuntaoppi 3, Luku 17</a:t>
            </a:r>
            <a:endParaRPr dirty="0"/>
          </a:p>
        </p:txBody>
      </p:sp>
    </p:spTree>
    <p:extLst>
      <p:ext uri="{BB962C8B-B14F-4D97-AF65-F5344CB8AC3E}">
        <p14:creationId xmlns:p14="http://schemas.microsoft.com/office/powerpoint/2010/main" val="2027099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10" name="Google Shape;110;p12"/>
          <p:cNvSpPr txBox="1">
            <a:spLocks noGrp="1"/>
          </p:cNvSpPr>
          <p:nvPr>
            <p:ph type="title"/>
          </p:nvPr>
        </p:nvSpPr>
        <p:spPr>
          <a:prstGeom prst="rect">
            <a:avLst/>
          </a:prstGeom>
          <a:noFill/>
          <a:ln>
            <a:noFill/>
          </a:ln>
        </p:spPr>
        <p:txBody>
          <a:bodyPr spcFirstLastPara="1" wrap="square" lIns="91425" tIns="45700" rIns="91425" bIns="45700" anchor="ctr" anchorCtr="0">
            <a:normAutofit/>
          </a:bodyPr>
          <a:lstStyle/>
          <a:p>
            <a:pPr fontAlgn="b">
              <a:buSzPct val="100000"/>
            </a:pPr>
            <a:r>
              <a:rPr lang="fi-FI" sz="8000" dirty="0"/>
              <a:t>Suurin osa EU-maista kuuluu Natoon</a:t>
            </a:r>
          </a:p>
        </p:txBody>
      </p:sp>
      <p:sp>
        <p:nvSpPr>
          <p:cNvPr id="2" name="Tekstin paikkamerkki 1">
            <a:extLst>
              <a:ext uri="{FF2B5EF4-FFF2-40B4-BE49-F238E27FC236}">
                <a16:creationId xmlns:a16="http://schemas.microsoft.com/office/drawing/2014/main" id="{1315F21C-8ECC-791C-0C35-328FD225A874}"/>
              </a:ext>
            </a:extLst>
          </p:cNvPr>
          <p:cNvSpPr>
            <a:spLocks noGrp="1"/>
          </p:cNvSpPr>
          <p:nvPr>
            <p:ph type="body" idx="1"/>
          </p:nvPr>
        </p:nvSpPr>
        <p:spPr/>
        <p:txBody>
          <a:bodyPr>
            <a:normAutofit fontScale="92500"/>
          </a:bodyPr>
          <a:lstStyle/>
          <a:p>
            <a:pPr marL="1314450" indent="-857250">
              <a:buFont typeface="Arial" panose="020B0604020202020204" pitchFamily="34" charset="0"/>
              <a:buChar char="•"/>
            </a:pPr>
            <a:r>
              <a:rPr lang="fi-FI"/>
              <a:t>23 </a:t>
            </a:r>
            <a:r>
              <a:rPr lang="fi-FI" dirty="0"/>
              <a:t>EU:n jäsenmaata kuuluu puolustusliitto Natoon.</a:t>
            </a:r>
          </a:p>
          <a:p>
            <a:pPr marL="1314450" indent="-857250">
              <a:buFont typeface="Arial" panose="020B0604020202020204" pitchFamily="34" charset="0"/>
              <a:buChar char="•"/>
            </a:pPr>
            <a:r>
              <a:rPr lang="fi-FI" dirty="0"/>
              <a:t>Nato antaa jäsenilleen turvatakuut: Naton perustamissopimuksen 5. artiklan mukaan hyökkäys johonkin Naton jäsenmaahan tulkitaan hyökkäykseksi kaikkia jäsenmaita kohtaan.</a:t>
            </a:r>
          </a:p>
          <a:p>
            <a:pPr marL="1314450" indent="-857250">
              <a:buFont typeface="Arial" panose="020B0604020202020204" pitchFamily="34" charset="0"/>
              <a:buChar char="•"/>
            </a:pPr>
            <a:r>
              <a:rPr lang="fi-FI" dirty="0"/>
              <a:t>Koska Nato puolustaa jäseniään sotilaallisesti, Natoon kuuluvien EU:n jäsenmaiden turvallisuuspolitiikka nojaa vahvasti Natoon.</a:t>
            </a:r>
          </a:p>
          <a:p>
            <a:pPr marL="1314450" indent="-857250">
              <a:buFont typeface="Arial" panose="020B0604020202020204" pitchFamily="34" charset="0"/>
              <a:buChar char="•"/>
            </a:pPr>
            <a:r>
              <a:rPr lang="fi-FI" dirty="0"/>
              <a:t>Toisaalta esim. Ranska on halunnut kehittää EU:lle myös omaa, Yhdysvalloista riippumatonta puolustusta.</a:t>
            </a:r>
          </a:p>
        </p:txBody>
      </p:sp>
      <p:sp>
        <p:nvSpPr>
          <p:cNvPr id="108" name="Google Shape;108;p12"/>
          <p:cNvSpPr txBox="1">
            <a:spLocks noGrp="1"/>
          </p:cNvSpPr>
          <p:nvPr>
            <p:ph type="sldNum" idx="12"/>
          </p:nvPr>
        </p:nvSpPr>
        <p:spPr>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2400"/>
              <a:buNone/>
            </a:pPr>
            <a:fld id="{00000000-1234-1234-1234-123412341234}" type="slidenum">
              <a:rPr lang="fi-FI"/>
              <a:t>4</a:t>
            </a:fld>
            <a:endParaRPr/>
          </a:p>
        </p:txBody>
      </p:sp>
      <p:sp>
        <p:nvSpPr>
          <p:cNvPr id="109" name="Google Shape;109;p12"/>
          <p:cNvSpPr txBox="1">
            <a:spLocks noGrp="1"/>
          </p:cNvSpPr>
          <p:nvPr>
            <p:ph type="ftr" idx="11"/>
          </p:nvPr>
        </p:nvSpPr>
        <p:spPr>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SzPts val="1400"/>
              <a:buNone/>
            </a:pPr>
            <a:r>
              <a:rPr lang="fi-FI" dirty="0"/>
              <a:t>Forum Yhteiskuntaoppi 3, Luku 17</a:t>
            </a:r>
            <a:endParaRPr dirty="0"/>
          </a:p>
        </p:txBody>
      </p:sp>
    </p:spTree>
    <p:extLst>
      <p:ext uri="{BB962C8B-B14F-4D97-AF65-F5344CB8AC3E}">
        <p14:creationId xmlns:p14="http://schemas.microsoft.com/office/powerpoint/2010/main" val="3448665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teema">
  <a:themeElements>
    <a:clrScheme name="Opeaineisto">
      <a:dk1>
        <a:srgbClr val="202020"/>
      </a:dk1>
      <a:lt1>
        <a:srgbClr val="FFFFFF"/>
      </a:lt1>
      <a:dk2>
        <a:srgbClr val="006BB3"/>
      </a:dk2>
      <a:lt2>
        <a:srgbClr val="E7E6E6"/>
      </a:lt2>
      <a:accent1>
        <a:srgbClr val="0096DB"/>
      </a:accent1>
      <a:accent2>
        <a:srgbClr val="009FAD"/>
      </a:accent2>
      <a:accent3>
        <a:srgbClr val="51A300"/>
      </a:accent3>
      <a:accent4>
        <a:srgbClr val="8E7BD3"/>
      </a:accent4>
      <a:accent5>
        <a:srgbClr val="E00000"/>
      </a:accent5>
      <a:accent6>
        <a:srgbClr val="FA6400"/>
      </a:accent6>
      <a:hlink>
        <a:srgbClr val="006BB3"/>
      </a:hlink>
      <a:folHlink>
        <a:srgbClr val="2092C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687</TotalTime>
  <Words>245</Words>
  <Application>Microsoft Office PowerPoint</Application>
  <PresentationFormat>Mukautettu</PresentationFormat>
  <Paragraphs>21</Paragraphs>
  <Slides>4</Slides>
  <Notes>4</Notes>
  <HiddenSlides>0</HiddenSlides>
  <MMClips>0</MMClips>
  <ScaleCrop>false</ScaleCrop>
  <HeadingPairs>
    <vt:vector size="6" baseType="variant">
      <vt:variant>
        <vt:lpstr>Käytetyt fontit</vt:lpstr>
      </vt:variant>
      <vt:variant>
        <vt:i4>2</vt:i4>
      </vt:variant>
      <vt:variant>
        <vt:lpstr>Teema</vt:lpstr>
      </vt:variant>
      <vt:variant>
        <vt:i4>1</vt:i4>
      </vt:variant>
      <vt:variant>
        <vt:lpstr>Dian otsikot</vt:lpstr>
      </vt:variant>
      <vt:variant>
        <vt:i4>4</vt:i4>
      </vt:variant>
    </vt:vector>
  </HeadingPairs>
  <TitlesOfParts>
    <vt:vector size="7" baseType="lpstr">
      <vt:lpstr>Arial</vt:lpstr>
      <vt:lpstr>Calibri</vt:lpstr>
      <vt:lpstr>Office-teema</vt:lpstr>
      <vt:lpstr>17. Unioni yhteistä turvaa etsimässä  Tietoisku: EU:n ulko- ja turvallisuuspolitiikka</vt:lpstr>
      <vt:lpstr>EU:n Lissabonin sopimuksen artikla 42.7. (2007)</vt:lpstr>
      <vt:lpstr>EU:n Lissabonin sopimuksen artikla 42.7. (2007)</vt:lpstr>
      <vt:lpstr>Suurin osa EU-maista kuuluu Natoon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Forum YH3 Luku 7 Tietoisku</dc:title>
  <dc:creator>Mika Kortelainen</dc:creator>
  <cp:lastModifiedBy>Kaartinen Minna</cp:lastModifiedBy>
  <cp:revision>40</cp:revision>
  <dcterms:modified xsi:type="dcterms:W3CDTF">2024-10-01T07:22:24Z</dcterms:modified>
</cp:coreProperties>
</file>