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10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5C07F1-4DDE-F099-E32F-14912E1BD4E2}" name="Mika Kortelainen" initials="MK" userId="Mika Kortelaine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" d="100"/>
          <a:sy n="10" d="100"/>
        </p:scale>
        <p:origin x="2432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13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41081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76743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44022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33295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12422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69578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46129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4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16. Suomen turvallisuuspolitiikka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Tietoisku: Suomen turvallisuuspolitiikan toimijat</a:t>
            </a:r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 dirty="0"/>
              <a:t>Forum Yhteiskuntaoppi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Presidentti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Suomen perustuslain mukaan presidentti johtaa ulkopolitiikkaa yhdessä valtioneuvoston kanssa.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Presidentti 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fi-FI" dirty="0"/>
              <a:t>päättää sodasta ja rauhasta eduskunnan suostumuksella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fi-FI" dirty="0"/>
              <a:t>voi antaa asetuksia kansainvälisten velvoitteiden voimaanastumisesta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fi-FI" dirty="0"/>
              <a:t>huolehtii Suomen kahdenvälisistä suhteista muihin valtioihin (esim. USA ja Venäjä).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16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580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Presidentti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Presidentti päättää Suomen ulkopolitiikan toimintalinjasta kaikissa merkittävissä kysymyksissä yhteistoiminnassa </a:t>
            </a:r>
            <a:r>
              <a:rPr lang="fi-FI" dirty="0" err="1"/>
              <a:t>TP-UTVA:n</a:t>
            </a:r>
            <a:r>
              <a:rPr lang="fi-FI" dirty="0"/>
              <a:t> kanssa. Päätettäviä asioita ovat esimerkiksi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fi-FI" dirty="0"/>
              <a:t>valtioiden tunnustaminen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fi-FI" dirty="0"/>
              <a:t>diplomaattisuhteiden solmiminen tai katkaiseminen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fi-FI" dirty="0"/>
              <a:t>Suomen edustustojen toiminta ulkomailla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fi-FI" dirty="0"/>
              <a:t>kansainvälisiin järjestöihin liittyminen tai niistä eroaminen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fi-FI" dirty="0"/>
              <a:t>valtuuskunnat kansainvälisiin neuvotteluihin.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Lisäksi presidentti nimittää suurlähettiläät ja ottaa vastaan ulkomaisten diplomaattien valtuuskirjeet Suomessa.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16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5816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Hallituksen ulko- ja turvallisuuspoliittinen valiokunta (TP-UTVA)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 err="1"/>
              <a:t>TP-UTVA:n</a:t>
            </a:r>
            <a:r>
              <a:rPr lang="fi-FI" dirty="0"/>
              <a:t> puheenjohtajana toimii pääministeri. Muita jäseniä ovat ulkoministeri, puolustusministeri ja enintään neljä muuta ministeriä.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Presidentti osallistuu kokouksiin ja johtaa puhetta asioissa, joissa linjataan Suomen ulkopolitiikan toimintaohjeita.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TP-UTVA valmistelee presidentin päätettäväksi ulko- ja turvallisuuspoliittiset asiat, joista presidentti tekee päätöksen yhteistoiminnassa </a:t>
            </a:r>
            <a:r>
              <a:rPr lang="fi-FI" dirty="0" err="1"/>
              <a:t>TP-UTVA:n</a:t>
            </a:r>
            <a:r>
              <a:rPr lang="fi-FI" dirty="0"/>
              <a:t> kanssa.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endParaRPr lang="fi-FI" dirty="0"/>
          </a:p>
          <a:p>
            <a:pPr marL="1314450" indent="-857250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16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4321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Valtioneuvosto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Valtioneuvosto vastaa EU:ssa tehtävien päätösten valmistelusta ja päättää Suomen toimenpiteistä. Eduskunta osallistuu toimintaan sen mukaan, miten perustuslaissa säädetään.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Pääministeri edustaa Suomea EU:n huippukokouksissa.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Valtioneuvoston ulko- ja turvallisuuspoliittinen selonteko on tärkein Suomen ulko- ja turvallisuuspolitiikkaa ohjaava asiakirja.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16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1206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Eduskunta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Eduskunnan ulkoasiainvaliokunta valmistelee merkittävät valtiosopimukset ja esim. suomalaisiin rauhanturvajoukkoihin liittyvät asiat.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Eduskunta hyväksyy kansainväliset velvoitteet ja päättää niiden voimaansaattamisesta, jos niihin liittyy lainsäädäntöä tai ne ovat merkitykseltään huomattavia tai vaativat perustuslain mukaan eduskunnan hyväksymisen.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Eduskunta myös antaa presidentille suostumuksensa sotaa ja rauhaa koskeville päätöksille.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16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69366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Ulkoministeriö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Ulkoministeriötä johtaa ulkoministeri. Sen vastuulla on johtaa käytännön ulkopolitiikkaa ja toteuttaa hallituksen määrittämää ulkopoliittista linjaa.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Ulkoministeriö kuuluu ulkoasiainhallintoon, johon kuuluu kotimaan ulkoministeriön virkamiesten lisäksi Suomen edustustot ulkomailla.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Ulkomailla toimivat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fi-FI" dirty="0"/>
              <a:t>suurlähetystöjä johtavat suurlähettiläät, jotka hoitavat diplomaattisia suhteita ja edistävät kaupankäyntiä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fi-FI" dirty="0"/>
              <a:t>Konsulaatit, jotka huolehtivat käytännön asioista, kuten viisumianomuksista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fi-FI" dirty="0"/>
              <a:t>kansainvälisten järjestöjen pysyvät edustustot, kuten YK-edustusto.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16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5780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Puolustusministeriö ja sisäministeriö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Puolustusministeriötä johtaa puolustusministeri. Se vastaa maanpuolustuksen toteuttamisesta yhteistyössä puolustusvoimien kanssa.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Sisäministeriö vastaa esimerkiksi poliisin toiminnasta, ja sen rooli turvallisuusasioissa on kasvanut viime vuosina.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Vastuuta ovat lisänneet esim. kansainvälinen rikollisuus ja pandemian aikaiset liikkumis- ja maahantulorajoitukset.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16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809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413</Words>
  <Application>Microsoft Office PowerPoint</Application>
  <PresentationFormat>Mukautettu</PresentationFormat>
  <Paragraphs>54</Paragraphs>
  <Slides>8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Office-teema</vt:lpstr>
      <vt:lpstr>16. Suomen turvallisuuspolitiikka  Tietoisku: Suomen turvallisuuspolitiikan toimijat</vt:lpstr>
      <vt:lpstr>Presidentti</vt:lpstr>
      <vt:lpstr>Presidentti</vt:lpstr>
      <vt:lpstr>Hallituksen ulko- ja turvallisuuspoliittinen valiokunta (TP-UTVA)</vt:lpstr>
      <vt:lpstr>Valtioneuvosto</vt:lpstr>
      <vt:lpstr>Eduskunta</vt:lpstr>
      <vt:lpstr>Ulkoministeriö</vt:lpstr>
      <vt:lpstr>Puolustusministeriö ja sisäministeriö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YH3 Luku 7 Tietoisku</dc:title>
  <dc:creator>Mika Kortelainen</dc:creator>
  <cp:lastModifiedBy>Kaartinen Minna</cp:lastModifiedBy>
  <cp:revision>37</cp:revision>
  <dcterms:modified xsi:type="dcterms:W3CDTF">2022-10-23T09:43:47Z</dcterms:modified>
</cp:coreProperties>
</file>