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D+DElsvsyt33TObJiIz+ogmMI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0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1" name="Google Shape;61;p11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1. Globalisaatio ja verkottuminen</a:t>
            </a:r>
            <a:br>
              <a:rPr lang="fi-FI"/>
            </a:br>
            <a:br>
              <a:rPr lang="fi-FI"/>
            </a:br>
            <a:r>
              <a:rPr lang="fi-FI"/>
              <a:t>Tietoisku: Globalisaation historiaa</a:t>
            </a:r>
            <a:endParaRPr/>
          </a:p>
        </p:txBody>
      </p:sp>
      <p:sp>
        <p:nvSpPr>
          <p:cNvPr id="70" name="Google Shape;70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Yhteiskuntaoppi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I vaihe: 1400–1800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valtioiden globalisaatio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valloitus- ja kaupparetket</a:t>
            </a:r>
            <a:br>
              <a:rPr lang="fi-FI"/>
            </a:br>
            <a:r>
              <a:rPr lang="fi-FI"/>
              <a:t>(ns. ”löytöretket”)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meriliikenne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valtamerien rannikkokaupungit tärkeitä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maailmankaupan kehitys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valtioiden keskinäinen kilpailu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200"/>
              <a:t>Kuva: duncan1890 / Getty Images</a:t>
            </a:r>
            <a:endParaRPr sz="2200"/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Yhteiskuntaoppi 3, Luku 1</a:t>
            </a:r>
            <a:endParaRPr/>
          </a:p>
        </p:txBody>
      </p:sp>
      <p:pic>
        <p:nvPicPr>
          <p:cNvPr id="81" name="Google Shape;81;p2" descr="Kuva, joka sisältää kohteen vesiskootteri, kuljetus, vanha, purjealus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8139" y="3036989"/>
            <a:ext cx="10753397" cy="838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II vaihe: 1800–2000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yritysten globalisaatio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maailmanlaajuisen verkon tihentyminen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teollistumisen aikakausi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matkustamisen ja tiedonkulun nopeutuminen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rautatie, höyrylaiva, auto, lentokone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/>
              <a:t>lennätin, puhelin, tv, internet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200"/>
              <a:t>Kuva: iStock / Getty Images Plus</a:t>
            </a: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Yhteiskuntaoppi 3, Luku 1</a:t>
            </a:r>
            <a:endParaRPr/>
          </a:p>
        </p:txBody>
      </p:sp>
      <p:pic>
        <p:nvPicPr>
          <p:cNvPr id="90" name="Google Shape;90;p3" descr="Kuva, joka sisältää kohteen ulko, taivas, tie, vanh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0" y="4178560"/>
            <a:ext cx="11047970" cy="535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III vaihe: 2000–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/>
              <a:t>yksilöiden globalisaatio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/>
              <a:t>tietotekniikan ja digitalisaation valtaisa kehitys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/>
              <a:t>sosiaalinen media ja suoratoistopalvelut -&gt; globaali kulttuuri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/>
              <a:t>tekoäly, robotiikka, esineiden internet, bioteknologia</a:t>
            </a:r>
            <a:endParaRPr/>
          </a:p>
          <a:p>
            <a:pPr marL="685800" lvl="0" indent="-685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i-FI"/>
              <a:t>globaalina haasteena ilmastonmuutos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200"/>
              <a:t>Kuva: Adobe Stock / Colin Anderson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Yhteiskuntaoppi 3, Luku 1</a:t>
            </a:r>
            <a:endParaRPr/>
          </a:p>
        </p:txBody>
      </p:sp>
      <p:pic>
        <p:nvPicPr>
          <p:cNvPr id="99" name="Google Shape;99;p4" descr="Kuva, joka sisältää kohteen teksti, sisä, näyttö, elektroniikk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0" y="2857376"/>
            <a:ext cx="11340730" cy="800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Mukautettu</PresentationFormat>
  <Paragraphs>35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1. Globalisaatio ja verkottuminen  Tietoisku: Globalisaation historiaa</vt:lpstr>
      <vt:lpstr>I vaihe: 1400–1800</vt:lpstr>
      <vt:lpstr>II vaihe: 1800–2000</vt:lpstr>
      <vt:lpstr>III vaihe: 2000–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Mika Kortelainen</dc:creator>
  <cp:lastModifiedBy>Kaartinen Minna</cp:lastModifiedBy>
  <cp:revision>1</cp:revision>
  <dcterms:modified xsi:type="dcterms:W3CDTF">2024-10-07T06:05:41Z</dcterms:modified>
</cp:coreProperties>
</file>