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4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23.5.2024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23.5.2024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19. 2000-luvun talouskriisit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</a:t>
            </a:r>
            <a:br>
              <a:rPr lang="fi-FI" dirty="0"/>
            </a:br>
            <a:r>
              <a:rPr lang="fi-FI" dirty="0"/>
              <a:t>2000-luvun talouskriisit ja EU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2000-luvun talouskriisit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Finanssikriisi</a:t>
            </a:r>
            <a:r>
              <a:rPr lang="fi-FI" dirty="0"/>
              <a:t> johti vuonna 2008 maailmanlaajuiseen rahoitusmaailman häiriötilanteeseen, jossa lainaa ei uskallettu antaa. Tämä vuorostaan johti globaaliin taantumaan.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Finanssikriisi ja taantuma paljastivat Euroopan unionin eteläisten kriisimaiden velkaongelmat 2010-luvun alussa, mikä johti </a:t>
            </a:r>
            <a:r>
              <a:rPr lang="fi-FI" b="1" dirty="0"/>
              <a:t>EU:n velkakriisiin</a:t>
            </a:r>
            <a:r>
              <a:rPr lang="fi-FI" dirty="0"/>
              <a:t> vuonna 2010.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Vuonna 2020 </a:t>
            </a:r>
            <a:r>
              <a:rPr lang="fi-FI" b="1" dirty="0"/>
              <a:t>koronapandemia</a:t>
            </a:r>
            <a:r>
              <a:rPr lang="fi-FI" dirty="0"/>
              <a:t> aiheutti globaalin taantuman.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EU:n ja EMU:n talouskriisien hallintamekanismit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EU:n vakaus- ja kasvusopimus</a:t>
            </a:r>
            <a:r>
              <a:rPr lang="fi-FI" dirty="0"/>
              <a:t> (1997): Valtion julkinen velka saa olla vain 60 % </a:t>
            </a:r>
            <a:r>
              <a:rPr lang="fi-FI" dirty="0" err="1"/>
              <a:t>BKT:sta</a:t>
            </a:r>
            <a:r>
              <a:rPr lang="fi-FI" dirty="0"/>
              <a:t> ja talouden alijäämä 3 % </a:t>
            </a:r>
            <a:r>
              <a:rPr lang="fi-FI" dirty="0" err="1"/>
              <a:t>BKT:sta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No </a:t>
            </a:r>
            <a:r>
              <a:rPr lang="fi-FI" b="1" dirty="0" err="1"/>
              <a:t>bailout</a:t>
            </a:r>
            <a:r>
              <a:rPr lang="fi-FI" b="1" dirty="0"/>
              <a:t> -periaate </a:t>
            </a:r>
            <a:r>
              <a:rPr lang="fi-FI" dirty="0"/>
              <a:t>(2009): Jokainen valtio huolehtii omista veloistaan, eivätkä velat ole yhteisvastuullisia.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Hätäapu Kreikalle </a:t>
            </a:r>
            <a:r>
              <a:rPr lang="fi-FI" dirty="0"/>
              <a:t>(2010): EKP, EU:n komissio ja IMF (Kansainvälinen valuuttarahasto) antoivat lainaa Kreikalle.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 err="1"/>
              <a:t>Six</a:t>
            </a:r>
            <a:r>
              <a:rPr lang="fi-FI" b="1" dirty="0"/>
              <a:t> </a:t>
            </a:r>
            <a:r>
              <a:rPr lang="fi-FI" b="1" dirty="0" err="1"/>
              <a:t>pack</a:t>
            </a:r>
            <a:r>
              <a:rPr lang="fi-FI" b="1" dirty="0"/>
              <a:t> -uudistus</a:t>
            </a:r>
            <a:r>
              <a:rPr lang="fi-FI" dirty="0"/>
              <a:t> (2011): Valtion julkisten menojen kasvua tiukennettiin vuonna 2011. Valtion menot saavat kasvaa vain, jos sen talous kasvaa.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692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EU:n ja EMU:n talouskriisien hallintamekanismit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Euroopan</a:t>
            </a:r>
            <a:r>
              <a:rPr lang="fi-FI" dirty="0"/>
              <a:t> </a:t>
            </a:r>
            <a:r>
              <a:rPr lang="fi-FI" b="1" dirty="0"/>
              <a:t>vakausmekanismi</a:t>
            </a:r>
            <a:r>
              <a:rPr lang="fi-FI" dirty="0"/>
              <a:t> </a:t>
            </a:r>
            <a:r>
              <a:rPr lang="fi-FI" b="1" dirty="0"/>
              <a:t>EVM</a:t>
            </a:r>
            <a:r>
              <a:rPr lang="fi-FI" dirty="0"/>
              <a:t> (2012): EVM on yhteisvastuullinen rahasto, joka myönsi kriisimaille lainoja.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Euroopan pankkiunioni </a:t>
            </a:r>
            <a:r>
              <a:rPr lang="fi-FI" dirty="0"/>
              <a:t>(2014): Vuonna 2014 luotu järjestelmä, jossa euroalueen pankit alkoivat tehdä aiempaa laajempaa yhteistyötä. Lisäksi kontrollia pankeista tiukennettiin esimerkiksi stressitestien muodossa.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EU:n elvytysrahasto </a:t>
            </a:r>
            <a:r>
              <a:rPr lang="fi-FI" dirty="0"/>
              <a:t>(2021): Koronan vuoksi suunniteltu 750 miljardin euron rahasto, jonka kertaluonteisuudesta ja pysyvyydestä on esitetty eriäviä näkemyksiä.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6611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259</Words>
  <Application>Microsoft Office PowerPoint</Application>
  <PresentationFormat>Mukautettu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19. 2000-luvun talouskriisit</vt:lpstr>
      <vt:lpstr>Tietoisku: 2000-luvun talouskriisit ja EU</vt:lpstr>
      <vt:lpstr>2000-luvun talouskriisit</vt:lpstr>
      <vt:lpstr>EU:n ja EMU:n talouskriisien hallintamekanismit</vt:lpstr>
      <vt:lpstr>EU:n ja EMU:n talouskriisien hallintamekanismit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11</cp:revision>
  <cp:lastPrinted>2017-11-30T08:45:33Z</cp:lastPrinted>
  <dcterms:created xsi:type="dcterms:W3CDTF">2020-05-05T09:10:38Z</dcterms:created>
  <dcterms:modified xsi:type="dcterms:W3CDTF">2024-05-23T08:47:15Z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