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9"/>
  </p:notesMasterIdLst>
  <p:handoutMasterIdLst>
    <p:handoutMasterId r:id="rId10"/>
  </p:handoutMasterIdLst>
  <p:sldIdLst>
    <p:sldId id="256" r:id="rId5"/>
    <p:sldId id="263" r:id="rId6"/>
    <p:sldId id="260" r:id="rId7"/>
    <p:sldId id="264" r:id="rId8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3"/>
            <p14:sldId id="260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36ABF1-BFCC-4D56-8144-525C40496BF1}" v="21" dt="2020-09-04T08:00:43.0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8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25.3.2024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Forum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t>25.3.2024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Forum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Forum Yhteiskuntaoppi 2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14. Sijoittaminen ja arvopaperimarkkinat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 dirty="0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 dirty="0"/>
              <a:t>Forum Yhteiskuntaoppi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Yhteiskuntaoppi 2</a:t>
            </a: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6D8BA20A-722E-4F1B-AEA8-AE3A4FEBA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/>
          <a:lstStyle/>
          <a:p>
            <a:r>
              <a:rPr lang="fi" dirty="0"/>
              <a:t>Tietoisku: Pörssi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91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A4C10F-8433-47D9-8FF0-6518CC3F0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Pörssi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2A5BBCE-B8CF-4128-9ABC-B4D4BC8607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20000"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Pörssi on yhteisnimitys kauppapaikoille, joissa käydään kauppaa ja joissa hinnat muuttuvat kysynnän ja tarjonnan mukaan.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Arvopaperipörssissä käydään kauppaa mm.</a:t>
            </a:r>
          </a:p>
          <a:p>
            <a:pPr marL="2228850" lvl="1" indent="-857250">
              <a:buFont typeface="Arial" panose="020B0604020202020204" pitchFamily="34" charset="0"/>
              <a:buChar char="•"/>
            </a:pPr>
            <a:r>
              <a:rPr lang="fi-FI" dirty="0"/>
              <a:t>yritysten osakkeilla</a:t>
            </a:r>
          </a:p>
          <a:p>
            <a:pPr marL="2228850" lvl="1" indent="-857250">
              <a:buFont typeface="Arial" panose="020B0604020202020204" pitchFamily="34" charset="0"/>
              <a:buChar char="•"/>
            </a:pPr>
            <a:r>
              <a:rPr lang="fi-FI" dirty="0"/>
              <a:t>erilaisilla rahastoilla ja indekseillä (sijoitusrahastot, indeksirahastot ja ETF)</a:t>
            </a:r>
          </a:p>
          <a:p>
            <a:pPr marL="2228850" lvl="1" indent="-857250">
              <a:buFont typeface="Arial" panose="020B0604020202020204" pitchFamily="34" charset="0"/>
              <a:buChar char="•"/>
            </a:pPr>
            <a:r>
              <a:rPr lang="fi-FI" dirty="0"/>
              <a:t>valuutoilla.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Muita pörssimuotoja:</a:t>
            </a:r>
          </a:p>
          <a:p>
            <a:pPr marL="2228850" lvl="1" indent="-857250">
              <a:buFont typeface="Arial" panose="020B0604020202020204" pitchFamily="34" charset="0"/>
              <a:buChar char="•"/>
            </a:pPr>
            <a:r>
              <a:rPr lang="fi-FI" dirty="0"/>
              <a:t>raaka-ainepörssit</a:t>
            </a:r>
          </a:p>
          <a:p>
            <a:pPr marL="2228850" lvl="1" indent="-857250">
              <a:buFont typeface="Arial" panose="020B0604020202020204" pitchFamily="34" charset="0"/>
              <a:buChar char="•"/>
            </a:pPr>
            <a:r>
              <a:rPr lang="fi-FI" dirty="0"/>
              <a:t>öljypörssit </a:t>
            </a:r>
          </a:p>
          <a:p>
            <a:pPr marL="2228850" lvl="1" indent="-857250">
              <a:buFont typeface="Arial" panose="020B0604020202020204" pitchFamily="34" charset="0"/>
              <a:buChar char="•"/>
            </a:pPr>
            <a:r>
              <a:rPr lang="fi-FI" dirty="0"/>
              <a:t>sähköpörssi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322031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A4C10F-8433-47D9-8FF0-6518CC3F0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" dirty="0"/>
              <a:t>Arvopaperipörssit maailmalla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2A5BBCE-B8CF-4128-9ABC-B4D4BC8607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20000"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Arvopaperipörssejä on ympäri maailmaa valtioiden pääkaupungeissa ja lisäksi joissakin suurimmissa talouskeskittymissä, kuten Hongkongissa, Shanghaissa, Pietarissa ja Frankfurtissa.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Pörsseissä on listattuna paikallisesti toimivia yrityksiä. Suomessa valtaosa yhtiöistä on suomalaisia.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b="1" dirty="0"/>
              <a:t>Helsingin</a:t>
            </a:r>
            <a:r>
              <a:rPr lang="fi-FI" dirty="0"/>
              <a:t> </a:t>
            </a:r>
            <a:r>
              <a:rPr lang="fi-FI" b="1" dirty="0"/>
              <a:t>pörssi</a:t>
            </a:r>
            <a:r>
              <a:rPr lang="fi-FI" dirty="0"/>
              <a:t> (Nasdaq Helsinki), kuuluu yhdysvaltalaiseen </a:t>
            </a:r>
            <a:br>
              <a:rPr lang="fi-FI" dirty="0"/>
            </a:br>
            <a:r>
              <a:rPr lang="fi-FI" b="1" dirty="0"/>
              <a:t>Nasdaq</a:t>
            </a:r>
            <a:r>
              <a:rPr lang="fi-FI" dirty="0"/>
              <a:t>-yhtiöön.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dirty="0"/>
              <a:t>Vaihdoltaan suurin pörssi maailmassa on </a:t>
            </a:r>
            <a:r>
              <a:rPr lang="fi-FI" b="1" dirty="0"/>
              <a:t>New Yorkin pörssi</a:t>
            </a:r>
            <a:r>
              <a:rPr lang="fi-FI" dirty="0"/>
              <a:t>, toiseksi suurin on teknologiapainotteinen Nasdaqin pörssi.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i-FI" b="1" dirty="0"/>
              <a:t>Hongkongin</a:t>
            </a:r>
            <a:r>
              <a:rPr lang="fi-FI" dirty="0"/>
              <a:t> </a:t>
            </a:r>
            <a:r>
              <a:rPr lang="fi-FI" b="1" dirty="0"/>
              <a:t>pörssi</a:t>
            </a:r>
            <a:r>
              <a:rPr lang="fi-FI" dirty="0"/>
              <a:t> on Kiinalle merkittävä tapa saada Kiinaan ulkomaista sijoituspääomaa.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DEED55-72E7-4B99-A863-DDCC609DB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1C8568-C454-4B39-A217-5529E2101D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Yhteiskuntaoppi 2</a:t>
            </a:r>
          </a:p>
        </p:txBody>
      </p:sp>
    </p:spTree>
    <p:extLst>
      <p:ext uri="{BB962C8B-B14F-4D97-AF65-F5344CB8AC3E}">
        <p14:creationId xmlns:p14="http://schemas.microsoft.com/office/powerpoint/2010/main" val="164253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D2F0D0-8F4F-4C1E-BF9B-EC70314015DD}">
  <ds:schemaRefs>
    <ds:schemaRef ds:uri="http://purl.org/dc/elements/1.1/"/>
    <ds:schemaRef ds:uri="http://schemas.microsoft.com/office/infopath/2007/PartnerControls"/>
    <ds:schemaRef ds:uri="6b080df9-d422-4e15-b43b-0ba7a8b09457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eb72b648-3eb6-41aa-b4f2-3d22a76a6594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141</Words>
  <Application>Microsoft Office PowerPoint</Application>
  <PresentationFormat>Mukautettu</PresentationFormat>
  <Paragraphs>26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Office-teema</vt:lpstr>
      <vt:lpstr>14. Sijoittaminen ja arvopaperimarkkinat</vt:lpstr>
      <vt:lpstr>Tietoisku: Pörssi</vt:lpstr>
      <vt:lpstr>Pörssi</vt:lpstr>
      <vt:lpstr>Arvopaperipörssit maailmalla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X. Luku / I jakso</dc:title>
  <dc:creator>Väänänen Anna</dc:creator>
  <cp:keywords/>
  <cp:lastModifiedBy>Kaartinen Minna</cp:lastModifiedBy>
  <cp:revision>11</cp:revision>
  <cp:lastPrinted>2017-11-30T08:45:33Z</cp:lastPrinted>
  <dcterms:created xsi:type="dcterms:W3CDTF">2020-05-05T09:10:38Z</dcterms:created>
  <dcterms:modified xsi:type="dcterms:W3CDTF">2024-03-25T12:01:07Z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