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3" r:id="rId6"/>
    <p:sldId id="260" r:id="rId7"/>
    <p:sldId id="264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25.3.2024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25.3.2024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14. Sijoittaminen ja arvopaperimarkkinat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Tietoisku: Pörssi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Pörssi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Pörssi on yhteisnimitys kauppapaikoille, joissa käydään kauppaa ja joissa hinnat muuttuvat kysynnän ja tarjonnan mukaan.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Arvopaperipörssissä käydään kauppaa mm.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yritysten osakkeilla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erilaisilla rahastoilla ja indekseillä (sijoitusrahastot, indeksirahastot ja ETF)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valuutoilla.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Muita pörssimuotoja: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raaka-ainepörssit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öljypörssit 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sähköpörssi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Arvopaperipörssit maailmalla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Arvopaperipörssejä on ympäri maailmaa valtioiden pääkaupungeissa ja lisäksi joissakin suurimmissa talouskeskittymissä, kuten Hongkongissa, Shanghaissa, Pietarissa ja Frankfurtissa.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Pörsseissä on listattuna paikallisesti toimivia yrityksiä. Suomessa valtaosa yhtiöistä on suomalaisia.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Helsingin</a:t>
            </a:r>
            <a:r>
              <a:rPr lang="fi-FI" dirty="0"/>
              <a:t> </a:t>
            </a:r>
            <a:r>
              <a:rPr lang="fi-FI" b="1" dirty="0"/>
              <a:t>pörssi</a:t>
            </a:r>
            <a:r>
              <a:rPr lang="fi-FI" dirty="0"/>
              <a:t> (Nasdaq Helsinki), kuuluu yhdysvaltalaiseen </a:t>
            </a:r>
            <a:br>
              <a:rPr lang="fi-FI" dirty="0"/>
            </a:br>
            <a:r>
              <a:rPr lang="fi-FI" b="1" dirty="0"/>
              <a:t>Nasdaq</a:t>
            </a:r>
            <a:r>
              <a:rPr lang="fi-FI" dirty="0"/>
              <a:t>-yhtiöön.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Vaihdoltaan suurin pörssi maailmassa on </a:t>
            </a:r>
            <a:r>
              <a:rPr lang="fi-FI" b="1" dirty="0"/>
              <a:t>New Yorkin pörssi</a:t>
            </a:r>
            <a:r>
              <a:rPr lang="fi-FI" dirty="0"/>
              <a:t>, toiseksi suurin on teknologiapainotteinen Nasdaqin pörssi.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Hongkongin</a:t>
            </a:r>
            <a:r>
              <a:rPr lang="fi-FI" dirty="0"/>
              <a:t> </a:t>
            </a:r>
            <a:r>
              <a:rPr lang="fi-FI" b="1" dirty="0"/>
              <a:t>pörssi</a:t>
            </a:r>
            <a:r>
              <a:rPr lang="fi-FI" dirty="0"/>
              <a:t> on Kiinalle merkittävä tapa saada Kiinaan ulkomaista sijoituspääomaa.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6425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141</Words>
  <Application>Microsoft Office PowerPoint</Application>
  <PresentationFormat>Mukautettu</PresentationFormat>
  <Paragraphs>26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14. Sijoittaminen ja arvopaperimarkkinat</vt:lpstr>
      <vt:lpstr>Tietoisku: Pörssi</vt:lpstr>
      <vt:lpstr>Pörssi</vt:lpstr>
      <vt:lpstr>Arvopaperipörssit maailmalla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11</cp:revision>
  <cp:lastPrinted>2017-11-30T08:45:33Z</cp:lastPrinted>
  <dcterms:created xsi:type="dcterms:W3CDTF">2020-05-05T09:10:38Z</dcterms:created>
  <dcterms:modified xsi:type="dcterms:W3CDTF">2024-03-25T12:01:07Z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