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92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97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49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450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39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6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89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97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654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845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26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DE7B3-A6DF-49D1-B346-090F96A7C48E}" type="datetimeFigureOut">
              <a:rPr lang="fi-FI" smtClean="0"/>
              <a:t>20.5.2018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AC34B-DA76-4300-A424-4BEAD56879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973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0" y="1471986"/>
            <a:ext cx="9144000" cy="3207590"/>
          </a:xfrm>
        </p:spPr>
        <p:txBody>
          <a:bodyPr>
            <a:normAutofit fontScale="90000"/>
          </a:bodyPr>
          <a:lstStyle/>
          <a:p>
            <a:r>
              <a:rPr lang="fi-FI" u="sng" dirty="0" smtClean="0"/>
              <a:t>Millaisia asioita sijoittajan tulee ottaa huomioon pohtiessaan eri sijoitusvaihtoehtoja?</a:t>
            </a:r>
            <a:endParaRPr lang="fi-FI" u="sng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4000" y="4679576"/>
            <a:ext cx="9144000" cy="1600200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65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Kuinka paljon rahaa voin sijoittaa?</a:t>
            </a:r>
          </a:p>
          <a:p>
            <a:r>
              <a:rPr lang="fi-FI" dirty="0" smtClean="0"/>
              <a:t>Kuinka pitkäksi aikaa voin rahani sijoittaa?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/>
              <a:t>likviditeetti </a:t>
            </a:r>
            <a:r>
              <a:rPr lang="fi-FI" dirty="0" smtClean="0"/>
              <a:t>= kuinka nopeasti sijoituksen saa realisoitua </a:t>
            </a:r>
            <a:r>
              <a:rPr lang="fi-FI" dirty="0" smtClean="0"/>
              <a:t>rahaksi</a:t>
            </a:r>
            <a:endParaRPr lang="fi-FI" dirty="0" smtClean="0"/>
          </a:p>
          <a:p>
            <a:r>
              <a:rPr lang="fi-FI" dirty="0" smtClean="0">
                <a:solidFill>
                  <a:srgbClr val="FF0000"/>
                </a:solidFill>
              </a:rPr>
              <a:t>Kuinka suuren riskin olen valmis ottamaan</a:t>
            </a:r>
            <a:r>
              <a:rPr lang="fi-FI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smtClean="0"/>
              <a:t> Mitä </a:t>
            </a:r>
            <a:r>
              <a:rPr lang="fi-FI" dirty="0" smtClean="0"/>
              <a:t>suuremmat tuotto-odotukset, sitä suurempi riski. 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/>
              <a:t>Hajauttaminen </a:t>
            </a:r>
            <a:r>
              <a:rPr lang="fi-FI" dirty="0" smtClean="0"/>
              <a:t>pienentää </a:t>
            </a:r>
            <a:r>
              <a:rPr lang="fi-FI" dirty="0" smtClean="0"/>
              <a:t>riskiä.</a:t>
            </a:r>
            <a:endParaRPr lang="fi-FI" dirty="0" smtClean="0"/>
          </a:p>
          <a:p>
            <a:r>
              <a:rPr lang="fi-FI" dirty="0" smtClean="0">
                <a:solidFill>
                  <a:srgbClr val="FF0000"/>
                </a:solidFill>
              </a:rPr>
              <a:t>Verotus vaikuttaa lopulliseen </a:t>
            </a:r>
            <a:r>
              <a:rPr lang="fi-FI" dirty="0" smtClean="0">
                <a:solidFill>
                  <a:srgbClr val="FF0000"/>
                </a:solidFill>
              </a:rPr>
              <a:t>tuottoon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/>
              <a:t>P</a:t>
            </a:r>
            <a:r>
              <a:rPr lang="fi-FI" dirty="0" smtClean="0"/>
              <a:t>ääomalla </a:t>
            </a:r>
            <a:r>
              <a:rPr lang="fi-FI" dirty="0" smtClean="0"/>
              <a:t>tehdyistä voitoista peritään </a:t>
            </a:r>
            <a:r>
              <a:rPr lang="fi-FI" dirty="0" smtClean="0"/>
              <a:t>pääomaveroa, jonka suuruus </a:t>
            </a:r>
          </a:p>
          <a:p>
            <a:pPr marL="0" indent="0">
              <a:buNone/>
            </a:pPr>
            <a:r>
              <a:rPr lang="fi-FI"/>
              <a:t> </a:t>
            </a:r>
            <a:r>
              <a:rPr lang="fi-FI" smtClean="0"/>
              <a:t>  </a:t>
            </a:r>
            <a:r>
              <a:rPr lang="fi-FI" smtClean="0"/>
              <a:t>on </a:t>
            </a:r>
            <a:r>
              <a:rPr lang="fi-FI" dirty="0" smtClean="0"/>
              <a:t>30</a:t>
            </a:r>
            <a:r>
              <a:rPr lang="fi-FI" dirty="0" smtClean="0"/>
              <a:t>%, yli 30 000 </a:t>
            </a:r>
            <a:r>
              <a:rPr lang="fi-FI" dirty="0" smtClean="0"/>
              <a:t>euron </a:t>
            </a:r>
            <a:r>
              <a:rPr lang="fi-FI" dirty="0" smtClean="0"/>
              <a:t>voitoista 34%)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389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Kuvahaun tulos haulle sijoittamine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912" y="1690687"/>
            <a:ext cx="9480175" cy="3607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84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77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Millaisia asioita sijoittajan tulee ottaa huomioon pohtiessaan eri sijoitusvaihtoehtoja?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Millaisia asioita sijoittajan tulee ottaa huomioon pohtiessaan eri sijoitusvaihtoehtoja?</dc:title>
  <dc:creator>Minna</dc:creator>
  <cp:lastModifiedBy>Minna</cp:lastModifiedBy>
  <cp:revision>4</cp:revision>
  <dcterms:created xsi:type="dcterms:W3CDTF">2018-05-20T10:04:54Z</dcterms:created>
  <dcterms:modified xsi:type="dcterms:W3CDTF">2018-05-20T10:17:42Z</dcterms:modified>
</cp:coreProperties>
</file>