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1" r:id="rId7"/>
    <p:sldId id="262" r:id="rId8"/>
    <p:sldId id="263" r:id="rId9"/>
    <p:sldId id="264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Normaali tyyli 3 - 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31" d="100"/>
          <a:sy n="31" d="100"/>
        </p:scale>
        <p:origin x="96" y="10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11.9.2024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11.9.2024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21. Presidentti – kansakunnan keulahahmo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 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Presidentin valta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7414F5-E76E-0745-BBA9-2B5EDC3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Esimerkkejä todellisista valtaoikeuksista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36FDAB-9E27-5241-B45F-48BF0BEDE8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Armahdusoikeus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Nimitysvalta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Ulkopoliittinen valta yhdessä valtioneuvoston kanssa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Eduskunnan hajottaminen (pääministerin aloite)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Armeijan ylipäällikkö; voi puuttua päätöksiin myös rauhan aikana.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5D494-D5C3-5144-AE0A-381D158C3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ECB1A4-86B1-7640-9E7A-2845FDA269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53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B09CD7-9772-6147-AF3B-51931A1C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Esimerkkejä muodollisesta vallankäytöstä ilman todellista vaikutusvaltaa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E4FD0B-EF02-4043-A33D-63AE9B1150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Hallituksen nimittäminen ja eron myöntäminen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Lakien vahvistaminen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598715-F669-C243-9887-E53005AD1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434248-A633-AF4D-BD94-6DABE35C45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2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61A22F-0AD5-264A-9DFB-71E2C887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Esimerkkejä seremoniallisesta vallasta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B07ECF-DF9D-D848-9671-D39E938AEA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Ylennysten ja kunniamerkkien myöntäminen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Erilaisten tilaisuuksien suojeleminen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Itsenäisyyspäivän muodollisuudet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Valtiopäivien avaaminen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917408-F112-FC42-9E43-C62C1A492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6C5114-98D8-1840-B322-D80B4DAADE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04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E1EA07-9E23-854B-9AED-C5CCA053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Esimerkkejä arvovallasta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9F486C-9074-274F-BBB3-2BFD119412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Arvovalta sidoksissa presidentin persoonaan ja suosioon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Presidentin mielipiteen kuunteleminen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Huomion </a:t>
            </a:r>
            <a:r>
              <a:rPr lang="fi-FI"/>
              <a:t>saaminen mediassa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CA3692E-A006-6F4D-B97E-F222BA475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C7687-BC9A-064D-A9D3-C819C5CBE0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02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101</Words>
  <Application>Microsoft Office PowerPoint</Application>
  <PresentationFormat>Mukautettu</PresentationFormat>
  <Paragraphs>32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21. Presidentti – kansakunnan keulahahmo</vt:lpstr>
      <vt:lpstr>Tietoisku:  Presidentin valta</vt:lpstr>
      <vt:lpstr>Esimerkkejä todellisista valtaoikeuksista</vt:lpstr>
      <vt:lpstr>Esimerkkejä muodollisesta vallankäytöstä ilman todellista vaikutusvaltaa</vt:lpstr>
      <vt:lpstr>Esimerkkejä seremoniallisesta vallasta</vt:lpstr>
      <vt:lpstr>Esimerkkejä arvovallasta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 Presidentti – kansakunnan keulahahmo</dc:title>
  <dc:creator>Tolonen, Hilda M</dc:creator>
  <cp:lastModifiedBy>Kaartinen Minna</cp:lastModifiedBy>
  <cp:revision>3</cp:revision>
  <dcterms:created xsi:type="dcterms:W3CDTF">2020-12-16T11:41:19Z</dcterms:created>
  <dcterms:modified xsi:type="dcterms:W3CDTF">2024-09-11T07:08:29Z</dcterms:modified>
</cp:coreProperties>
</file>