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10" d="100"/>
          <a:sy n="10" d="100"/>
        </p:scale>
        <p:origin x="2764" y="-4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12.11.2023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Demokratia ja perusoikeudet – hyvän yhteiskunnan perusta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Demokratian eri muodot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064E0-97D1-F74E-92D9-3129BCC3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1. Suora eli välitön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533E69-0F11-3148-8408-27F50992C0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Täysi-ikäiset kansalaiset kokoontuivat (antiikissa) perinteisesti kansankokoukseen tekemään päätöksiä yhteisistä asioista.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Nykyään tämä on melko harvinaista, poikkeuksena esimerkiksi kansanäänestykset.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voivat keskustella suoraan keskenään.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04BA8A-FAA8-154E-B11B-74FC6E056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B7884C-A212-614F-9360-0EF6E172B6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9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B165-CE03-3940-939C-D0079E7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2. Edustuksellinen eli välillinen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62F4C-49F1-AE44-97D2-7DA7193FAA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pääsevät valitsemaan vaaleissa edustajat, jotka päättävät yhteiskunnallisista asioista heidän puolestaan.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Monimutkaisessa yhteiskunnassa edustajat käyvät pääasiassa kansalaisten sijasta julkista keskustelua päätettävänä olevista asioista.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ECEE7-7862-B941-853E-864913CD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4545DE-EF55-F748-81D7-A9F76E193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1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966F4-DE13-934A-8301-7065DDD8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3. </a:t>
            </a:r>
            <a:r>
              <a:rPr lang="fi-FI" dirty="0" err="1">
                <a:solidFill>
                  <a:schemeClr val="tx1"/>
                </a:solidFill>
              </a:rPr>
              <a:t>Deliberatiivinen</a:t>
            </a:r>
            <a:r>
              <a:rPr lang="fi-FI" dirty="0">
                <a:solidFill>
                  <a:schemeClr val="tx1"/>
                </a:solidFill>
              </a:rPr>
              <a:t>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A1F93-C26C-284B-9FB8-CA74BB0164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Edustajien päätökset perustuvat julkiseen keskusteluun, joka on tasapuolista ja avointa.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Kaikki, joita päätettävänä olevat asiat koskevat, voivat osallistua keskusteluun.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 asian kannalta mielekkäät ja arvokkaat näkökohdat voidaan tuoda esiin.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FFAC39-FBD6-884E-853F-B26D163D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292049-A923-904C-8771-37015F5F0E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5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CE8D9-F26E-BF41-B206-22FA262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4. Häivedemokratia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9C4351-0DFF-5E4A-B06D-1A9E10890C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haluavat itse pysyä sivussa politiikasta.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He hyväksyvät sen, että eri alojen puolueettomat asiantuntijat päättävät asioista vaaleilla valittujen poliitikkojen sijaan.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A363CA-E09A-3A49-8993-7676F958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7E8859-3DBF-6842-9A88-49D4432510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3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170</Words>
  <Application>Microsoft Office PowerPoint</Application>
  <PresentationFormat>Mukautettu</PresentationFormat>
  <Paragraphs>34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2. Demokratia ja perusoikeudet – hyvän yhteiskunnan perusta</vt:lpstr>
      <vt:lpstr>Tietoisku:  Demokratian eri muodot</vt:lpstr>
      <vt:lpstr>1. Suora eli välitön demokratia</vt:lpstr>
      <vt:lpstr>2. Edustuksellinen eli välillinen demokratia</vt:lpstr>
      <vt:lpstr>3. Deliberatiivinen demokratia</vt:lpstr>
      <vt:lpstr>4. Häivedemokratia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Demokratia ja perusoikeudet – hyvän yhteiskunnan perusta</dc:title>
  <dc:creator>Tolonen, Hilda M</dc:creator>
  <cp:lastModifiedBy>Kaartinen Minna</cp:lastModifiedBy>
  <cp:revision>9</cp:revision>
  <dcterms:created xsi:type="dcterms:W3CDTF">2020-11-26T12:57:30Z</dcterms:created>
  <dcterms:modified xsi:type="dcterms:W3CDTF">2023-11-12T17:07:50Z</dcterms:modified>
</cp:coreProperties>
</file>