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B08985B-79BD-4E95-A706-1FB28A7DBCB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020ADFB6-4DCF-4A12-98C4-8968B0E7F9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C7841BD-65C5-4ED3-81B1-A6EECC4329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FA448-5775-4CD2-99FB-B4DFE07B9A36}" type="datetimeFigureOut">
              <a:rPr lang="fi-FI" smtClean="0"/>
              <a:t>20.2.2026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68E4BCE-BD12-4426-9A1F-15E1153DD8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A9E5511-54FC-461D-89A1-D446DAF416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9C69B-22B3-4050-8980-CE2DA00B3B0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360695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378E511-7A7E-40B2-8107-91541AEDF3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C57A2E71-47A6-4C7E-AF0B-79F5D371D80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B6F243B5-D449-4697-A86C-21110A9B11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FA448-5775-4CD2-99FB-B4DFE07B9A36}" type="datetimeFigureOut">
              <a:rPr lang="fi-FI" smtClean="0"/>
              <a:t>20.2.2026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FD335DF4-2A63-4F82-9405-8828B8BC5F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E0EB01CD-8808-4938-A441-A90A8D3597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9C69B-22B3-4050-8980-CE2DA00B3B0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283542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966C449B-3C4A-4B66-A6A6-A65B9892D4F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E6841F85-3ECB-4850-8EAF-6504171DD97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F4FFC20-0C58-4338-915C-BAF3F9792C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FA448-5775-4CD2-99FB-B4DFE07B9A36}" type="datetimeFigureOut">
              <a:rPr lang="fi-FI" smtClean="0"/>
              <a:t>20.2.2026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C242DEC-E0C0-4BE7-A660-BD4A0953E2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82CAF9DB-8819-4222-9AC7-324D315D67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9C69B-22B3-4050-8980-CE2DA00B3B0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564257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FAAD679-5223-4385-9CE0-6CD09D078C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B13B0E7-C17F-4C80-A7D1-354C038FF1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7A0871A-52E8-4ADD-9B7A-390773327E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FA448-5775-4CD2-99FB-B4DFE07B9A36}" type="datetimeFigureOut">
              <a:rPr lang="fi-FI" smtClean="0"/>
              <a:t>20.2.2026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0B937799-7A5A-4ABD-9A2C-FABF2F5E53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C3FB2E2B-D486-4FE8-A77D-19318502A8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9C69B-22B3-4050-8980-CE2DA00B3B0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662344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A54F1AF-3162-4655-A4FA-7061ABEDA2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5C07655A-1413-4A39-AA2C-62AF4DD3ED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170052A3-B9B6-4730-A196-7F9755A575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FA448-5775-4CD2-99FB-B4DFE07B9A36}" type="datetimeFigureOut">
              <a:rPr lang="fi-FI" smtClean="0"/>
              <a:t>20.2.2026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53375B13-0B45-4796-8591-FFC6A262DF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61A486A-B4AA-461B-967F-60695BD33B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9C69B-22B3-4050-8980-CE2DA00B3B0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658445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9B73538-E186-47F4-AC6A-609C5E1942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A2CA4EB-E708-4EB7-A116-C765D55DD1B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1045087D-4136-40FA-93E0-E904428D3F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8FBCC75B-4F67-4C26-8D40-F9DA487288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FA448-5775-4CD2-99FB-B4DFE07B9A36}" type="datetimeFigureOut">
              <a:rPr lang="fi-FI" smtClean="0"/>
              <a:t>20.2.2026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10A6C34E-ACE7-4D0B-9A52-5027F25C53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A15C9D7B-E7EA-46D2-9942-06BB602512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9C69B-22B3-4050-8980-CE2DA00B3B0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24545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4F8E6DA-DDDE-45C6-9C0D-E147E22523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A0958E60-B911-455C-9EBC-E8B8E055B3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F0A7681F-EABA-4BDC-9AFE-A1827A07814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D86E5CD1-E0E7-4FD8-8B0D-0710D42E625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45F76A4B-C8F3-4A2E-8373-43573523A68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AE8325BA-B7C2-47C7-8C2E-6A0888F228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FA448-5775-4CD2-99FB-B4DFE07B9A36}" type="datetimeFigureOut">
              <a:rPr lang="fi-FI" smtClean="0"/>
              <a:t>20.2.2026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A99744E5-C127-486A-9AE2-57471302B9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46C98D01-7239-4F9B-A53A-D7D01FB594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9C69B-22B3-4050-8980-CE2DA00B3B0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218630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0FA50BC-4473-4E6A-823A-FFD29D035F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2752D72B-3235-4D59-B4A3-D152F40BC3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FA448-5775-4CD2-99FB-B4DFE07B9A36}" type="datetimeFigureOut">
              <a:rPr lang="fi-FI" smtClean="0"/>
              <a:t>20.2.2026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4C5609C3-2C25-4BD2-B266-D76F4444D5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859E6976-E2FF-4224-903A-0CF18A7266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9C69B-22B3-4050-8980-CE2DA00B3B0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687195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28628070-DD25-4845-892C-C64538A3E8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FA448-5775-4CD2-99FB-B4DFE07B9A36}" type="datetimeFigureOut">
              <a:rPr lang="fi-FI" smtClean="0"/>
              <a:t>20.2.2026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778E48B8-17BE-4F3E-A596-ACDF8B9C03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88E3CED6-8F7F-46BA-BAE3-A00C9C16AD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9C69B-22B3-4050-8980-CE2DA00B3B0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89223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4F9DF95-1A7A-43EC-8C15-A3BA642DC9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77E2B74-AAE2-4694-A2B7-36728D1199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B0744877-3FA8-4648-A4AA-17C8D388AE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583A68C5-3436-4C8C-92A6-43AB69D66B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FA448-5775-4CD2-99FB-B4DFE07B9A36}" type="datetimeFigureOut">
              <a:rPr lang="fi-FI" smtClean="0"/>
              <a:t>20.2.2026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4D36FC71-BECA-48CE-83CA-409BE93F92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2AE4BB55-CBE8-460B-A197-359841C721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9C69B-22B3-4050-8980-CE2DA00B3B0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621195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D38090F-AF0B-4FC3-AAC1-12BFF0A22C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27E089A5-5587-49AD-B696-0552EC2E011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ACBCE5F2-2BBA-4CFC-A1AD-52373DCB73B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2D68D822-5FC5-4F59-9FD3-1CA4EA43BA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FA448-5775-4CD2-99FB-B4DFE07B9A36}" type="datetimeFigureOut">
              <a:rPr lang="fi-FI" smtClean="0"/>
              <a:t>20.2.2026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636E7FCF-780B-460B-A6E4-A945215442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1C7383ED-D8DE-42C4-AC84-DEDEEE14E4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9C69B-22B3-4050-8980-CE2DA00B3B0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029287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B9431117-FC0F-423D-B96E-BC591C0609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DAB266CC-5BF3-4441-8CF3-60CEED0F29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2C97C13-5842-4F84-818A-78B151AB91B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2FA448-5775-4CD2-99FB-B4DFE07B9A36}" type="datetimeFigureOut">
              <a:rPr lang="fi-FI" smtClean="0"/>
              <a:t>20.2.2026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2C7F5EFC-9D95-4D45-B5EE-EC5BD172BEA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A60C448-AAD8-401B-92F7-8D9F66496BA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39C69B-22B3-4050-8980-CE2DA00B3B0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785656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1CA2764-1EA3-4C6C-90FB-9854057F980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Tutkijan etiikka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15DCFFB7-775C-4DDB-BD34-3D874285F3A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HK 2026</a:t>
            </a:r>
          </a:p>
        </p:txBody>
      </p:sp>
    </p:spTree>
    <p:extLst>
      <p:ext uri="{BB962C8B-B14F-4D97-AF65-F5344CB8AC3E}">
        <p14:creationId xmlns:p14="http://schemas.microsoft.com/office/powerpoint/2010/main" val="4095891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429BC2F-B8AF-454C-9F69-8683DD56FE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Tutkimuseettiset periaatteet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89B5B5A-24FB-4A14-A0B3-A842858549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fi-FI" dirty="0"/>
              <a:t>Määritelty tutkimuseettisessä neuvottelukunnassa</a:t>
            </a:r>
          </a:p>
          <a:p>
            <a:endParaRPr lang="fi-FI" b="1" dirty="0"/>
          </a:p>
          <a:p>
            <a:r>
              <a:rPr lang="fi-FI" b="1" dirty="0"/>
              <a:t>Rehellisyys =&gt;</a:t>
            </a:r>
          </a:p>
          <a:p>
            <a:r>
              <a:rPr lang="fi-FI" b="1" dirty="0"/>
              <a:t>Huolellisuus </a:t>
            </a:r>
          </a:p>
          <a:p>
            <a:r>
              <a:rPr lang="fi-FI" b="1" dirty="0"/>
              <a:t>Tarkkuus </a:t>
            </a:r>
          </a:p>
          <a:p>
            <a:r>
              <a:rPr lang="fi-FI" b="1" dirty="0"/>
              <a:t>Tieteellisen tiedon kriteerit julkaistaessa tutkimusta =&gt; avoimuus, objektiivisuus, kriittisyys</a:t>
            </a:r>
            <a:endParaRPr lang="fi-FI" dirty="0"/>
          </a:p>
          <a:p>
            <a:r>
              <a:rPr lang="fi-FI" dirty="0"/>
              <a:t>Kenttätyössä haastatellaan ja havainnoidaan</a:t>
            </a:r>
          </a:p>
          <a:p>
            <a:r>
              <a:rPr lang="fi-FI" b="1" dirty="0"/>
              <a:t>Itsemääräämisoikeuden kunnioittaminen ja vapaaehtoisuus!</a:t>
            </a:r>
          </a:p>
          <a:p>
            <a:r>
              <a:rPr lang="fi-FI" b="1" dirty="0"/>
              <a:t>Henkilöllisyyden suojaaminen haitoilta</a:t>
            </a:r>
          </a:p>
          <a:p>
            <a:r>
              <a:rPr lang="fi-FI" b="1" dirty="0"/>
              <a:t>Lähteiden merkitseminen, plagiointikielto</a:t>
            </a:r>
          </a:p>
          <a:p>
            <a:r>
              <a:rPr lang="fi-FI" b="1"/>
              <a:t>S.118</a:t>
            </a:r>
            <a:endParaRPr lang="fi-FI" b="1" dirty="0"/>
          </a:p>
        </p:txBody>
      </p:sp>
    </p:spTree>
    <p:extLst>
      <p:ext uri="{BB962C8B-B14F-4D97-AF65-F5344CB8AC3E}">
        <p14:creationId xmlns:p14="http://schemas.microsoft.com/office/powerpoint/2010/main" val="22032521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43</Words>
  <Application>Microsoft Office PowerPoint</Application>
  <PresentationFormat>Laajakuva</PresentationFormat>
  <Paragraphs>14</Paragraphs>
  <Slides>2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Office-teema</vt:lpstr>
      <vt:lpstr>Tutkijan etiikka</vt:lpstr>
      <vt:lpstr>Tutkimuseettiset periaatteet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Tutkijan etiikka</dc:title>
  <dc:creator>Omistaja</dc:creator>
  <cp:lastModifiedBy>Omistaja</cp:lastModifiedBy>
  <cp:revision>1</cp:revision>
  <dcterms:created xsi:type="dcterms:W3CDTF">2026-02-20T05:18:15Z</dcterms:created>
  <dcterms:modified xsi:type="dcterms:W3CDTF">2026-02-20T05:18:28Z</dcterms:modified>
</cp:coreProperties>
</file>