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7" r:id="rId4"/>
    <p:sldId id="258" r:id="rId5"/>
    <p:sldId id="259" r:id="rId6"/>
    <p:sldId id="260" r:id="rId7"/>
    <p:sldId id="265" r:id="rId8"/>
    <p:sldId id="261"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3fb855df36de00b3" providerId="LiveId" clId="{97BD2885-3E82-4F39-BDEF-573BFC4E3453}"/>
    <pc:docChg chg="addSld delSld modSld">
      <pc:chgData name="" userId="3fb855df36de00b3" providerId="LiveId" clId="{97BD2885-3E82-4F39-BDEF-573BFC4E3453}" dt="2026-02-15T16:25:00.098" v="79" actId="20577"/>
      <pc:docMkLst>
        <pc:docMk/>
      </pc:docMkLst>
      <pc:sldChg chg="modSp">
        <pc:chgData name="" userId="3fb855df36de00b3" providerId="LiveId" clId="{97BD2885-3E82-4F39-BDEF-573BFC4E3453}" dt="2026-02-14T13:47:22.269" v="6" actId="20577"/>
        <pc:sldMkLst>
          <pc:docMk/>
          <pc:sldMk cId="4087846566" sldId="256"/>
        </pc:sldMkLst>
        <pc:spChg chg="mod">
          <ac:chgData name="" userId="3fb855df36de00b3" providerId="LiveId" clId="{97BD2885-3E82-4F39-BDEF-573BFC4E3453}" dt="2026-02-14T13:47:22.269" v="6" actId="20577"/>
          <ac:spMkLst>
            <pc:docMk/>
            <pc:sldMk cId="4087846566" sldId="256"/>
            <ac:spMk id="3" creationId="{BFD16DFC-C355-49FD-B572-AE38894BE6DE}"/>
          </ac:spMkLst>
        </pc:spChg>
      </pc:sldChg>
      <pc:sldChg chg="add del">
        <pc:chgData name="" userId="3fb855df36de00b3" providerId="LiveId" clId="{97BD2885-3E82-4F39-BDEF-573BFC4E3453}" dt="2026-02-15T16:06:34.732" v="9" actId="2696"/>
        <pc:sldMkLst>
          <pc:docMk/>
          <pc:sldMk cId="3892252395" sldId="262"/>
        </pc:sldMkLst>
      </pc:sldChg>
      <pc:sldChg chg="add">
        <pc:chgData name="" userId="3fb855df36de00b3" providerId="LiveId" clId="{97BD2885-3E82-4F39-BDEF-573BFC4E3453}" dt="2026-02-15T16:06:25.915" v="8"/>
        <pc:sldMkLst>
          <pc:docMk/>
          <pc:sldMk cId="2163216834" sldId="265"/>
        </pc:sldMkLst>
      </pc:sldChg>
      <pc:sldChg chg="modSp add">
        <pc:chgData name="" userId="3fb855df36de00b3" providerId="LiveId" clId="{97BD2885-3E82-4F39-BDEF-573BFC4E3453}" dt="2026-02-15T16:13:17.006" v="49" actId="20577"/>
        <pc:sldMkLst>
          <pc:docMk/>
          <pc:sldMk cId="1630431623" sldId="266"/>
        </pc:sldMkLst>
        <pc:spChg chg="mod">
          <ac:chgData name="" userId="3fb855df36de00b3" providerId="LiveId" clId="{97BD2885-3E82-4F39-BDEF-573BFC4E3453}" dt="2026-02-15T16:13:17.006" v="49" actId="20577"/>
          <ac:spMkLst>
            <pc:docMk/>
            <pc:sldMk cId="1630431623" sldId="266"/>
            <ac:spMk id="2" creationId="{920131EC-F06F-4B2E-BAAC-E507A831952F}"/>
          </ac:spMkLst>
        </pc:spChg>
        <pc:spChg chg="mod">
          <ac:chgData name="" userId="3fb855df36de00b3" providerId="LiveId" clId="{97BD2885-3E82-4F39-BDEF-573BFC4E3453}" dt="2026-02-15T16:13:04.484" v="12" actId="20577"/>
          <ac:spMkLst>
            <pc:docMk/>
            <pc:sldMk cId="1630431623" sldId="266"/>
            <ac:spMk id="3" creationId="{4D80036A-544D-4FC4-ACBA-1267EC538EC5}"/>
          </ac:spMkLst>
        </pc:spChg>
      </pc:sldChg>
      <pc:sldChg chg="modSp add">
        <pc:chgData name="" userId="3fb855df36de00b3" providerId="LiveId" clId="{97BD2885-3E82-4F39-BDEF-573BFC4E3453}" dt="2026-02-15T16:25:00.098" v="79" actId="20577"/>
        <pc:sldMkLst>
          <pc:docMk/>
          <pc:sldMk cId="3126560441" sldId="267"/>
        </pc:sldMkLst>
        <pc:spChg chg="mod">
          <ac:chgData name="" userId="3fb855df36de00b3" providerId="LiveId" clId="{97BD2885-3E82-4F39-BDEF-573BFC4E3453}" dt="2026-02-15T16:25:00.098" v="79" actId="20577"/>
          <ac:spMkLst>
            <pc:docMk/>
            <pc:sldMk cId="3126560441" sldId="267"/>
            <ac:spMk id="2" creationId="{F1E74E75-1560-4A18-A210-EFEE0E41573B}"/>
          </ac:spMkLst>
        </pc:spChg>
        <pc:spChg chg="mod">
          <ac:chgData name="" userId="3fb855df36de00b3" providerId="LiveId" clId="{97BD2885-3E82-4F39-BDEF-573BFC4E3453}" dt="2026-02-15T16:24:48.894" v="52" actId="20577"/>
          <ac:spMkLst>
            <pc:docMk/>
            <pc:sldMk cId="3126560441" sldId="267"/>
            <ac:spMk id="3" creationId="{88684B5E-394C-4745-943D-5F5A76995F6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i-FI"/>
              <a:t>Muokkaa ots. perustyyl. napsautt.</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27067705-59E2-42BF-BA38-6E83969B1884}" type="datetimeFigureOut">
              <a:rPr lang="fi-FI" smtClean="0"/>
              <a:t>15.2.2026</a:t>
            </a:fld>
            <a:endParaRPr lang="fi-FI"/>
          </a:p>
        </p:txBody>
      </p:sp>
      <p:sp>
        <p:nvSpPr>
          <p:cNvPr id="5" name="Footer Placeholder 4"/>
          <p:cNvSpPr>
            <a:spLocks noGrp="1"/>
          </p:cNvSpPr>
          <p:nvPr>
            <p:ph type="ftr" sz="quarter" idx="11"/>
          </p:nvPr>
        </p:nvSpPr>
        <p:spPr/>
        <p:txBody>
          <a:bodyPr/>
          <a:lstStyle/>
          <a:p>
            <a:endParaRPr lang="fi-FI"/>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2822938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i-FI"/>
              <a:t>Muokkaa ots. perustyyl. napsautt.</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27067705-59E2-42BF-BA38-6E83969B1884}" type="datetimeFigureOut">
              <a:rPr lang="fi-FI" smtClean="0"/>
              <a:t>15.2.2026</a:t>
            </a:fld>
            <a:endParaRPr lang="fi-FI"/>
          </a:p>
        </p:txBody>
      </p:sp>
      <p:sp>
        <p:nvSpPr>
          <p:cNvPr id="5" name="Footer Placeholder 4"/>
          <p:cNvSpPr>
            <a:spLocks noGrp="1"/>
          </p:cNvSpPr>
          <p:nvPr>
            <p:ph type="ftr" sz="quarter" idx="11"/>
          </p:nvPr>
        </p:nvSpPr>
        <p:spPr/>
        <p:txBody>
          <a:bodyPr/>
          <a:lstStyle/>
          <a:p>
            <a:endParaRPr lang="fi-FI"/>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1859698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i-FI"/>
              <a:t>Muokkaa ots. perustyyl. napsautt.</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27067705-59E2-42BF-BA38-6E83969B1884}" type="datetimeFigureOut">
              <a:rPr lang="fi-FI" smtClean="0"/>
              <a:t>15.2.2026</a:t>
            </a:fld>
            <a:endParaRPr lang="fi-FI"/>
          </a:p>
        </p:txBody>
      </p:sp>
      <p:sp>
        <p:nvSpPr>
          <p:cNvPr id="5" name="Footer Placeholder 4"/>
          <p:cNvSpPr>
            <a:spLocks noGrp="1"/>
          </p:cNvSpPr>
          <p:nvPr>
            <p:ph type="ftr" sz="quarter" idx="11"/>
          </p:nvPr>
        </p:nvSpPr>
        <p:spPr/>
        <p:txBody>
          <a:bodyPr/>
          <a:lstStyle/>
          <a:p>
            <a:endParaRPr lang="fi-FI"/>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DF4C344-A009-40B5-9C55-95E37A8E0852}" type="slidenum">
              <a:rPr lang="fi-FI" smtClean="0"/>
              <a:t>‹#›</a:t>
            </a:fld>
            <a:endParaRPr lang="fi-FI"/>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5612040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i-FI"/>
              <a:t>Muokkaa ots. perustyyl. napsautt.</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a:t>Muokkaa tekstin perustyylejä</a:t>
            </a:r>
          </a:p>
        </p:txBody>
      </p:sp>
      <p:sp>
        <p:nvSpPr>
          <p:cNvPr id="5" name="Date Placeholder 4"/>
          <p:cNvSpPr>
            <a:spLocks noGrp="1"/>
          </p:cNvSpPr>
          <p:nvPr>
            <p:ph type="dt" sz="half" idx="10"/>
          </p:nvPr>
        </p:nvSpPr>
        <p:spPr/>
        <p:txBody>
          <a:bodyPr/>
          <a:lstStyle/>
          <a:p>
            <a:fld id="{27067705-59E2-42BF-BA38-6E83969B1884}" type="datetimeFigureOut">
              <a:rPr lang="fi-FI" smtClean="0"/>
              <a:t>15.2.2026</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1715267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i-FI"/>
              <a:t>Muokkaa ots. perustyyl. napsautt.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a:t>Muokkaa tekstin perustyylejä</a:t>
            </a:r>
          </a:p>
        </p:txBody>
      </p:sp>
      <p:sp>
        <p:nvSpPr>
          <p:cNvPr id="5" name="Date Placeholder 4"/>
          <p:cNvSpPr>
            <a:spLocks noGrp="1"/>
          </p:cNvSpPr>
          <p:nvPr>
            <p:ph type="dt" sz="half" idx="10"/>
          </p:nvPr>
        </p:nvSpPr>
        <p:spPr/>
        <p:txBody>
          <a:bodyPr/>
          <a:lstStyle/>
          <a:p>
            <a:fld id="{27067705-59E2-42BF-BA38-6E83969B1884}" type="datetimeFigureOut">
              <a:rPr lang="fi-FI" smtClean="0"/>
              <a:t>15.2.2026</a:t>
            </a:fld>
            <a:endParaRPr lang="fi-FI"/>
          </a:p>
        </p:txBody>
      </p:sp>
      <p:sp>
        <p:nvSpPr>
          <p:cNvPr id="6" name="Footer Placeholder 5"/>
          <p:cNvSpPr>
            <a:spLocks noGrp="1"/>
          </p:cNvSpPr>
          <p:nvPr>
            <p:ph type="ftr" sz="quarter" idx="11"/>
          </p:nvPr>
        </p:nvSpPr>
        <p:spPr/>
        <p:txBody>
          <a:bodyPr/>
          <a:lstStyle/>
          <a:p>
            <a:endParaRPr lang="fi-FI"/>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DF4C344-A009-40B5-9C55-95E37A8E0852}" type="slidenum">
              <a:rPr lang="fi-FI" smtClean="0"/>
              <a:t>‹#›</a:t>
            </a:fld>
            <a:endParaRPr lang="fi-FI"/>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988405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i-FI"/>
              <a:t>Muokkaa ots. perustyyl. napsautt.</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a:t>Muokkaa tekstin perustyylejä</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i-FI"/>
              <a:t>Muokkaa tekstin perustyylejä</a:t>
            </a:r>
          </a:p>
        </p:txBody>
      </p:sp>
      <p:sp>
        <p:nvSpPr>
          <p:cNvPr id="5" name="Date Placeholder 4"/>
          <p:cNvSpPr>
            <a:spLocks noGrp="1"/>
          </p:cNvSpPr>
          <p:nvPr>
            <p:ph type="dt" sz="half" idx="10"/>
          </p:nvPr>
        </p:nvSpPr>
        <p:spPr/>
        <p:txBody>
          <a:bodyPr/>
          <a:lstStyle/>
          <a:p>
            <a:fld id="{27067705-59E2-42BF-BA38-6E83969B1884}" type="datetimeFigureOut">
              <a:rPr lang="fi-FI" smtClean="0"/>
              <a:t>15.2.2026</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25298969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ncho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27067705-59E2-42BF-BA38-6E83969B1884}" type="datetimeFigureOut">
              <a:rPr lang="fi-FI" smtClean="0"/>
              <a:t>15.2.2026</a:t>
            </a:fld>
            <a:endParaRPr lang="fi-FI"/>
          </a:p>
        </p:txBody>
      </p:sp>
      <p:sp>
        <p:nvSpPr>
          <p:cNvPr id="5" name="Footer Placeholder 4"/>
          <p:cNvSpPr>
            <a:spLocks noGrp="1"/>
          </p:cNvSpPr>
          <p:nvPr>
            <p:ph type="ftr" sz="quarter" idx="11"/>
          </p:nvPr>
        </p:nvSpPr>
        <p:spPr/>
        <p:txBody>
          <a:bodyPr/>
          <a:lstStyle/>
          <a:p>
            <a:endParaRPr lang="fi-F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40714941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i-FI"/>
              <a:t>Muokkaa ots. perustyyl. napsautt.</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27067705-59E2-42BF-BA38-6E83969B1884}" type="datetimeFigureOut">
              <a:rPr lang="fi-FI" smtClean="0"/>
              <a:t>15.2.2026</a:t>
            </a:fld>
            <a:endParaRPr lang="fi-FI"/>
          </a:p>
        </p:txBody>
      </p:sp>
      <p:sp>
        <p:nvSpPr>
          <p:cNvPr id="5" name="Footer Placeholder 4"/>
          <p:cNvSpPr>
            <a:spLocks noGrp="1"/>
          </p:cNvSpPr>
          <p:nvPr>
            <p:ph type="ftr" sz="quarter" idx="11"/>
          </p:nvPr>
        </p:nvSpPr>
        <p:spPr/>
        <p:txBody>
          <a:bodyPr/>
          <a:lstStyle/>
          <a:p>
            <a:endParaRPr lang="fi-F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2899506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i-FI"/>
              <a:t>Muokkaa ots. perustyyl. napsautt.</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27067705-59E2-42BF-BA38-6E83969B1884}" type="datetimeFigureOut">
              <a:rPr lang="fi-FI" smtClean="0"/>
              <a:t>15.2.2026</a:t>
            </a:fld>
            <a:endParaRPr lang="fi-FI"/>
          </a:p>
        </p:txBody>
      </p:sp>
      <p:sp>
        <p:nvSpPr>
          <p:cNvPr id="5" name="Footer Placeholder 4"/>
          <p:cNvSpPr>
            <a:spLocks noGrp="1"/>
          </p:cNvSpPr>
          <p:nvPr>
            <p:ph type="ftr" sz="quarter" idx="11"/>
          </p:nvPr>
        </p:nvSpPr>
        <p:spPr/>
        <p:txBody>
          <a:bodyPr/>
          <a:lstStyle/>
          <a:p>
            <a:endParaRPr lang="fi-FI"/>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548603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i-FI"/>
              <a:t>Muokkaa ots. perustyyl. napsautt.</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p:txBody>
          <a:bodyPr/>
          <a:lstStyle/>
          <a:p>
            <a:fld id="{27067705-59E2-42BF-BA38-6E83969B1884}" type="datetimeFigureOut">
              <a:rPr lang="fi-FI" smtClean="0"/>
              <a:t>15.2.2026</a:t>
            </a:fld>
            <a:endParaRPr lang="fi-FI"/>
          </a:p>
        </p:txBody>
      </p:sp>
      <p:sp>
        <p:nvSpPr>
          <p:cNvPr id="5" name="Footer Placeholder 4"/>
          <p:cNvSpPr>
            <a:spLocks noGrp="1"/>
          </p:cNvSpPr>
          <p:nvPr>
            <p:ph type="ftr" sz="quarter" idx="11"/>
          </p:nvPr>
        </p:nvSpPr>
        <p:spPr/>
        <p:txBody>
          <a:bodyPr/>
          <a:lstStyle/>
          <a:p>
            <a:endParaRPr lang="fi-FI"/>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3332008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27067705-59E2-42BF-BA38-6E83969B1884}" type="datetimeFigureOut">
              <a:rPr lang="fi-FI" smtClean="0"/>
              <a:t>15.2.2026</a:t>
            </a:fld>
            <a:endParaRPr lang="fi-FI"/>
          </a:p>
        </p:txBody>
      </p:sp>
      <p:sp>
        <p:nvSpPr>
          <p:cNvPr id="6" name="Footer Placeholder 5"/>
          <p:cNvSpPr>
            <a:spLocks noGrp="1"/>
          </p:cNvSpPr>
          <p:nvPr>
            <p:ph type="ftr" sz="quarter" idx="11"/>
          </p:nvPr>
        </p:nvSpPr>
        <p:spPr/>
        <p:txBody>
          <a:bodyPr/>
          <a:lstStyle/>
          <a:p>
            <a:endParaRPr lang="fi-FI"/>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3584496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i-FI"/>
              <a:t>Muokkaa ots. perustyyl. napsautt.</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27067705-59E2-42BF-BA38-6E83969B1884}" type="datetimeFigureOut">
              <a:rPr lang="fi-FI" smtClean="0"/>
              <a:t>15.2.2026</a:t>
            </a:fld>
            <a:endParaRPr lang="fi-FI"/>
          </a:p>
        </p:txBody>
      </p:sp>
      <p:sp>
        <p:nvSpPr>
          <p:cNvPr id="8" name="Footer Placeholder 7"/>
          <p:cNvSpPr>
            <a:spLocks noGrp="1"/>
          </p:cNvSpPr>
          <p:nvPr>
            <p:ph type="ftr" sz="quarter" idx="11"/>
          </p:nvPr>
        </p:nvSpPr>
        <p:spPr/>
        <p:txBody>
          <a:bodyPr/>
          <a:lstStyle/>
          <a:p>
            <a:endParaRPr lang="fi-FI"/>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3597216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27067705-59E2-42BF-BA38-6E83969B1884}" type="datetimeFigureOut">
              <a:rPr lang="fi-FI" smtClean="0"/>
              <a:t>15.2.2026</a:t>
            </a:fld>
            <a:endParaRPr lang="fi-FI"/>
          </a:p>
        </p:txBody>
      </p:sp>
      <p:sp>
        <p:nvSpPr>
          <p:cNvPr id="4" name="Footer Placeholder 3"/>
          <p:cNvSpPr>
            <a:spLocks noGrp="1"/>
          </p:cNvSpPr>
          <p:nvPr>
            <p:ph type="ftr" sz="quarter" idx="11"/>
          </p:nvPr>
        </p:nvSpPr>
        <p:spPr/>
        <p:txBody>
          <a:bodyPr/>
          <a:lstStyle/>
          <a:p>
            <a:endParaRPr lang="fi-FI"/>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2153937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067705-59E2-42BF-BA38-6E83969B1884}" type="datetimeFigureOut">
              <a:rPr lang="fi-FI" smtClean="0"/>
              <a:t>15.2.2026</a:t>
            </a:fld>
            <a:endParaRPr lang="fi-FI"/>
          </a:p>
        </p:txBody>
      </p:sp>
      <p:sp>
        <p:nvSpPr>
          <p:cNvPr id="3" name="Footer Placeholder 2"/>
          <p:cNvSpPr>
            <a:spLocks noGrp="1"/>
          </p:cNvSpPr>
          <p:nvPr>
            <p:ph type="ftr" sz="quarter" idx="11"/>
          </p:nvPr>
        </p:nvSpPr>
        <p:spPr/>
        <p:txBody>
          <a:bodyPr/>
          <a:lstStyle/>
          <a:p>
            <a:endParaRPr lang="fi-FI"/>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1535528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i-FI"/>
              <a:t>Muokkaa ots. perustyyl. napsautt.</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Date Placeholder 4"/>
          <p:cNvSpPr>
            <a:spLocks noGrp="1"/>
          </p:cNvSpPr>
          <p:nvPr>
            <p:ph type="dt" sz="half" idx="10"/>
          </p:nvPr>
        </p:nvSpPr>
        <p:spPr/>
        <p:txBody>
          <a:bodyPr/>
          <a:lstStyle/>
          <a:p>
            <a:fld id="{27067705-59E2-42BF-BA38-6E83969B1884}" type="datetimeFigureOut">
              <a:rPr lang="fi-FI" smtClean="0"/>
              <a:t>15.2.2026</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3731560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i-FI"/>
              <a:t>Muokkaa ots. perustyyl. napsautt.</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a:t>Lisää kuva napsauttamalla kuvaketta</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a:t>
            </a:r>
          </a:p>
        </p:txBody>
      </p:sp>
      <p:sp>
        <p:nvSpPr>
          <p:cNvPr id="5" name="Date Placeholder 4"/>
          <p:cNvSpPr>
            <a:spLocks noGrp="1"/>
          </p:cNvSpPr>
          <p:nvPr>
            <p:ph type="dt" sz="half" idx="10"/>
          </p:nvPr>
        </p:nvSpPr>
        <p:spPr/>
        <p:txBody>
          <a:bodyPr/>
          <a:lstStyle/>
          <a:p>
            <a:fld id="{27067705-59E2-42BF-BA38-6E83969B1884}" type="datetimeFigureOut">
              <a:rPr lang="fi-FI" smtClean="0"/>
              <a:t>15.2.2026</a:t>
            </a:fld>
            <a:endParaRPr lang="fi-FI"/>
          </a:p>
        </p:txBody>
      </p:sp>
      <p:sp>
        <p:nvSpPr>
          <p:cNvPr id="6" name="Footer Placeholder 5"/>
          <p:cNvSpPr>
            <a:spLocks noGrp="1"/>
          </p:cNvSpPr>
          <p:nvPr>
            <p:ph type="ftr" sz="quarter" idx="11"/>
          </p:nvPr>
        </p:nvSpPr>
        <p:spPr/>
        <p:txBody>
          <a:bodyPr/>
          <a:lstStyle/>
          <a:p>
            <a:endParaRPr lang="fi-FI"/>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DF4C344-A009-40B5-9C55-95E37A8E0852}" type="slidenum">
              <a:rPr lang="fi-FI" smtClean="0"/>
              <a:t>‹#›</a:t>
            </a:fld>
            <a:endParaRPr lang="fi-FI"/>
          </a:p>
        </p:txBody>
      </p:sp>
    </p:spTree>
    <p:extLst>
      <p:ext uri="{BB962C8B-B14F-4D97-AF65-F5344CB8AC3E}">
        <p14:creationId xmlns:p14="http://schemas.microsoft.com/office/powerpoint/2010/main" val="3401384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7067705-59E2-42BF-BA38-6E83969B1884}" type="datetimeFigureOut">
              <a:rPr lang="fi-FI" smtClean="0"/>
              <a:t>15.2.2026</a:t>
            </a:fld>
            <a:endParaRPr lang="fi-FI"/>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DF4C344-A009-40B5-9C55-95E37A8E0852}" type="slidenum">
              <a:rPr lang="fi-FI" smtClean="0"/>
              <a:t>‹#›</a:t>
            </a:fld>
            <a:endParaRPr lang="fi-FI"/>
          </a:p>
        </p:txBody>
      </p:sp>
    </p:spTree>
    <p:extLst>
      <p:ext uri="{BB962C8B-B14F-4D97-AF65-F5344CB8AC3E}">
        <p14:creationId xmlns:p14="http://schemas.microsoft.com/office/powerpoint/2010/main" val="37104682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youtu.be/SScNEN4ttk0?si=abkP90z0vgWANsh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youtu.be/iOyfQAV0-2s?si=fhNABfNfeVKNtz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youtu.be/7ONmlta1wbQ?si=KCCH20sr-QMvRfP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3742010-F231-4B5A-9FA1-E2225EDF350D}"/>
              </a:ext>
            </a:extLst>
          </p:cNvPr>
          <p:cNvSpPr>
            <a:spLocks noGrp="1"/>
          </p:cNvSpPr>
          <p:nvPr>
            <p:ph type="ctrTitle"/>
          </p:nvPr>
        </p:nvSpPr>
        <p:spPr/>
        <p:txBody>
          <a:bodyPr>
            <a:normAutofit fontScale="90000"/>
          </a:bodyPr>
          <a:lstStyle/>
          <a:p>
            <a:r>
              <a:rPr lang="fi-FI" dirty="0"/>
              <a:t>Tunteet vaikuttavat kognitiiviseen toimintaan ja sosiaaliseen vuorovaikutukseen</a:t>
            </a:r>
          </a:p>
        </p:txBody>
      </p:sp>
      <p:sp>
        <p:nvSpPr>
          <p:cNvPr id="3" name="Alaotsikko 2">
            <a:extLst>
              <a:ext uri="{FF2B5EF4-FFF2-40B4-BE49-F238E27FC236}">
                <a16:creationId xmlns:a16="http://schemas.microsoft.com/office/drawing/2014/main" id="{BFD16DFC-C355-49FD-B572-AE38894BE6DE}"/>
              </a:ext>
            </a:extLst>
          </p:cNvPr>
          <p:cNvSpPr>
            <a:spLocks noGrp="1"/>
          </p:cNvSpPr>
          <p:nvPr>
            <p:ph type="subTitle" idx="1"/>
          </p:nvPr>
        </p:nvSpPr>
        <p:spPr/>
        <p:txBody>
          <a:bodyPr/>
          <a:lstStyle/>
          <a:p>
            <a:r>
              <a:rPr lang="fi-FI" dirty="0"/>
              <a:t>HK 2026</a:t>
            </a:r>
          </a:p>
        </p:txBody>
      </p:sp>
    </p:spTree>
    <p:extLst>
      <p:ext uri="{BB962C8B-B14F-4D97-AF65-F5344CB8AC3E}">
        <p14:creationId xmlns:p14="http://schemas.microsoft.com/office/powerpoint/2010/main" val="4087846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4FA0CA3-56A8-434D-8530-8BE8FC1C3665}"/>
              </a:ext>
            </a:extLst>
          </p:cNvPr>
          <p:cNvSpPr>
            <a:spLocks noGrp="1"/>
          </p:cNvSpPr>
          <p:nvPr>
            <p:ph type="title"/>
          </p:nvPr>
        </p:nvSpPr>
        <p:spPr/>
        <p:txBody>
          <a:bodyPr/>
          <a:lstStyle/>
          <a:p>
            <a:r>
              <a:rPr lang="fi-FI" dirty="0"/>
              <a:t>Tunteet vaikuttavat tiedonkäsittelyyn</a:t>
            </a:r>
          </a:p>
        </p:txBody>
      </p:sp>
      <p:sp>
        <p:nvSpPr>
          <p:cNvPr id="3" name="Sisällön paikkamerkki 2">
            <a:extLst>
              <a:ext uri="{FF2B5EF4-FFF2-40B4-BE49-F238E27FC236}">
                <a16:creationId xmlns:a16="http://schemas.microsoft.com/office/drawing/2014/main" id="{0211CE61-6B4C-48F1-A2FE-9EE2EC7DC71A}"/>
              </a:ext>
            </a:extLst>
          </p:cNvPr>
          <p:cNvSpPr>
            <a:spLocks noGrp="1"/>
          </p:cNvSpPr>
          <p:nvPr>
            <p:ph idx="1"/>
          </p:nvPr>
        </p:nvSpPr>
        <p:spPr/>
        <p:txBody>
          <a:bodyPr>
            <a:normAutofit fontScale="92500" lnSpcReduction="10000"/>
          </a:bodyPr>
          <a:lstStyle/>
          <a:p>
            <a:r>
              <a:rPr lang="fi-FI" b="1" dirty="0"/>
              <a:t>Tiedonkäsittely</a:t>
            </a:r>
            <a:r>
              <a:rPr lang="fi-FI" dirty="0"/>
              <a:t> on mielen toimintaa, joka mahdollistaa tiedon vastaanottamisen, valikoimisen, tallentamisen, käsittelyn sekä tiedon käyttämisen oman ajattelun ja toiminnan ohjaamiseen ja omien päämäärien toteuttamiseen.</a:t>
            </a:r>
          </a:p>
          <a:p>
            <a:r>
              <a:rPr lang="fi-FI" b="1" dirty="0"/>
              <a:t>Kognitiivinen arviointi </a:t>
            </a:r>
            <a:r>
              <a:rPr lang="fi-FI" dirty="0"/>
              <a:t>eli tunteiden tietoinen käsittely on keskeinen asia tunnekokemuksen syntymisessä. Ihminen tulee tietoiseksi tunnetilasta ja tunteen aiheuttajasta. Koetut tunteet muuttavat psyykkistä toimintaa mielialassa ja muutokset vaikuttavat ihmisen ajatuksiin. Tunne muuttaa kokemusta ympäristöstä.</a:t>
            </a:r>
          </a:p>
          <a:p>
            <a:r>
              <a:rPr lang="fi-FI" b="1" dirty="0"/>
              <a:t>Tunteet vaikuttavat ympäristön havaitsemiseen ja ohjaavat tulkintoja </a:t>
            </a:r>
            <a:endParaRPr lang="fi-FI" dirty="0"/>
          </a:p>
          <a:p>
            <a:r>
              <a:rPr lang="fi-FI" b="1" dirty="0"/>
              <a:t>Tunteet ohjaavat tarkkaavaisuutta</a:t>
            </a:r>
            <a:r>
              <a:rPr lang="fi-FI" dirty="0"/>
              <a:t> ja viestivät , mikä ympäristössä on tärkeää</a:t>
            </a:r>
          </a:p>
          <a:p>
            <a:r>
              <a:rPr lang="fi-FI" b="1" dirty="0"/>
              <a:t>Tunteilla on keskeinen rooli muistin toiminnassa</a:t>
            </a:r>
            <a:r>
              <a:rPr lang="fi-FI" dirty="0"/>
              <a:t>, muistoon liittyvä tunnetila palauttaa tapahtuman helpommin mieleen</a:t>
            </a:r>
            <a:endParaRPr lang="fi-FI" b="1" dirty="0"/>
          </a:p>
        </p:txBody>
      </p:sp>
    </p:spTree>
    <p:extLst>
      <p:ext uri="{BB962C8B-B14F-4D97-AF65-F5344CB8AC3E}">
        <p14:creationId xmlns:p14="http://schemas.microsoft.com/office/powerpoint/2010/main" val="17370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1E74E75-1560-4A18-A210-EFEE0E41573B}"/>
              </a:ext>
            </a:extLst>
          </p:cNvPr>
          <p:cNvSpPr>
            <a:spLocks noGrp="1"/>
          </p:cNvSpPr>
          <p:nvPr>
            <p:ph type="title"/>
          </p:nvPr>
        </p:nvSpPr>
        <p:spPr/>
        <p:txBody>
          <a:bodyPr/>
          <a:lstStyle/>
          <a:p>
            <a:r>
              <a:rPr lang="fi-FI" dirty="0"/>
              <a:t>Tunteet, aivot ja oppiminen</a:t>
            </a:r>
          </a:p>
        </p:txBody>
      </p:sp>
      <p:sp>
        <p:nvSpPr>
          <p:cNvPr id="3" name="Sisällön paikkamerkki 2">
            <a:extLst>
              <a:ext uri="{FF2B5EF4-FFF2-40B4-BE49-F238E27FC236}">
                <a16:creationId xmlns:a16="http://schemas.microsoft.com/office/drawing/2014/main" id="{88684B5E-394C-4745-943D-5F5A76995F67}"/>
              </a:ext>
            </a:extLst>
          </p:cNvPr>
          <p:cNvSpPr>
            <a:spLocks noGrp="1"/>
          </p:cNvSpPr>
          <p:nvPr>
            <p:ph idx="1"/>
          </p:nvPr>
        </p:nvSpPr>
        <p:spPr/>
        <p:txBody>
          <a:bodyPr/>
          <a:lstStyle/>
          <a:p>
            <a:r>
              <a:rPr lang="fi-FI" dirty="0">
                <a:hlinkClick r:id="rId2"/>
              </a:rPr>
              <a:t>https://youtu.be/SScNEN4ttk0?si=abkP90z0vgWANshK</a:t>
            </a:r>
            <a:r>
              <a:rPr lang="fi-FI" dirty="0"/>
              <a:t> </a:t>
            </a:r>
          </a:p>
        </p:txBody>
      </p:sp>
    </p:spTree>
    <p:extLst>
      <p:ext uri="{BB962C8B-B14F-4D97-AF65-F5344CB8AC3E}">
        <p14:creationId xmlns:p14="http://schemas.microsoft.com/office/powerpoint/2010/main" val="31265604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C259EE3-C5D8-4EB9-80E9-B875AF4A26CF}"/>
              </a:ext>
            </a:extLst>
          </p:cNvPr>
          <p:cNvSpPr>
            <a:spLocks noGrp="1"/>
          </p:cNvSpPr>
          <p:nvPr>
            <p:ph type="title"/>
          </p:nvPr>
        </p:nvSpPr>
        <p:spPr/>
        <p:txBody>
          <a:bodyPr/>
          <a:lstStyle/>
          <a:p>
            <a:r>
              <a:rPr lang="fi-FI" dirty="0"/>
              <a:t>Tunteet ja päätöksenteko</a:t>
            </a:r>
          </a:p>
        </p:txBody>
      </p:sp>
      <p:sp>
        <p:nvSpPr>
          <p:cNvPr id="3" name="Sisällön paikkamerkki 2">
            <a:extLst>
              <a:ext uri="{FF2B5EF4-FFF2-40B4-BE49-F238E27FC236}">
                <a16:creationId xmlns:a16="http://schemas.microsoft.com/office/drawing/2014/main" id="{2D0C6CD0-38A0-43E5-8EE3-6E28037C8793}"/>
              </a:ext>
            </a:extLst>
          </p:cNvPr>
          <p:cNvSpPr>
            <a:spLocks noGrp="1"/>
          </p:cNvSpPr>
          <p:nvPr>
            <p:ph idx="1"/>
          </p:nvPr>
        </p:nvSpPr>
        <p:spPr/>
        <p:txBody>
          <a:bodyPr/>
          <a:lstStyle/>
          <a:p>
            <a:r>
              <a:rPr lang="fi-FI" b="1" dirty="0"/>
              <a:t>Päätöksenteko </a:t>
            </a:r>
            <a:r>
              <a:rPr lang="fi-FI" dirty="0"/>
              <a:t>on yksi ajattelun muodoista, jossa valitaan useamman vaihtoehdon joukosta jollakin kriteerillä paras vaihtoehto</a:t>
            </a:r>
          </a:p>
          <a:p>
            <a:r>
              <a:rPr lang="fi-FI" b="1" dirty="0"/>
              <a:t>Suurin osa arkipäivän päätöksenteosta perustuu automaattisiin reaktioihin</a:t>
            </a:r>
            <a:r>
              <a:rPr lang="fi-FI" dirty="0"/>
              <a:t> eli jokaista päätöstä ei tarvitse käsitellä aina erikseen tunteiden viriämisen ansiosta</a:t>
            </a:r>
          </a:p>
          <a:p>
            <a:r>
              <a:rPr lang="fi-FI" dirty="0"/>
              <a:t>Päätöksentekoon liittyvä epävarmuus kasvaa, jos eri vaihtoehdoista on vain vähän tietoa</a:t>
            </a:r>
          </a:p>
          <a:p>
            <a:r>
              <a:rPr lang="fi-FI" dirty="0"/>
              <a:t>Tunnetta voidaan myös hyväksikäyttää esim. manipuloinnissa tai huijaamisessa herätetään voimakas tunne ja vaaditaan päätöstä nopeasti</a:t>
            </a:r>
          </a:p>
        </p:txBody>
      </p:sp>
    </p:spTree>
    <p:extLst>
      <p:ext uri="{BB962C8B-B14F-4D97-AF65-F5344CB8AC3E}">
        <p14:creationId xmlns:p14="http://schemas.microsoft.com/office/powerpoint/2010/main" val="2763010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494F84F-DE9A-4687-9E66-29227DEA27AB}"/>
              </a:ext>
            </a:extLst>
          </p:cNvPr>
          <p:cNvSpPr>
            <a:spLocks noGrp="1"/>
          </p:cNvSpPr>
          <p:nvPr>
            <p:ph type="title"/>
          </p:nvPr>
        </p:nvSpPr>
        <p:spPr/>
        <p:txBody>
          <a:bodyPr/>
          <a:lstStyle/>
          <a:p>
            <a:r>
              <a:rPr lang="fi-FI" dirty="0"/>
              <a:t>Tunteiden säätely ja toiminnanohjaus</a:t>
            </a:r>
          </a:p>
        </p:txBody>
      </p:sp>
      <p:sp>
        <p:nvSpPr>
          <p:cNvPr id="3" name="Sisällön paikkamerkki 2">
            <a:extLst>
              <a:ext uri="{FF2B5EF4-FFF2-40B4-BE49-F238E27FC236}">
                <a16:creationId xmlns:a16="http://schemas.microsoft.com/office/drawing/2014/main" id="{8B4E34BE-14F5-439E-B97F-080764B99847}"/>
              </a:ext>
            </a:extLst>
          </p:cNvPr>
          <p:cNvSpPr>
            <a:spLocks noGrp="1"/>
          </p:cNvSpPr>
          <p:nvPr>
            <p:ph idx="1"/>
          </p:nvPr>
        </p:nvSpPr>
        <p:spPr/>
        <p:txBody>
          <a:bodyPr/>
          <a:lstStyle/>
          <a:p>
            <a:r>
              <a:rPr lang="fi-FI" b="1" dirty="0"/>
              <a:t>Toiminnanohjaus</a:t>
            </a:r>
            <a:r>
              <a:rPr lang="fi-FI" dirty="0"/>
              <a:t> tarkoittaa kaikkia olennaisia taitoja, joita tarvitaan oman toiminnan ohjaamisen, suunnittelun, korjaamisen ja arvioinnin kannalta.</a:t>
            </a:r>
          </a:p>
          <a:p>
            <a:r>
              <a:rPr lang="fi-FI" dirty="0"/>
              <a:t>Toiminnanohjaus on yhteydessä tunteisiin. Esim. joissakin tilanteissa on hillittävä reaktio, joka johtuu ärsyyntymisestä. Toiminnanohjauksella voidaan säädellä sitä, miten tunteen aiheuttama reaktio näkyy. Tunnekokemus tiedostetaan ja sen näkymistä säädellään tilanteeseen sopivaksi.</a:t>
            </a:r>
          </a:p>
        </p:txBody>
      </p:sp>
    </p:spTree>
    <p:extLst>
      <p:ext uri="{BB962C8B-B14F-4D97-AF65-F5344CB8AC3E}">
        <p14:creationId xmlns:p14="http://schemas.microsoft.com/office/powerpoint/2010/main" val="1046125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9A9DED3-572B-441A-9C75-1C4A7E04F514}"/>
              </a:ext>
            </a:extLst>
          </p:cNvPr>
          <p:cNvSpPr>
            <a:spLocks noGrp="1"/>
          </p:cNvSpPr>
          <p:nvPr>
            <p:ph type="title"/>
          </p:nvPr>
        </p:nvSpPr>
        <p:spPr/>
        <p:txBody>
          <a:bodyPr/>
          <a:lstStyle/>
          <a:p>
            <a:r>
              <a:rPr lang="fi-FI" dirty="0"/>
              <a:t>Tunteet ja sosiaalinen vuorovaikutus</a:t>
            </a:r>
          </a:p>
        </p:txBody>
      </p:sp>
      <p:sp>
        <p:nvSpPr>
          <p:cNvPr id="3" name="Sisällön paikkamerkki 2">
            <a:extLst>
              <a:ext uri="{FF2B5EF4-FFF2-40B4-BE49-F238E27FC236}">
                <a16:creationId xmlns:a16="http://schemas.microsoft.com/office/drawing/2014/main" id="{975AD7BB-7970-46A0-A259-FF465B24C5A7}"/>
              </a:ext>
            </a:extLst>
          </p:cNvPr>
          <p:cNvSpPr>
            <a:spLocks noGrp="1"/>
          </p:cNvSpPr>
          <p:nvPr>
            <p:ph idx="1"/>
          </p:nvPr>
        </p:nvSpPr>
        <p:spPr/>
        <p:txBody>
          <a:bodyPr>
            <a:normAutofit/>
          </a:bodyPr>
          <a:lstStyle/>
          <a:p>
            <a:r>
              <a:rPr lang="fi-FI" b="1" dirty="0"/>
              <a:t>Sensitiivisyys </a:t>
            </a:r>
            <a:r>
              <a:rPr lang="fi-FI" dirty="0"/>
              <a:t>tarkoittaa lapsen tarpeiden ja tunteiden huomaamista ja tunnistamista ja niihin reagoimista. </a:t>
            </a:r>
          </a:p>
          <a:p>
            <a:r>
              <a:rPr lang="fi-FI" b="1" dirty="0"/>
              <a:t>Kiintymyssuhde </a:t>
            </a:r>
            <a:r>
              <a:rPr lang="fi-FI" dirty="0"/>
              <a:t>on lapsen ja häntä hoitavien aikuisten/läheisten kanssa luotu vastavuoroinen emotionaalinen suhde, jonka seurauksena lapsi kokee olonsa turvalliseksi ja uskaltaa näyttää omia tunteitaan</a:t>
            </a:r>
          </a:p>
          <a:p>
            <a:r>
              <a:rPr lang="fi-FI" dirty="0"/>
              <a:t>Myöhemmin kaverisuhteet ja seurustelusuhteet ovat isossa roolissa tunteiden tunnistamisessa ja niiden käsittelyssä</a:t>
            </a:r>
          </a:p>
          <a:p>
            <a:r>
              <a:rPr lang="fi-FI" dirty="0"/>
              <a:t>Tunteet vahvistavat sosiaalisia suhteita</a:t>
            </a:r>
          </a:p>
          <a:p>
            <a:r>
              <a:rPr lang="fi-FI" dirty="0"/>
              <a:t>Tunnistamme tunteita toisen </a:t>
            </a:r>
            <a:r>
              <a:rPr lang="fi-FI" dirty="0" err="1"/>
              <a:t>kehonkielestä</a:t>
            </a:r>
            <a:r>
              <a:rPr lang="fi-FI" dirty="0"/>
              <a:t> ja ilmeistä ja voimme ennakoida toisen mahdollista tunnereaktiota</a:t>
            </a:r>
          </a:p>
        </p:txBody>
      </p:sp>
    </p:spTree>
    <p:extLst>
      <p:ext uri="{BB962C8B-B14F-4D97-AF65-F5344CB8AC3E}">
        <p14:creationId xmlns:p14="http://schemas.microsoft.com/office/powerpoint/2010/main" val="1640825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5E58562-1169-4399-B473-FA15C03FCD2B}"/>
              </a:ext>
            </a:extLst>
          </p:cNvPr>
          <p:cNvSpPr>
            <a:spLocks noGrp="1"/>
          </p:cNvSpPr>
          <p:nvPr>
            <p:ph type="title"/>
          </p:nvPr>
        </p:nvSpPr>
        <p:spPr/>
        <p:txBody>
          <a:bodyPr/>
          <a:lstStyle/>
          <a:p>
            <a:r>
              <a:rPr lang="fi-FI"/>
              <a:t>Kiintymyssuhteen herkkyyskausi</a:t>
            </a:r>
          </a:p>
        </p:txBody>
      </p:sp>
      <p:sp>
        <p:nvSpPr>
          <p:cNvPr id="3" name="Sisällön paikkamerkki 2">
            <a:extLst>
              <a:ext uri="{FF2B5EF4-FFF2-40B4-BE49-F238E27FC236}">
                <a16:creationId xmlns:a16="http://schemas.microsoft.com/office/drawing/2014/main" id="{37F05C0A-7D3F-4346-8A48-F7D82BA472AC}"/>
              </a:ext>
            </a:extLst>
          </p:cNvPr>
          <p:cNvSpPr>
            <a:spLocks noGrp="1"/>
          </p:cNvSpPr>
          <p:nvPr>
            <p:ph idx="1"/>
          </p:nvPr>
        </p:nvSpPr>
        <p:spPr/>
        <p:txBody>
          <a:bodyPr/>
          <a:lstStyle/>
          <a:p>
            <a:r>
              <a:rPr lang="fi-FI" dirty="0">
                <a:hlinkClick r:id="rId2"/>
              </a:rPr>
              <a:t>https://youtu.be/iOyfQAV0-2s?si=fhNABfNfeVKNtzmL</a:t>
            </a:r>
            <a:r>
              <a:rPr lang="fi-FI" dirty="0"/>
              <a:t> </a:t>
            </a:r>
          </a:p>
        </p:txBody>
      </p:sp>
    </p:spTree>
    <p:extLst>
      <p:ext uri="{BB962C8B-B14F-4D97-AF65-F5344CB8AC3E}">
        <p14:creationId xmlns:p14="http://schemas.microsoft.com/office/powerpoint/2010/main" val="2163216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564047F-B44C-44D8-AFD4-0FE17D5269E6}"/>
              </a:ext>
            </a:extLst>
          </p:cNvPr>
          <p:cNvSpPr>
            <a:spLocks noGrp="1"/>
          </p:cNvSpPr>
          <p:nvPr>
            <p:ph type="title"/>
          </p:nvPr>
        </p:nvSpPr>
        <p:spPr/>
        <p:txBody>
          <a:bodyPr/>
          <a:lstStyle/>
          <a:p>
            <a:r>
              <a:rPr lang="fi-FI" dirty="0"/>
              <a:t>Tunteet tarttuvat</a:t>
            </a:r>
          </a:p>
        </p:txBody>
      </p:sp>
      <p:sp>
        <p:nvSpPr>
          <p:cNvPr id="3" name="Sisällön paikkamerkki 2">
            <a:extLst>
              <a:ext uri="{FF2B5EF4-FFF2-40B4-BE49-F238E27FC236}">
                <a16:creationId xmlns:a16="http://schemas.microsoft.com/office/drawing/2014/main" id="{4BB1434C-DE58-429C-81D6-4B4DF2A6BE64}"/>
              </a:ext>
            </a:extLst>
          </p:cNvPr>
          <p:cNvSpPr>
            <a:spLocks noGrp="1"/>
          </p:cNvSpPr>
          <p:nvPr>
            <p:ph idx="1"/>
          </p:nvPr>
        </p:nvSpPr>
        <p:spPr/>
        <p:txBody>
          <a:bodyPr>
            <a:normAutofit lnSpcReduction="10000"/>
          </a:bodyPr>
          <a:lstStyle/>
          <a:p>
            <a:r>
              <a:rPr lang="fi-FI" dirty="0"/>
              <a:t>Ihminen alkaa huomaamattaan mukautua toisen ihmisen tunteeseen tai mielialaan</a:t>
            </a:r>
          </a:p>
          <a:p>
            <a:r>
              <a:rPr lang="fi-FI" b="1" dirty="0"/>
              <a:t>Sympatia</a:t>
            </a:r>
            <a:r>
              <a:rPr lang="fi-FI" dirty="0"/>
              <a:t> on myötätuntoa, jossa samastutaan toisen tunnetilaan ilman että se vaatii tietoista ymmärtämistä. Emme menetä omaa toimintakykyämme vaan erotamme toisen tunteen omastamme.</a:t>
            </a:r>
          </a:p>
          <a:p>
            <a:r>
              <a:rPr lang="fi-FI" b="1" dirty="0"/>
              <a:t>Empatia </a:t>
            </a:r>
            <a:r>
              <a:rPr lang="fi-FI" dirty="0"/>
              <a:t>on ihmisen kykyä tunnistaa ja myötäelää toisen ihmisen tunne. Empaattinen ihminen osaa asettua toisen ihmisen asemaan ja kokea samoja tunteita toisen kanssa.</a:t>
            </a:r>
          </a:p>
          <a:p>
            <a:r>
              <a:rPr lang="fi-FI" b="1" dirty="0"/>
              <a:t>Empatian emotionaalinen taso</a:t>
            </a:r>
            <a:r>
              <a:rPr lang="fi-FI" dirty="0"/>
              <a:t> tarkoittaa kykyä kokea, mitä muut tuntevat.</a:t>
            </a:r>
          </a:p>
          <a:p>
            <a:r>
              <a:rPr lang="fi-FI" b="1" dirty="0"/>
              <a:t>Empatian kognitiivinen taso </a:t>
            </a:r>
            <a:r>
              <a:rPr lang="fi-FI" dirty="0"/>
              <a:t>tarkoittaa kykyä ymmärtää toisen ajatuksia, tunteita ja haluja. Se on tiedollinen kyky muodostaa käsitys toisen ihmisen mielentilasta, siihen ei välttämättä liity tunnekokemusta.</a:t>
            </a:r>
            <a:endParaRPr lang="fi-FI" b="1" dirty="0"/>
          </a:p>
        </p:txBody>
      </p:sp>
    </p:spTree>
    <p:extLst>
      <p:ext uri="{BB962C8B-B14F-4D97-AF65-F5344CB8AC3E}">
        <p14:creationId xmlns:p14="http://schemas.microsoft.com/office/powerpoint/2010/main" val="1045479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20131EC-F06F-4B2E-BAAC-E507A831952F}"/>
              </a:ext>
            </a:extLst>
          </p:cNvPr>
          <p:cNvSpPr>
            <a:spLocks noGrp="1"/>
          </p:cNvSpPr>
          <p:nvPr>
            <p:ph type="title"/>
          </p:nvPr>
        </p:nvSpPr>
        <p:spPr/>
        <p:txBody>
          <a:bodyPr/>
          <a:lstStyle/>
          <a:p>
            <a:r>
              <a:rPr lang="fi-FI" dirty="0"/>
              <a:t>Lapsen tunne-elämän kehitys </a:t>
            </a:r>
            <a:r>
              <a:rPr lang="fi-FI"/>
              <a:t>ja leikki</a:t>
            </a:r>
          </a:p>
        </p:txBody>
      </p:sp>
      <p:sp>
        <p:nvSpPr>
          <p:cNvPr id="3" name="Sisällön paikkamerkki 2">
            <a:extLst>
              <a:ext uri="{FF2B5EF4-FFF2-40B4-BE49-F238E27FC236}">
                <a16:creationId xmlns:a16="http://schemas.microsoft.com/office/drawing/2014/main" id="{4D80036A-544D-4FC4-ACBA-1267EC538EC5}"/>
              </a:ext>
            </a:extLst>
          </p:cNvPr>
          <p:cNvSpPr>
            <a:spLocks noGrp="1"/>
          </p:cNvSpPr>
          <p:nvPr>
            <p:ph idx="1"/>
          </p:nvPr>
        </p:nvSpPr>
        <p:spPr/>
        <p:txBody>
          <a:bodyPr/>
          <a:lstStyle/>
          <a:p>
            <a:r>
              <a:rPr lang="fi-FI" dirty="0">
                <a:hlinkClick r:id="rId2"/>
              </a:rPr>
              <a:t>https://youtu.be/7ONmlta1wbQ?si=KCCH20sr-QMvRfPA</a:t>
            </a:r>
            <a:r>
              <a:rPr lang="fi-FI" dirty="0"/>
              <a:t> </a:t>
            </a:r>
          </a:p>
        </p:txBody>
      </p:sp>
    </p:spTree>
    <p:extLst>
      <p:ext uri="{BB962C8B-B14F-4D97-AF65-F5344CB8AC3E}">
        <p14:creationId xmlns:p14="http://schemas.microsoft.com/office/powerpoint/2010/main" val="1630431623"/>
      </p:ext>
    </p:extLst>
  </p:cSld>
  <p:clrMapOvr>
    <a:masterClrMapping/>
  </p:clrMapOvr>
</p:sld>
</file>

<file path=ppt/theme/theme1.xml><?xml version="1.0" encoding="utf-8"?>
<a:theme xmlns:a="http://schemas.openxmlformats.org/drawingml/2006/main" name="Kuiskaus">
  <a:themeElements>
    <a:clrScheme name="Kuiskaus">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Kuiskaus">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uiskaus">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183</TotalTime>
  <Words>449</Words>
  <Application>Microsoft Office PowerPoint</Application>
  <PresentationFormat>Laajakuva</PresentationFormat>
  <Paragraphs>34</Paragraphs>
  <Slides>9</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9</vt:i4>
      </vt:variant>
    </vt:vector>
  </HeadingPairs>
  <TitlesOfParts>
    <vt:vector size="13" baseType="lpstr">
      <vt:lpstr>Arial</vt:lpstr>
      <vt:lpstr>Century Gothic</vt:lpstr>
      <vt:lpstr>Wingdings 3</vt:lpstr>
      <vt:lpstr>Kuiskaus</vt:lpstr>
      <vt:lpstr>Tunteet vaikuttavat kognitiiviseen toimintaan ja sosiaaliseen vuorovaikutukseen</vt:lpstr>
      <vt:lpstr>Tunteet vaikuttavat tiedonkäsittelyyn</vt:lpstr>
      <vt:lpstr>Tunteet, aivot ja oppiminen</vt:lpstr>
      <vt:lpstr>Tunteet ja päätöksenteko</vt:lpstr>
      <vt:lpstr>Tunteiden säätely ja toiminnanohjaus</vt:lpstr>
      <vt:lpstr>Tunteet ja sosiaalinen vuorovaikutus</vt:lpstr>
      <vt:lpstr>Kiintymyssuhteen herkkyyskausi</vt:lpstr>
      <vt:lpstr>Tunteet tarttuvat</vt:lpstr>
      <vt:lpstr>Lapsen tunne-elämän kehitys ja leikki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Tunteet vaikuttavat kognitiiviseen toimintaan ja sosiaaliseen vuorovaikutukseen</dc:title>
  <dc:creator>Omistaja</dc:creator>
  <cp:lastModifiedBy>Omistaja</cp:lastModifiedBy>
  <cp:revision>7</cp:revision>
  <dcterms:created xsi:type="dcterms:W3CDTF">2026-02-14T10:43:43Z</dcterms:created>
  <dcterms:modified xsi:type="dcterms:W3CDTF">2026-02-15T16:25:39Z</dcterms:modified>
</cp:coreProperties>
</file>