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sldIdLst>
    <p:sldId id="259" r:id="rId2"/>
    <p:sldId id="258" r:id="rId3"/>
    <p:sldId id="265" r:id="rId4"/>
    <p:sldId id="261" r:id="rId5"/>
    <p:sldId id="270" r:id="rId6"/>
    <p:sldId id="272" r:id="rId7"/>
    <p:sldId id="271" r:id="rId8"/>
    <p:sldId id="269" r:id="rId9"/>
    <p:sldId id="262" r:id="rId10"/>
    <p:sldId id="268" r:id="rId11"/>
    <p:sldId id="260" r:id="rId12"/>
    <p:sldId id="264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751"/>
    <a:srgbClr val="FC9A2F"/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28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2B801-D629-4278-A39A-FECD4104AD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82F6DA9-3D57-4739-AC34-05C117CFA659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1.</a:t>
          </a:r>
        </a:p>
      </dgm:t>
    </dgm:pt>
    <dgm:pt modelId="{2F2C8B57-E1EB-4DDE-B154-AAE259FDA9DE}" type="parTrans" cxnId="{6F4C084D-124A-49E6-9AC0-09E81204BB43}">
      <dgm:prSet/>
      <dgm:spPr/>
      <dgm:t>
        <a:bodyPr/>
        <a:lstStyle/>
        <a:p>
          <a:endParaRPr lang="fi-FI"/>
        </a:p>
      </dgm:t>
    </dgm:pt>
    <dgm:pt modelId="{B4147C61-D4C2-4F78-A43F-DC46C0A10227}" type="sibTrans" cxnId="{6F4C084D-124A-49E6-9AC0-09E81204BB43}">
      <dgm:prSet/>
      <dgm:spPr/>
      <dgm:t>
        <a:bodyPr/>
        <a:lstStyle/>
        <a:p>
          <a:endParaRPr lang="fi-FI"/>
        </a:p>
      </dgm:t>
    </dgm:pt>
    <dgm:pt modelId="{296C524D-81ED-4359-8F74-49A150D38107}">
      <dgm:prSet phldrT="[Teksti]"/>
      <dgm:spPr>
        <a:noFill/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Ilmoittaudu lukioväyläopintoihin</a:t>
          </a:r>
        </a:p>
      </dgm:t>
    </dgm:pt>
    <dgm:pt modelId="{AD3F6614-E585-4E71-AA7F-B05D1FB00F65}" type="parTrans" cxnId="{EB9A1EA0-1C46-4D36-BEBA-7D37B24A7DA8}">
      <dgm:prSet/>
      <dgm:spPr/>
      <dgm:t>
        <a:bodyPr/>
        <a:lstStyle/>
        <a:p>
          <a:endParaRPr lang="fi-FI"/>
        </a:p>
      </dgm:t>
    </dgm:pt>
    <dgm:pt modelId="{8306B938-806D-40FF-A6F8-35D4008C4FE4}" type="sibTrans" cxnId="{EB9A1EA0-1C46-4D36-BEBA-7D37B24A7DA8}">
      <dgm:prSet/>
      <dgm:spPr/>
      <dgm:t>
        <a:bodyPr/>
        <a:lstStyle/>
        <a:p>
          <a:endParaRPr lang="fi-FI"/>
        </a:p>
      </dgm:t>
    </dgm:pt>
    <dgm:pt modelId="{8806D0F2-0F3E-4DE6-83E7-6D0C3C1342AC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2.</a:t>
          </a:r>
        </a:p>
      </dgm:t>
    </dgm:pt>
    <dgm:pt modelId="{E5468ED0-DAE4-461D-A4E9-E9B2971C81B8}" type="parTrans" cxnId="{9E7CFA26-51F9-4D2A-8E87-A6916AF54660}">
      <dgm:prSet/>
      <dgm:spPr/>
      <dgm:t>
        <a:bodyPr/>
        <a:lstStyle/>
        <a:p>
          <a:endParaRPr lang="fi-FI"/>
        </a:p>
      </dgm:t>
    </dgm:pt>
    <dgm:pt modelId="{96EA0184-EF4F-4EB9-ABB0-C675CCA3E85D}" type="sibTrans" cxnId="{9E7CFA26-51F9-4D2A-8E87-A6916AF54660}">
      <dgm:prSet/>
      <dgm:spPr/>
      <dgm:t>
        <a:bodyPr/>
        <a:lstStyle/>
        <a:p>
          <a:endParaRPr lang="fi-FI"/>
        </a:p>
      </dgm:t>
    </dgm:pt>
    <dgm:pt modelId="{E1F932AE-839C-43D4-81FD-02BDF80D56B9}">
      <dgm:prSet phldrT="[Teksti]"/>
      <dgm:spPr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Suorita 15 op lukioväyläopinnot vähintään hyvin tiedoin</a:t>
          </a:r>
        </a:p>
      </dgm:t>
    </dgm:pt>
    <dgm:pt modelId="{64612290-3670-4C5F-B002-F0A3709E66EC}" type="parTrans" cxnId="{4C05AF02-3A21-4363-A228-E2B28D420365}">
      <dgm:prSet/>
      <dgm:spPr/>
      <dgm:t>
        <a:bodyPr/>
        <a:lstStyle/>
        <a:p>
          <a:endParaRPr lang="fi-FI"/>
        </a:p>
      </dgm:t>
    </dgm:pt>
    <dgm:pt modelId="{3D4F270C-51E7-4039-B279-B8293F0141FE}" type="sibTrans" cxnId="{4C05AF02-3A21-4363-A228-E2B28D420365}">
      <dgm:prSet/>
      <dgm:spPr/>
      <dgm:t>
        <a:bodyPr/>
        <a:lstStyle/>
        <a:p>
          <a:endParaRPr lang="fi-FI"/>
        </a:p>
      </dgm:t>
    </dgm:pt>
    <dgm:pt modelId="{1E5D7CE3-DA8B-4F7F-9555-E7FCEC838415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3.</a:t>
          </a:r>
        </a:p>
      </dgm:t>
    </dgm:pt>
    <dgm:pt modelId="{2F050290-24B8-4401-99FF-6DDC08C2FF34}" type="parTrans" cxnId="{B8A768F7-D836-4750-A477-0591B1AAB9F9}">
      <dgm:prSet/>
      <dgm:spPr/>
      <dgm:t>
        <a:bodyPr/>
        <a:lstStyle/>
        <a:p>
          <a:endParaRPr lang="fi-FI"/>
        </a:p>
      </dgm:t>
    </dgm:pt>
    <dgm:pt modelId="{44F44967-1D79-4096-967D-834A6B809137}" type="sibTrans" cxnId="{B8A768F7-D836-4750-A477-0591B1AAB9F9}">
      <dgm:prSet/>
      <dgm:spPr/>
      <dgm:t>
        <a:bodyPr/>
        <a:lstStyle/>
        <a:p>
          <a:endParaRPr lang="fi-FI"/>
        </a:p>
      </dgm:t>
    </dgm:pt>
    <dgm:pt modelId="{0E859590-956C-4EBA-939F-0B0977CE9AED}">
      <dgm:prSet phldrT="[Teksti]"/>
      <dgm:spPr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Hae tutkinto-opiskelijaksi erillishaussa suoritettuasi lukioväyläopinnot ja saatuasi lukion päättötodistuksen.</a:t>
          </a:r>
        </a:p>
      </dgm:t>
    </dgm:pt>
    <dgm:pt modelId="{D0D55F99-35AC-4E95-91C1-D07CCD97A125}" type="parTrans" cxnId="{C56B894F-A43B-4FD8-8E25-770922A32A48}">
      <dgm:prSet/>
      <dgm:spPr/>
      <dgm:t>
        <a:bodyPr/>
        <a:lstStyle/>
        <a:p>
          <a:endParaRPr lang="fi-FI"/>
        </a:p>
      </dgm:t>
    </dgm:pt>
    <dgm:pt modelId="{FCAF0F3B-07FE-41D1-BB02-983C56C8AB96}" type="sibTrans" cxnId="{C56B894F-A43B-4FD8-8E25-770922A32A48}">
      <dgm:prSet/>
      <dgm:spPr/>
      <dgm:t>
        <a:bodyPr/>
        <a:lstStyle/>
        <a:p>
          <a:endParaRPr lang="fi-FI"/>
        </a:p>
      </dgm:t>
    </dgm:pt>
    <dgm:pt modelId="{A02FD810-C426-487E-A374-D092094E6039}" type="pres">
      <dgm:prSet presAssocID="{BBD2B801-D629-4278-A39A-FECD4104ADC7}" presName="linearFlow" presStyleCnt="0">
        <dgm:presLayoutVars>
          <dgm:dir/>
          <dgm:animLvl val="lvl"/>
          <dgm:resizeHandles val="exact"/>
        </dgm:presLayoutVars>
      </dgm:prSet>
      <dgm:spPr/>
    </dgm:pt>
    <dgm:pt modelId="{85E42B02-1AE5-4A15-84FA-727C037B8331}" type="pres">
      <dgm:prSet presAssocID="{882F6DA9-3D57-4739-AC34-05C117CFA659}" presName="composite" presStyleCnt="0"/>
      <dgm:spPr/>
    </dgm:pt>
    <dgm:pt modelId="{C77633DF-0929-4F84-83E4-8CE2F1A4A94D}" type="pres">
      <dgm:prSet presAssocID="{882F6DA9-3D57-4739-AC34-05C117CFA6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5F020BA-7A10-4179-AE1F-08A1EBC3EDAD}" type="pres">
      <dgm:prSet presAssocID="{882F6DA9-3D57-4739-AC34-05C117CFA659}" presName="descendantText" presStyleLbl="alignAcc1" presStyleIdx="0" presStyleCnt="3">
        <dgm:presLayoutVars>
          <dgm:bulletEnabled val="1"/>
        </dgm:presLayoutVars>
      </dgm:prSet>
      <dgm:spPr/>
    </dgm:pt>
    <dgm:pt modelId="{6B04A5B8-8DEC-4E52-8A66-39D666B65740}" type="pres">
      <dgm:prSet presAssocID="{B4147C61-D4C2-4F78-A43F-DC46C0A10227}" presName="sp" presStyleCnt="0"/>
      <dgm:spPr/>
    </dgm:pt>
    <dgm:pt modelId="{A4E3A30E-EBEE-40ED-98FC-B969713E0511}" type="pres">
      <dgm:prSet presAssocID="{8806D0F2-0F3E-4DE6-83E7-6D0C3C1342AC}" presName="composite" presStyleCnt="0"/>
      <dgm:spPr/>
    </dgm:pt>
    <dgm:pt modelId="{7D88BEAA-0AAC-463C-A6D2-9B4009F49E7D}" type="pres">
      <dgm:prSet presAssocID="{8806D0F2-0F3E-4DE6-83E7-6D0C3C1342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CD34D9-078A-4D89-B34C-F01AAF5BDDD9}" type="pres">
      <dgm:prSet presAssocID="{8806D0F2-0F3E-4DE6-83E7-6D0C3C1342AC}" presName="descendantText" presStyleLbl="alignAcc1" presStyleIdx="1" presStyleCnt="3">
        <dgm:presLayoutVars>
          <dgm:bulletEnabled val="1"/>
        </dgm:presLayoutVars>
      </dgm:prSet>
      <dgm:spPr/>
    </dgm:pt>
    <dgm:pt modelId="{1765CC81-A78E-4E61-8736-B668BB4832B5}" type="pres">
      <dgm:prSet presAssocID="{96EA0184-EF4F-4EB9-ABB0-C675CCA3E85D}" presName="sp" presStyleCnt="0"/>
      <dgm:spPr/>
    </dgm:pt>
    <dgm:pt modelId="{69385D4F-B5D1-43C3-B901-A9E1C75B1712}" type="pres">
      <dgm:prSet presAssocID="{1E5D7CE3-DA8B-4F7F-9555-E7FCEC838415}" presName="composite" presStyleCnt="0"/>
      <dgm:spPr/>
    </dgm:pt>
    <dgm:pt modelId="{6532C180-620D-464F-AEE4-8FE1D8896EF0}" type="pres">
      <dgm:prSet presAssocID="{1E5D7CE3-DA8B-4F7F-9555-E7FCEC83841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CEADEBC-AD35-4F99-B3EF-D33CB79DD718}" type="pres">
      <dgm:prSet presAssocID="{1E5D7CE3-DA8B-4F7F-9555-E7FCEC83841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05AF02-3A21-4363-A228-E2B28D420365}" srcId="{8806D0F2-0F3E-4DE6-83E7-6D0C3C1342AC}" destId="{E1F932AE-839C-43D4-81FD-02BDF80D56B9}" srcOrd="0" destOrd="0" parTransId="{64612290-3670-4C5F-B002-F0A3709E66EC}" sibTransId="{3D4F270C-51E7-4039-B279-B8293F0141FE}"/>
    <dgm:cxn modelId="{CE53BD19-8B36-4474-B5F5-28B67B6451D9}" type="presOf" srcId="{8806D0F2-0F3E-4DE6-83E7-6D0C3C1342AC}" destId="{7D88BEAA-0AAC-463C-A6D2-9B4009F49E7D}" srcOrd="0" destOrd="0" presId="urn:microsoft.com/office/officeart/2005/8/layout/chevron2"/>
    <dgm:cxn modelId="{9E7CFA26-51F9-4D2A-8E87-A6916AF54660}" srcId="{BBD2B801-D629-4278-A39A-FECD4104ADC7}" destId="{8806D0F2-0F3E-4DE6-83E7-6D0C3C1342AC}" srcOrd="1" destOrd="0" parTransId="{E5468ED0-DAE4-461D-A4E9-E9B2971C81B8}" sibTransId="{96EA0184-EF4F-4EB9-ABB0-C675CCA3E85D}"/>
    <dgm:cxn modelId="{6F4C084D-124A-49E6-9AC0-09E81204BB43}" srcId="{BBD2B801-D629-4278-A39A-FECD4104ADC7}" destId="{882F6DA9-3D57-4739-AC34-05C117CFA659}" srcOrd="0" destOrd="0" parTransId="{2F2C8B57-E1EB-4DDE-B154-AAE259FDA9DE}" sibTransId="{B4147C61-D4C2-4F78-A43F-DC46C0A10227}"/>
    <dgm:cxn modelId="{C56B894F-A43B-4FD8-8E25-770922A32A48}" srcId="{1E5D7CE3-DA8B-4F7F-9555-E7FCEC838415}" destId="{0E859590-956C-4EBA-939F-0B0977CE9AED}" srcOrd="0" destOrd="0" parTransId="{D0D55F99-35AC-4E95-91C1-D07CCD97A125}" sibTransId="{FCAF0F3B-07FE-41D1-BB02-983C56C8AB96}"/>
    <dgm:cxn modelId="{1DEDFF74-A29C-4CB9-BDB0-8268E5BC16D1}" type="presOf" srcId="{882F6DA9-3D57-4739-AC34-05C117CFA659}" destId="{C77633DF-0929-4F84-83E4-8CE2F1A4A94D}" srcOrd="0" destOrd="0" presId="urn:microsoft.com/office/officeart/2005/8/layout/chevron2"/>
    <dgm:cxn modelId="{23A08180-9AF4-4B59-822F-93BDA404980D}" type="presOf" srcId="{296C524D-81ED-4359-8F74-49A150D38107}" destId="{05F020BA-7A10-4179-AE1F-08A1EBC3EDAD}" srcOrd="0" destOrd="0" presId="urn:microsoft.com/office/officeart/2005/8/layout/chevron2"/>
    <dgm:cxn modelId="{D1FEC181-61A2-43AB-9E41-87825590BC3B}" type="presOf" srcId="{BBD2B801-D629-4278-A39A-FECD4104ADC7}" destId="{A02FD810-C426-487E-A374-D092094E6039}" srcOrd="0" destOrd="0" presId="urn:microsoft.com/office/officeart/2005/8/layout/chevron2"/>
    <dgm:cxn modelId="{EB9A1EA0-1C46-4D36-BEBA-7D37B24A7DA8}" srcId="{882F6DA9-3D57-4739-AC34-05C117CFA659}" destId="{296C524D-81ED-4359-8F74-49A150D38107}" srcOrd="0" destOrd="0" parTransId="{AD3F6614-E585-4E71-AA7F-B05D1FB00F65}" sibTransId="{8306B938-806D-40FF-A6F8-35D4008C4FE4}"/>
    <dgm:cxn modelId="{7CE7F6E2-1363-48E5-9251-04C2CA4C0E0C}" type="presOf" srcId="{1E5D7CE3-DA8B-4F7F-9555-E7FCEC838415}" destId="{6532C180-620D-464F-AEE4-8FE1D8896EF0}" srcOrd="0" destOrd="0" presId="urn:microsoft.com/office/officeart/2005/8/layout/chevron2"/>
    <dgm:cxn modelId="{5D9AF0F1-D9F5-4282-B727-67657284D49C}" type="presOf" srcId="{0E859590-956C-4EBA-939F-0B0977CE9AED}" destId="{1CEADEBC-AD35-4F99-B3EF-D33CB79DD718}" srcOrd="0" destOrd="0" presId="urn:microsoft.com/office/officeart/2005/8/layout/chevron2"/>
    <dgm:cxn modelId="{B8A768F7-D836-4750-A477-0591B1AAB9F9}" srcId="{BBD2B801-D629-4278-A39A-FECD4104ADC7}" destId="{1E5D7CE3-DA8B-4F7F-9555-E7FCEC838415}" srcOrd="2" destOrd="0" parTransId="{2F050290-24B8-4401-99FF-6DDC08C2FF34}" sibTransId="{44F44967-1D79-4096-967D-834A6B809137}"/>
    <dgm:cxn modelId="{12C9E2FE-AD92-4FA7-A221-35D862BC5654}" type="presOf" srcId="{E1F932AE-839C-43D4-81FD-02BDF80D56B9}" destId="{F1CD34D9-078A-4D89-B34C-F01AAF5BDDD9}" srcOrd="0" destOrd="0" presId="urn:microsoft.com/office/officeart/2005/8/layout/chevron2"/>
    <dgm:cxn modelId="{D501EEE2-5AE5-46B6-A688-9CC9C9B6F685}" type="presParOf" srcId="{A02FD810-C426-487E-A374-D092094E6039}" destId="{85E42B02-1AE5-4A15-84FA-727C037B8331}" srcOrd="0" destOrd="0" presId="urn:microsoft.com/office/officeart/2005/8/layout/chevron2"/>
    <dgm:cxn modelId="{CE066A7A-98DC-46F8-BE99-DACD12C6DEB4}" type="presParOf" srcId="{85E42B02-1AE5-4A15-84FA-727C037B8331}" destId="{C77633DF-0929-4F84-83E4-8CE2F1A4A94D}" srcOrd="0" destOrd="0" presId="urn:microsoft.com/office/officeart/2005/8/layout/chevron2"/>
    <dgm:cxn modelId="{F8221FFD-8C6D-4015-9B59-CD11BB112179}" type="presParOf" srcId="{85E42B02-1AE5-4A15-84FA-727C037B8331}" destId="{05F020BA-7A10-4179-AE1F-08A1EBC3EDAD}" srcOrd="1" destOrd="0" presId="urn:microsoft.com/office/officeart/2005/8/layout/chevron2"/>
    <dgm:cxn modelId="{0BEC3BC5-A10A-4EDD-B303-EA8743EA8B65}" type="presParOf" srcId="{A02FD810-C426-487E-A374-D092094E6039}" destId="{6B04A5B8-8DEC-4E52-8A66-39D666B65740}" srcOrd="1" destOrd="0" presId="urn:microsoft.com/office/officeart/2005/8/layout/chevron2"/>
    <dgm:cxn modelId="{C500742B-9802-4A25-9130-5E0B277B0532}" type="presParOf" srcId="{A02FD810-C426-487E-A374-D092094E6039}" destId="{A4E3A30E-EBEE-40ED-98FC-B969713E0511}" srcOrd="2" destOrd="0" presId="urn:microsoft.com/office/officeart/2005/8/layout/chevron2"/>
    <dgm:cxn modelId="{90164E39-B524-4A8B-AACE-2448B6032168}" type="presParOf" srcId="{A4E3A30E-EBEE-40ED-98FC-B969713E0511}" destId="{7D88BEAA-0AAC-463C-A6D2-9B4009F49E7D}" srcOrd="0" destOrd="0" presId="urn:microsoft.com/office/officeart/2005/8/layout/chevron2"/>
    <dgm:cxn modelId="{7F30D188-5CF9-43F8-8696-15FAC0892F2A}" type="presParOf" srcId="{A4E3A30E-EBEE-40ED-98FC-B969713E0511}" destId="{F1CD34D9-078A-4D89-B34C-F01AAF5BDDD9}" srcOrd="1" destOrd="0" presId="urn:microsoft.com/office/officeart/2005/8/layout/chevron2"/>
    <dgm:cxn modelId="{D1C483E0-29B0-4001-921B-6C6C46678C68}" type="presParOf" srcId="{A02FD810-C426-487E-A374-D092094E6039}" destId="{1765CC81-A78E-4E61-8736-B668BB4832B5}" srcOrd="3" destOrd="0" presId="urn:microsoft.com/office/officeart/2005/8/layout/chevron2"/>
    <dgm:cxn modelId="{D37A9686-3984-423A-B6C3-FDFBB794B9D0}" type="presParOf" srcId="{A02FD810-C426-487E-A374-D092094E6039}" destId="{69385D4F-B5D1-43C3-B901-A9E1C75B1712}" srcOrd="4" destOrd="0" presId="urn:microsoft.com/office/officeart/2005/8/layout/chevron2"/>
    <dgm:cxn modelId="{459AE60F-B55E-4FF5-90E2-64E643BE0080}" type="presParOf" srcId="{69385D4F-B5D1-43C3-B901-A9E1C75B1712}" destId="{6532C180-620D-464F-AEE4-8FE1D8896EF0}" srcOrd="0" destOrd="0" presId="urn:microsoft.com/office/officeart/2005/8/layout/chevron2"/>
    <dgm:cxn modelId="{23D901E9-0370-4266-9536-206FEA4A6D77}" type="presParOf" srcId="{69385D4F-B5D1-43C3-B901-A9E1C75B1712}" destId="{1CEADEBC-AD35-4F99-B3EF-D33CB79DD7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2B801-D629-4278-A39A-FECD4104AD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82F6DA9-3D57-4739-AC34-05C117CFA659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1.</a:t>
          </a:r>
        </a:p>
      </dgm:t>
    </dgm:pt>
    <dgm:pt modelId="{2F2C8B57-E1EB-4DDE-B154-AAE259FDA9DE}" type="parTrans" cxnId="{6F4C084D-124A-49E6-9AC0-09E81204BB43}">
      <dgm:prSet/>
      <dgm:spPr/>
      <dgm:t>
        <a:bodyPr/>
        <a:lstStyle/>
        <a:p>
          <a:endParaRPr lang="fi-FI"/>
        </a:p>
      </dgm:t>
    </dgm:pt>
    <dgm:pt modelId="{B4147C61-D4C2-4F78-A43F-DC46C0A10227}" type="sibTrans" cxnId="{6F4C084D-124A-49E6-9AC0-09E81204BB43}">
      <dgm:prSet/>
      <dgm:spPr/>
      <dgm:t>
        <a:bodyPr/>
        <a:lstStyle/>
        <a:p>
          <a:endParaRPr lang="fi-FI"/>
        </a:p>
      </dgm:t>
    </dgm:pt>
    <dgm:pt modelId="{296C524D-81ED-4359-8F74-49A150D38107}">
      <dgm:prSet phldrT="[Teksti]"/>
      <dgm:spPr>
        <a:noFill/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Ilmoittaudu lukioväyläopintoihin</a:t>
          </a:r>
        </a:p>
      </dgm:t>
    </dgm:pt>
    <dgm:pt modelId="{AD3F6614-E585-4E71-AA7F-B05D1FB00F65}" type="parTrans" cxnId="{EB9A1EA0-1C46-4D36-BEBA-7D37B24A7DA8}">
      <dgm:prSet/>
      <dgm:spPr/>
      <dgm:t>
        <a:bodyPr/>
        <a:lstStyle/>
        <a:p>
          <a:endParaRPr lang="fi-FI"/>
        </a:p>
      </dgm:t>
    </dgm:pt>
    <dgm:pt modelId="{8306B938-806D-40FF-A6F8-35D4008C4FE4}" type="sibTrans" cxnId="{EB9A1EA0-1C46-4D36-BEBA-7D37B24A7DA8}">
      <dgm:prSet/>
      <dgm:spPr/>
      <dgm:t>
        <a:bodyPr/>
        <a:lstStyle/>
        <a:p>
          <a:endParaRPr lang="fi-FI"/>
        </a:p>
      </dgm:t>
    </dgm:pt>
    <dgm:pt modelId="{8806D0F2-0F3E-4DE6-83E7-6D0C3C1342AC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2.</a:t>
          </a:r>
        </a:p>
      </dgm:t>
    </dgm:pt>
    <dgm:pt modelId="{E5468ED0-DAE4-461D-A4E9-E9B2971C81B8}" type="parTrans" cxnId="{9E7CFA26-51F9-4D2A-8E87-A6916AF54660}">
      <dgm:prSet/>
      <dgm:spPr/>
      <dgm:t>
        <a:bodyPr/>
        <a:lstStyle/>
        <a:p>
          <a:endParaRPr lang="fi-FI"/>
        </a:p>
      </dgm:t>
    </dgm:pt>
    <dgm:pt modelId="{96EA0184-EF4F-4EB9-ABB0-C675CCA3E85D}" type="sibTrans" cxnId="{9E7CFA26-51F9-4D2A-8E87-A6916AF54660}">
      <dgm:prSet/>
      <dgm:spPr/>
      <dgm:t>
        <a:bodyPr/>
        <a:lstStyle/>
        <a:p>
          <a:endParaRPr lang="fi-FI"/>
        </a:p>
      </dgm:t>
    </dgm:pt>
    <dgm:pt modelId="{E1F932AE-839C-43D4-81FD-02BDF80D56B9}">
      <dgm:prSet phldrT="[Teksti]"/>
      <dgm:spPr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Suorita 15 op lukioväyläopinnot vähintään hyvin tiedoin</a:t>
          </a:r>
        </a:p>
      </dgm:t>
    </dgm:pt>
    <dgm:pt modelId="{64612290-3670-4C5F-B002-F0A3709E66EC}" type="parTrans" cxnId="{4C05AF02-3A21-4363-A228-E2B28D420365}">
      <dgm:prSet/>
      <dgm:spPr/>
      <dgm:t>
        <a:bodyPr/>
        <a:lstStyle/>
        <a:p>
          <a:endParaRPr lang="fi-FI"/>
        </a:p>
      </dgm:t>
    </dgm:pt>
    <dgm:pt modelId="{3D4F270C-51E7-4039-B279-B8293F0141FE}" type="sibTrans" cxnId="{4C05AF02-3A21-4363-A228-E2B28D420365}">
      <dgm:prSet/>
      <dgm:spPr/>
      <dgm:t>
        <a:bodyPr/>
        <a:lstStyle/>
        <a:p>
          <a:endParaRPr lang="fi-FI"/>
        </a:p>
      </dgm:t>
    </dgm:pt>
    <dgm:pt modelId="{1E5D7CE3-DA8B-4F7F-9555-E7FCEC838415}">
      <dgm:prSet phldrT="[Teksti]"/>
      <dgm:spPr>
        <a:solidFill>
          <a:srgbClr val="FC9A2F"/>
        </a:solidFill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3.</a:t>
          </a:r>
        </a:p>
      </dgm:t>
    </dgm:pt>
    <dgm:pt modelId="{2F050290-24B8-4401-99FF-6DDC08C2FF34}" type="parTrans" cxnId="{B8A768F7-D836-4750-A477-0591B1AAB9F9}">
      <dgm:prSet/>
      <dgm:spPr/>
      <dgm:t>
        <a:bodyPr/>
        <a:lstStyle/>
        <a:p>
          <a:endParaRPr lang="fi-FI"/>
        </a:p>
      </dgm:t>
    </dgm:pt>
    <dgm:pt modelId="{44F44967-1D79-4096-967D-834A6B809137}" type="sibTrans" cxnId="{B8A768F7-D836-4750-A477-0591B1AAB9F9}">
      <dgm:prSet/>
      <dgm:spPr/>
      <dgm:t>
        <a:bodyPr/>
        <a:lstStyle/>
        <a:p>
          <a:endParaRPr lang="fi-FI"/>
        </a:p>
      </dgm:t>
    </dgm:pt>
    <dgm:pt modelId="{0E859590-956C-4EBA-939F-0B0977CE9AED}">
      <dgm:prSet phldrT="[Teksti]"/>
      <dgm:spPr>
        <a:ln>
          <a:solidFill>
            <a:srgbClr val="FC9A2F"/>
          </a:solidFill>
        </a:ln>
      </dgm:spPr>
      <dgm:t>
        <a:bodyPr/>
        <a:lstStyle/>
        <a:p>
          <a:r>
            <a:rPr lang="fi-FI" dirty="0"/>
            <a:t>Hae tutkinto-opiskelijaksi erillishaussa suoritettuasi lukioväyläopinnot ja saatuasi lukion päättötodistuksen.</a:t>
          </a:r>
        </a:p>
      </dgm:t>
    </dgm:pt>
    <dgm:pt modelId="{D0D55F99-35AC-4E95-91C1-D07CCD97A125}" type="parTrans" cxnId="{C56B894F-A43B-4FD8-8E25-770922A32A48}">
      <dgm:prSet/>
      <dgm:spPr/>
      <dgm:t>
        <a:bodyPr/>
        <a:lstStyle/>
        <a:p>
          <a:endParaRPr lang="fi-FI"/>
        </a:p>
      </dgm:t>
    </dgm:pt>
    <dgm:pt modelId="{FCAF0F3B-07FE-41D1-BB02-983C56C8AB96}" type="sibTrans" cxnId="{C56B894F-A43B-4FD8-8E25-770922A32A48}">
      <dgm:prSet/>
      <dgm:spPr/>
      <dgm:t>
        <a:bodyPr/>
        <a:lstStyle/>
        <a:p>
          <a:endParaRPr lang="fi-FI"/>
        </a:p>
      </dgm:t>
    </dgm:pt>
    <dgm:pt modelId="{A02FD810-C426-487E-A374-D092094E6039}" type="pres">
      <dgm:prSet presAssocID="{BBD2B801-D629-4278-A39A-FECD4104ADC7}" presName="linearFlow" presStyleCnt="0">
        <dgm:presLayoutVars>
          <dgm:dir/>
          <dgm:animLvl val="lvl"/>
          <dgm:resizeHandles val="exact"/>
        </dgm:presLayoutVars>
      </dgm:prSet>
      <dgm:spPr/>
    </dgm:pt>
    <dgm:pt modelId="{85E42B02-1AE5-4A15-84FA-727C037B8331}" type="pres">
      <dgm:prSet presAssocID="{882F6DA9-3D57-4739-AC34-05C117CFA659}" presName="composite" presStyleCnt="0"/>
      <dgm:spPr/>
    </dgm:pt>
    <dgm:pt modelId="{C77633DF-0929-4F84-83E4-8CE2F1A4A94D}" type="pres">
      <dgm:prSet presAssocID="{882F6DA9-3D57-4739-AC34-05C117CFA65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5F020BA-7A10-4179-AE1F-08A1EBC3EDAD}" type="pres">
      <dgm:prSet presAssocID="{882F6DA9-3D57-4739-AC34-05C117CFA659}" presName="descendantText" presStyleLbl="alignAcc1" presStyleIdx="0" presStyleCnt="3">
        <dgm:presLayoutVars>
          <dgm:bulletEnabled val="1"/>
        </dgm:presLayoutVars>
      </dgm:prSet>
      <dgm:spPr/>
    </dgm:pt>
    <dgm:pt modelId="{6B04A5B8-8DEC-4E52-8A66-39D666B65740}" type="pres">
      <dgm:prSet presAssocID="{B4147C61-D4C2-4F78-A43F-DC46C0A10227}" presName="sp" presStyleCnt="0"/>
      <dgm:spPr/>
    </dgm:pt>
    <dgm:pt modelId="{A4E3A30E-EBEE-40ED-98FC-B969713E0511}" type="pres">
      <dgm:prSet presAssocID="{8806D0F2-0F3E-4DE6-83E7-6D0C3C1342AC}" presName="composite" presStyleCnt="0"/>
      <dgm:spPr/>
    </dgm:pt>
    <dgm:pt modelId="{7D88BEAA-0AAC-463C-A6D2-9B4009F49E7D}" type="pres">
      <dgm:prSet presAssocID="{8806D0F2-0F3E-4DE6-83E7-6D0C3C1342A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CD34D9-078A-4D89-B34C-F01AAF5BDDD9}" type="pres">
      <dgm:prSet presAssocID="{8806D0F2-0F3E-4DE6-83E7-6D0C3C1342AC}" presName="descendantText" presStyleLbl="alignAcc1" presStyleIdx="1" presStyleCnt="3">
        <dgm:presLayoutVars>
          <dgm:bulletEnabled val="1"/>
        </dgm:presLayoutVars>
      </dgm:prSet>
      <dgm:spPr/>
    </dgm:pt>
    <dgm:pt modelId="{1765CC81-A78E-4E61-8736-B668BB4832B5}" type="pres">
      <dgm:prSet presAssocID="{96EA0184-EF4F-4EB9-ABB0-C675CCA3E85D}" presName="sp" presStyleCnt="0"/>
      <dgm:spPr/>
    </dgm:pt>
    <dgm:pt modelId="{69385D4F-B5D1-43C3-B901-A9E1C75B1712}" type="pres">
      <dgm:prSet presAssocID="{1E5D7CE3-DA8B-4F7F-9555-E7FCEC838415}" presName="composite" presStyleCnt="0"/>
      <dgm:spPr/>
    </dgm:pt>
    <dgm:pt modelId="{6532C180-620D-464F-AEE4-8FE1D8896EF0}" type="pres">
      <dgm:prSet presAssocID="{1E5D7CE3-DA8B-4F7F-9555-E7FCEC83841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CEADEBC-AD35-4F99-B3EF-D33CB79DD718}" type="pres">
      <dgm:prSet presAssocID="{1E5D7CE3-DA8B-4F7F-9555-E7FCEC83841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05AF02-3A21-4363-A228-E2B28D420365}" srcId="{8806D0F2-0F3E-4DE6-83E7-6D0C3C1342AC}" destId="{E1F932AE-839C-43D4-81FD-02BDF80D56B9}" srcOrd="0" destOrd="0" parTransId="{64612290-3670-4C5F-B002-F0A3709E66EC}" sibTransId="{3D4F270C-51E7-4039-B279-B8293F0141FE}"/>
    <dgm:cxn modelId="{CE53BD19-8B36-4474-B5F5-28B67B6451D9}" type="presOf" srcId="{8806D0F2-0F3E-4DE6-83E7-6D0C3C1342AC}" destId="{7D88BEAA-0AAC-463C-A6D2-9B4009F49E7D}" srcOrd="0" destOrd="0" presId="urn:microsoft.com/office/officeart/2005/8/layout/chevron2"/>
    <dgm:cxn modelId="{9E7CFA26-51F9-4D2A-8E87-A6916AF54660}" srcId="{BBD2B801-D629-4278-A39A-FECD4104ADC7}" destId="{8806D0F2-0F3E-4DE6-83E7-6D0C3C1342AC}" srcOrd="1" destOrd="0" parTransId="{E5468ED0-DAE4-461D-A4E9-E9B2971C81B8}" sibTransId="{96EA0184-EF4F-4EB9-ABB0-C675CCA3E85D}"/>
    <dgm:cxn modelId="{6F4C084D-124A-49E6-9AC0-09E81204BB43}" srcId="{BBD2B801-D629-4278-A39A-FECD4104ADC7}" destId="{882F6DA9-3D57-4739-AC34-05C117CFA659}" srcOrd="0" destOrd="0" parTransId="{2F2C8B57-E1EB-4DDE-B154-AAE259FDA9DE}" sibTransId="{B4147C61-D4C2-4F78-A43F-DC46C0A10227}"/>
    <dgm:cxn modelId="{C56B894F-A43B-4FD8-8E25-770922A32A48}" srcId="{1E5D7CE3-DA8B-4F7F-9555-E7FCEC838415}" destId="{0E859590-956C-4EBA-939F-0B0977CE9AED}" srcOrd="0" destOrd="0" parTransId="{D0D55F99-35AC-4E95-91C1-D07CCD97A125}" sibTransId="{FCAF0F3B-07FE-41D1-BB02-983C56C8AB96}"/>
    <dgm:cxn modelId="{1DEDFF74-A29C-4CB9-BDB0-8268E5BC16D1}" type="presOf" srcId="{882F6DA9-3D57-4739-AC34-05C117CFA659}" destId="{C77633DF-0929-4F84-83E4-8CE2F1A4A94D}" srcOrd="0" destOrd="0" presId="urn:microsoft.com/office/officeart/2005/8/layout/chevron2"/>
    <dgm:cxn modelId="{23A08180-9AF4-4B59-822F-93BDA404980D}" type="presOf" srcId="{296C524D-81ED-4359-8F74-49A150D38107}" destId="{05F020BA-7A10-4179-AE1F-08A1EBC3EDAD}" srcOrd="0" destOrd="0" presId="urn:microsoft.com/office/officeart/2005/8/layout/chevron2"/>
    <dgm:cxn modelId="{D1FEC181-61A2-43AB-9E41-87825590BC3B}" type="presOf" srcId="{BBD2B801-D629-4278-A39A-FECD4104ADC7}" destId="{A02FD810-C426-487E-A374-D092094E6039}" srcOrd="0" destOrd="0" presId="urn:microsoft.com/office/officeart/2005/8/layout/chevron2"/>
    <dgm:cxn modelId="{EB9A1EA0-1C46-4D36-BEBA-7D37B24A7DA8}" srcId="{882F6DA9-3D57-4739-AC34-05C117CFA659}" destId="{296C524D-81ED-4359-8F74-49A150D38107}" srcOrd="0" destOrd="0" parTransId="{AD3F6614-E585-4E71-AA7F-B05D1FB00F65}" sibTransId="{8306B938-806D-40FF-A6F8-35D4008C4FE4}"/>
    <dgm:cxn modelId="{7CE7F6E2-1363-48E5-9251-04C2CA4C0E0C}" type="presOf" srcId="{1E5D7CE3-DA8B-4F7F-9555-E7FCEC838415}" destId="{6532C180-620D-464F-AEE4-8FE1D8896EF0}" srcOrd="0" destOrd="0" presId="urn:microsoft.com/office/officeart/2005/8/layout/chevron2"/>
    <dgm:cxn modelId="{5D9AF0F1-D9F5-4282-B727-67657284D49C}" type="presOf" srcId="{0E859590-956C-4EBA-939F-0B0977CE9AED}" destId="{1CEADEBC-AD35-4F99-B3EF-D33CB79DD718}" srcOrd="0" destOrd="0" presId="urn:microsoft.com/office/officeart/2005/8/layout/chevron2"/>
    <dgm:cxn modelId="{B8A768F7-D836-4750-A477-0591B1AAB9F9}" srcId="{BBD2B801-D629-4278-A39A-FECD4104ADC7}" destId="{1E5D7CE3-DA8B-4F7F-9555-E7FCEC838415}" srcOrd="2" destOrd="0" parTransId="{2F050290-24B8-4401-99FF-6DDC08C2FF34}" sibTransId="{44F44967-1D79-4096-967D-834A6B809137}"/>
    <dgm:cxn modelId="{12C9E2FE-AD92-4FA7-A221-35D862BC5654}" type="presOf" srcId="{E1F932AE-839C-43D4-81FD-02BDF80D56B9}" destId="{F1CD34D9-078A-4D89-B34C-F01AAF5BDDD9}" srcOrd="0" destOrd="0" presId="urn:microsoft.com/office/officeart/2005/8/layout/chevron2"/>
    <dgm:cxn modelId="{D501EEE2-5AE5-46B6-A688-9CC9C9B6F685}" type="presParOf" srcId="{A02FD810-C426-487E-A374-D092094E6039}" destId="{85E42B02-1AE5-4A15-84FA-727C037B8331}" srcOrd="0" destOrd="0" presId="urn:microsoft.com/office/officeart/2005/8/layout/chevron2"/>
    <dgm:cxn modelId="{CE066A7A-98DC-46F8-BE99-DACD12C6DEB4}" type="presParOf" srcId="{85E42B02-1AE5-4A15-84FA-727C037B8331}" destId="{C77633DF-0929-4F84-83E4-8CE2F1A4A94D}" srcOrd="0" destOrd="0" presId="urn:microsoft.com/office/officeart/2005/8/layout/chevron2"/>
    <dgm:cxn modelId="{F8221FFD-8C6D-4015-9B59-CD11BB112179}" type="presParOf" srcId="{85E42B02-1AE5-4A15-84FA-727C037B8331}" destId="{05F020BA-7A10-4179-AE1F-08A1EBC3EDAD}" srcOrd="1" destOrd="0" presId="urn:microsoft.com/office/officeart/2005/8/layout/chevron2"/>
    <dgm:cxn modelId="{0BEC3BC5-A10A-4EDD-B303-EA8743EA8B65}" type="presParOf" srcId="{A02FD810-C426-487E-A374-D092094E6039}" destId="{6B04A5B8-8DEC-4E52-8A66-39D666B65740}" srcOrd="1" destOrd="0" presId="urn:microsoft.com/office/officeart/2005/8/layout/chevron2"/>
    <dgm:cxn modelId="{C500742B-9802-4A25-9130-5E0B277B0532}" type="presParOf" srcId="{A02FD810-C426-487E-A374-D092094E6039}" destId="{A4E3A30E-EBEE-40ED-98FC-B969713E0511}" srcOrd="2" destOrd="0" presId="urn:microsoft.com/office/officeart/2005/8/layout/chevron2"/>
    <dgm:cxn modelId="{90164E39-B524-4A8B-AACE-2448B6032168}" type="presParOf" srcId="{A4E3A30E-EBEE-40ED-98FC-B969713E0511}" destId="{7D88BEAA-0AAC-463C-A6D2-9B4009F49E7D}" srcOrd="0" destOrd="0" presId="urn:microsoft.com/office/officeart/2005/8/layout/chevron2"/>
    <dgm:cxn modelId="{7F30D188-5CF9-43F8-8696-15FAC0892F2A}" type="presParOf" srcId="{A4E3A30E-EBEE-40ED-98FC-B969713E0511}" destId="{F1CD34D9-078A-4D89-B34C-F01AAF5BDDD9}" srcOrd="1" destOrd="0" presId="urn:microsoft.com/office/officeart/2005/8/layout/chevron2"/>
    <dgm:cxn modelId="{D1C483E0-29B0-4001-921B-6C6C46678C68}" type="presParOf" srcId="{A02FD810-C426-487E-A374-D092094E6039}" destId="{1765CC81-A78E-4E61-8736-B668BB4832B5}" srcOrd="3" destOrd="0" presId="urn:microsoft.com/office/officeart/2005/8/layout/chevron2"/>
    <dgm:cxn modelId="{D37A9686-3984-423A-B6C3-FDFBB794B9D0}" type="presParOf" srcId="{A02FD810-C426-487E-A374-D092094E6039}" destId="{69385D4F-B5D1-43C3-B901-A9E1C75B1712}" srcOrd="4" destOrd="0" presId="urn:microsoft.com/office/officeart/2005/8/layout/chevron2"/>
    <dgm:cxn modelId="{459AE60F-B55E-4FF5-90E2-64E643BE0080}" type="presParOf" srcId="{69385D4F-B5D1-43C3-B901-A9E1C75B1712}" destId="{6532C180-620D-464F-AEE4-8FE1D8896EF0}" srcOrd="0" destOrd="0" presId="urn:microsoft.com/office/officeart/2005/8/layout/chevron2"/>
    <dgm:cxn modelId="{23D901E9-0370-4266-9536-206FEA4A6D77}" type="presParOf" srcId="{69385D4F-B5D1-43C3-B901-A9E1C75B1712}" destId="{1CEADEBC-AD35-4F99-B3EF-D33CB79DD7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33DF-0929-4F84-83E4-8CE2F1A4A94D}">
      <dsp:nvSpPr>
        <dsp:cNvPr id="0" name=""/>
        <dsp:cNvSpPr/>
      </dsp:nvSpPr>
      <dsp:spPr>
        <a:xfrm rot="5400000">
          <a:off x="-223477" y="224461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1.</a:t>
          </a:r>
        </a:p>
      </dsp:txBody>
      <dsp:txXfrm rot="-5400000">
        <a:off x="1" y="522431"/>
        <a:ext cx="1042893" cy="446955"/>
      </dsp:txXfrm>
    </dsp:sp>
    <dsp:sp modelId="{05F020BA-7A10-4179-AE1F-08A1EBC3EDAD}">
      <dsp:nvSpPr>
        <dsp:cNvPr id="0" name=""/>
        <dsp:cNvSpPr/>
      </dsp:nvSpPr>
      <dsp:spPr>
        <a:xfrm rot="5400000">
          <a:off x="1669258" y="-625379"/>
          <a:ext cx="968401" cy="2221130"/>
        </a:xfrm>
        <a:prstGeom prst="round2SameRect">
          <a:avLst/>
        </a:prstGeom>
        <a:noFill/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Ilmoittaudu lukioväyläopintoihin</a:t>
          </a:r>
        </a:p>
      </dsp:txBody>
      <dsp:txXfrm rot="-5400000">
        <a:off x="1042894" y="48258"/>
        <a:ext cx="2173857" cy="873855"/>
      </dsp:txXfrm>
    </dsp:sp>
    <dsp:sp modelId="{7D88BEAA-0AAC-463C-A6D2-9B4009F49E7D}">
      <dsp:nvSpPr>
        <dsp:cNvPr id="0" name=""/>
        <dsp:cNvSpPr/>
      </dsp:nvSpPr>
      <dsp:spPr>
        <a:xfrm rot="5400000">
          <a:off x="-223477" y="1510553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2.</a:t>
          </a:r>
        </a:p>
      </dsp:txBody>
      <dsp:txXfrm rot="-5400000">
        <a:off x="1" y="1808523"/>
        <a:ext cx="1042893" cy="446955"/>
      </dsp:txXfrm>
    </dsp:sp>
    <dsp:sp modelId="{F1CD34D9-078A-4D89-B34C-F01AAF5BDDD9}">
      <dsp:nvSpPr>
        <dsp:cNvPr id="0" name=""/>
        <dsp:cNvSpPr/>
      </dsp:nvSpPr>
      <dsp:spPr>
        <a:xfrm rot="5400000">
          <a:off x="1669258" y="660711"/>
          <a:ext cx="968401" cy="222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Suorita 15 op lukioväyläopinnot vähintään hyvin tiedoin</a:t>
          </a:r>
        </a:p>
      </dsp:txBody>
      <dsp:txXfrm rot="-5400000">
        <a:off x="1042894" y="1334349"/>
        <a:ext cx="2173857" cy="873855"/>
      </dsp:txXfrm>
    </dsp:sp>
    <dsp:sp modelId="{6532C180-620D-464F-AEE4-8FE1D8896EF0}">
      <dsp:nvSpPr>
        <dsp:cNvPr id="0" name=""/>
        <dsp:cNvSpPr/>
      </dsp:nvSpPr>
      <dsp:spPr>
        <a:xfrm rot="5400000">
          <a:off x="-223477" y="2796644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3.</a:t>
          </a:r>
        </a:p>
      </dsp:txBody>
      <dsp:txXfrm rot="-5400000">
        <a:off x="1" y="3094614"/>
        <a:ext cx="1042893" cy="446955"/>
      </dsp:txXfrm>
    </dsp:sp>
    <dsp:sp modelId="{1CEADEBC-AD35-4F99-B3EF-D33CB79DD718}">
      <dsp:nvSpPr>
        <dsp:cNvPr id="0" name=""/>
        <dsp:cNvSpPr/>
      </dsp:nvSpPr>
      <dsp:spPr>
        <a:xfrm rot="5400000">
          <a:off x="1669258" y="1946802"/>
          <a:ext cx="968401" cy="222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Hae tutkinto-opiskelijaksi erillishaussa suoritettuasi lukioväyläopinnot ja saatuasi lukion päättötodistuksen.</a:t>
          </a:r>
        </a:p>
      </dsp:txBody>
      <dsp:txXfrm rot="-5400000">
        <a:off x="1042894" y="2620440"/>
        <a:ext cx="2173857" cy="87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33DF-0929-4F84-83E4-8CE2F1A4A94D}">
      <dsp:nvSpPr>
        <dsp:cNvPr id="0" name=""/>
        <dsp:cNvSpPr/>
      </dsp:nvSpPr>
      <dsp:spPr>
        <a:xfrm rot="5400000">
          <a:off x="-223477" y="224461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1.</a:t>
          </a:r>
        </a:p>
      </dsp:txBody>
      <dsp:txXfrm rot="-5400000">
        <a:off x="1" y="522431"/>
        <a:ext cx="1042893" cy="446955"/>
      </dsp:txXfrm>
    </dsp:sp>
    <dsp:sp modelId="{05F020BA-7A10-4179-AE1F-08A1EBC3EDAD}">
      <dsp:nvSpPr>
        <dsp:cNvPr id="0" name=""/>
        <dsp:cNvSpPr/>
      </dsp:nvSpPr>
      <dsp:spPr>
        <a:xfrm rot="5400000">
          <a:off x="1669258" y="-625379"/>
          <a:ext cx="968401" cy="2221130"/>
        </a:xfrm>
        <a:prstGeom prst="round2SameRect">
          <a:avLst/>
        </a:prstGeom>
        <a:noFill/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Ilmoittaudu lukioväyläopintoihin</a:t>
          </a:r>
        </a:p>
      </dsp:txBody>
      <dsp:txXfrm rot="-5400000">
        <a:off x="1042894" y="48258"/>
        <a:ext cx="2173857" cy="873855"/>
      </dsp:txXfrm>
    </dsp:sp>
    <dsp:sp modelId="{7D88BEAA-0AAC-463C-A6D2-9B4009F49E7D}">
      <dsp:nvSpPr>
        <dsp:cNvPr id="0" name=""/>
        <dsp:cNvSpPr/>
      </dsp:nvSpPr>
      <dsp:spPr>
        <a:xfrm rot="5400000">
          <a:off x="-223477" y="1510553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2.</a:t>
          </a:r>
        </a:p>
      </dsp:txBody>
      <dsp:txXfrm rot="-5400000">
        <a:off x="1" y="1808523"/>
        <a:ext cx="1042893" cy="446955"/>
      </dsp:txXfrm>
    </dsp:sp>
    <dsp:sp modelId="{F1CD34D9-078A-4D89-B34C-F01AAF5BDDD9}">
      <dsp:nvSpPr>
        <dsp:cNvPr id="0" name=""/>
        <dsp:cNvSpPr/>
      </dsp:nvSpPr>
      <dsp:spPr>
        <a:xfrm rot="5400000">
          <a:off x="1669258" y="660711"/>
          <a:ext cx="968401" cy="222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Suorita 15 op lukioväyläopinnot vähintään hyvin tiedoin</a:t>
          </a:r>
        </a:p>
      </dsp:txBody>
      <dsp:txXfrm rot="-5400000">
        <a:off x="1042894" y="1334349"/>
        <a:ext cx="2173857" cy="873855"/>
      </dsp:txXfrm>
    </dsp:sp>
    <dsp:sp modelId="{6532C180-620D-464F-AEE4-8FE1D8896EF0}">
      <dsp:nvSpPr>
        <dsp:cNvPr id="0" name=""/>
        <dsp:cNvSpPr/>
      </dsp:nvSpPr>
      <dsp:spPr>
        <a:xfrm rot="5400000">
          <a:off x="-223477" y="2796644"/>
          <a:ext cx="1489848" cy="1042893"/>
        </a:xfrm>
        <a:prstGeom prst="chevron">
          <a:avLst/>
        </a:prstGeom>
        <a:solidFill>
          <a:srgbClr val="FC9A2F"/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3.</a:t>
          </a:r>
        </a:p>
      </dsp:txBody>
      <dsp:txXfrm rot="-5400000">
        <a:off x="1" y="3094614"/>
        <a:ext cx="1042893" cy="446955"/>
      </dsp:txXfrm>
    </dsp:sp>
    <dsp:sp modelId="{1CEADEBC-AD35-4F99-B3EF-D33CB79DD718}">
      <dsp:nvSpPr>
        <dsp:cNvPr id="0" name=""/>
        <dsp:cNvSpPr/>
      </dsp:nvSpPr>
      <dsp:spPr>
        <a:xfrm rot="5400000">
          <a:off x="1669258" y="1946802"/>
          <a:ext cx="968401" cy="222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9A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Hae tutkinto-opiskelijaksi erillishaussa suoritettuasi lukioväyläopinnot ja saatuasi lukion päättötodistuksen.</a:t>
          </a:r>
        </a:p>
      </dsp:txBody>
      <dsp:txXfrm rot="-5400000">
        <a:off x="1042894" y="2620440"/>
        <a:ext cx="2173857" cy="87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23.11.2021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23.11.2021</a:t>
            </a:fld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7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086" y="5593995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5818" y="1534308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23.11.2021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23.11.2021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23.11.2021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23.11.2021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kiosta-v%C3%A4yl%C3%A4-korkeakouluun-176523644462864" TargetMode="External"/><Relationship Id="rId2" Type="http://schemas.openxmlformats.org/officeDocument/2006/relationships/hyperlink" Target="https://www.seamk.fi/hakijalle/toisen-asteen-vaylaopinnot/lukiovayl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inkedin.com/showcase/76496816/admin/" TargetMode="External"/><Relationship Id="rId4" Type="http://schemas.openxmlformats.org/officeDocument/2006/relationships/hyperlink" Target="https://www.instagram.com/lukiostavaylakorkeakouluu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mk.fi/hakijalle/toisen-asteen-vaylaopinnot/lukiovayla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AA893562-05AE-4275-87C1-DAB30436CCFA}"/>
              </a:ext>
            </a:extLst>
          </p:cNvPr>
          <p:cNvSpPr/>
          <p:nvPr/>
        </p:nvSpPr>
        <p:spPr>
          <a:xfrm>
            <a:off x="179512" y="6294277"/>
            <a:ext cx="5544616" cy="55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SeAMK Lukioväylä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Mitä, milloin, miten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6D838A-2E17-4C08-A318-FF9B70C7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41843"/>
            <a:ext cx="1446521" cy="4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9D5B5B9-FA67-41D9-A914-3FDE674A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96" y="6341842"/>
            <a:ext cx="422907" cy="422907"/>
          </a:xfrm>
          <a:prstGeom prst="rect">
            <a:avLst/>
          </a:prstGeom>
        </p:spPr>
      </p:pic>
      <p:pic>
        <p:nvPicPr>
          <p:cNvPr id="1036" name="Picture 12" descr="Kauhavan lukion logo">
            <a:extLst>
              <a:ext uri="{FF2B5EF4-FFF2-40B4-BE49-F238E27FC236}">
                <a16:creationId xmlns:a16="http://schemas.microsoft.com/office/drawing/2014/main" id="{92C0D4E7-DECB-436E-B88B-0A3D225F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76" y="6294277"/>
            <a:ext cx="920950" cy="5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27FB6B8-EC16-46BA-8DA8-DF1D292DA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48" y="6341842"/>
            <a:ext cx="537880" cy="53788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478E9F2-FACC-4972-81C3-37257BB89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057" y="6381288"/>
            <a:ext cx="1099645" cy="615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miten?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621137" y="1414512"/>
            <a:ext cx="8064000" cy="4140000"/>
          </a:xfrm>
        </p:spPr>
        <p:txBody>
          <a:bodyPr/>
          <a:lstStyle/>
          <a:p>
            <a:r>
              <a:rPr lang="fi-FI" dirty="0"/>
              <a:t>Ilmoittautumisajan päättymisen jälkeen opiskelijalle lähetetään viesti </a:t>
            </a:r>
            <a:r>
              <a:rPr lang="fi-FI" dirty="0" err="1"/>
              <a:t>SeAMKista</a:t>
            </a:r>
            <a:r>
              <a:rPr lang="fi-FI" dirty="0"/>
              <a:t> (lukion sähköpostiosoite) opintojen aloitukseen liittyen</a:t>
            </a:r>
          </a:p>
          <a:p>
            <a:pPr lvl="1"/>
            <a:r>
              <a:rPr lang="fi-FI" dirty="0" err="1">
                <a:ea typeface="+mn-lt"/>
                <a:cs typeface="+mn-lt"/>
              </a:rPr>
              <a:t>SeAMK</a:t>
            </a:r>
            <a:r>
              <a:rPr lang="fi-FI" dirty="0">
                <a:ea typeface="+mn-lt"/>
                <a:cs typeface="+mn-lt"/>
              </a:rPr>
              <a:t>-tunnuksen aktivointi</a:t>
            </a:r>
          </a:p>
          <a:p>
            <a:pPr lvl="1"/>
            <a:r>
              <a:rPr lang="fi-FI" dirty="0"/>
              <a:t>opiskelijaa pyydetään olemaan yhteydessä </a:t>
            </a:r>
            <a:r>
              <a:rPr lang="fi-FI" dirty="0" err="1"/>
              <a:t>SeAMKin</a:t>
            </a:r>
            <a:r>
              <a:rPr lang="fi-FI" dirty="0"/>
              <a:t> opinto-ohjaajaan ja laatimaan henkilökohtainen oppimissuunnitelma (HOPS)</a:t>
            </a:r>
            <a:endParaRPr lang="fi-FI">
              <a:cs typeface="Arial"/>
            </a:endParaRPr>
          </a:p>
          <a:p>
            <a:pPr lvl="1"/>
            <a:r>
              <a:rPr lang="fi-FI" dirty="0">
                <a:cs typeface="Arial"/>
              </a:rPr>
              <a:t>HOPS-keskustelussa aikataulutetaan 15 opintopisteen opinnot opiskeluoikeusajalle ja neuvotaan opintojen aloittamiseen liittyvät asiat  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273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siirtyminen tutkinto-opiskelijaksi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196752"/>
            <a:ext cx="5040112" cy="4140000"/>
          </a:xfrm>
        </p:spPr>
        <p:txBody>
          <a:bodyPr/>
          <a:lstStyle/>
          <a:p>
            <a:r>
              <a:rPr lang="fi-FI" dirty="0"/>
              <a:t>Erillishaun hakukelpoisuus muodostuu lukion päättötodistuksesta ja vähintään hyvillä tiedoilla (</a:t>
            </a:r>
            <a:r>
              <a:rPr lang="fi-FI" dirty="0">
                <a:solidFill>
                  <a:srgbClr val="FF0000"/>
                </a:solidFill>
              </a:rPr>
              <a:t>painotettu ka. 3</a:t>
            </a:r>
            <a:r>
              <a:rPr lang="fi-FI" dirty="0"/>
              <a:t>) suoritetuista 15 opintopisteen lukioväyläopinnoista. </a:t>
            </a:r>
          </a:p>
          <a:p>
            <a:r>
              <a:rPr lang="fi-FI" dirty="0"/>
              <a:t>Erillishaku järjestetään kaksi kertaa vuodessa Opintopolussa</a:t>
            </a:r>
          </a:p>
          <a:p>
            <a:r>
              <a:rPr lang="fi-FI" dirty="0"/>
              <a:t>Opiskelijaksi hyväksytty voi ottaa vastaan vain yhden korkeakoulututkintoon johtavan opiskelupaikan saman lukukauden aikana alkavista opinnoista.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2415830E-14FA-47FB-B40B-9D07DE866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780653"/>
              </p:ext>
            </p:extLst>
          </p:nvPr>
        </p:nvGraphicFramePr>
        <p:xfrm>
          <a:off x="5580112" y="1206856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52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siirtyminen tutkinto-opiskelijaksi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196752"/>
            <a:ext cx="5040112" cy="4140000"/>
          </a:xfrm>
        </p:spPr>
        <p:txBody>
          <a:bodyPr/>
          <a:lstStyle/>
          <a:p>
            <a:r>
              <a:rPr lang="fi-FI" sz="2000" dirty="0"/>
              <a:t>Opiskelija voi hakea sen lukukauden erillishaussa (toukokuu/marraskuu), jonka aikana hän on valmistunut tai valmistuu ylioppilastutkintoon tai on suorittanut lukion oppimäärän.</a:t>
            </a:r>
          </a:p>
          <a:p>
            <a:r>
              <a:rPr lang="fi-FI" sz="2000" dirty="0"/>
              <a:t>Mikäli opiskelija valmistuu ylioppilastutkintoon tai suorittaa lukion oppimäärän ennen väyläopintojen loppuun suorittamista, on hän hakukelpoinen enintään sen kauden loppuun, jolloin väyläopiskeluoikeus </a:t>
            </a:r>
            <a:r>
              <a:rPr lang="fi-FI" sz="2000" dirty="0" err="1"/>
              <a:t>SeAMKissa</a:t>
            </a:r>
            <a:r>
              <a:rPr lang="fi-FI" sz="2000" dirty="0"/>
              <a:t> päättyy.</a:t>
            </a:r>
          </a:p>
          <a:p>
            <a:r>
              <a:rPr lang="fi-FI" sz="2000" dirty="0"/>
              <a:t>Suoritetut opinnot on mahdollista </a:t>
            </a:r>
            <a:r>
              <a:rPr lang="fi-FI" sz="2000" dirty="0" err="1"/>
              <a:t>hyväksilukea</a:t>
            </a:r>
            <a:r>
              <a:rPr lang="fi-FI" sz="2000" dirty="0"/>
              <a:t> myöhemmin samaan tutkinto-ohjelmaan siirryttäessä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12</a:t>
            </a:fld>
            <a:endParaRPr lang="fi-FI" dirty="0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2415830E-14FA-47FB-B40B-9D07DE8664EB}"/>
              </a:ext>
            </a:extLst>
          </p:cNvPr>
          <p:cNvGraphicFramePr/>
          <p:nvPr/>
        </p:nvGraphicFramePr>
        <p:xfrm>
          <a:off x="5580112" y="1206856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14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lisätietoa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602391" y="1268760"/>
            <a:ext cx="6526462" cy="4140000"/>
          </a:xfrm>
        </p:spPr>
        <p:txBody>
          <a:bodyPr/>
          <a:lstStyle/>
          <a:p>
            <a:r>
              <a:rPr lang="fi-FI" dirty="0" err="1"/>
              <a:t>SeAMKin</a:t>
            </a:r>
            <a:r>
              <a:rPr lang="fi-FI" dirty="0"/>
              <a:t> verkkosivut: </a:t>
            </a:r>
            <a:r>
              <a:rPr lang="fi-FI" dirty="0">
                <a:hlinkClick r:id="rId2"/>
              </a:rPr>
              <a:t>https://www.seamk.fi/hakijalle/toisen-asteen-vaylaopinnot/lukiovayla/</a:t>
            </a:r>
            <a:r>
              <a:rPr lang="fi-FI" dirty="0"/>
              <a:t> </a:t>
            </a:r>
          </a:p>
          <a:p>
            <a:r>
              <a:rPr lang="fi-FI" dirty="0"/>
              <a:t>Lukiosta väylä korkeakouluun Facebookissa: </a:t>
            </a:r>
            <a:r>
              <a:rPr lang="fi-FI" dirty="0">
                <a:hlinkClick r:id="rId3"/>
              </a:rPr>
              <a:t>https://www.facebook.com/Lukiosta-v%C3%A4yl%C3%A4-korkeakouluun-176523644462864</a:t>
            </a:r>
            <a:r>
              <a:rPr lang="fi-FI" dirty="0"/>
              <a:t> </a:t>
            </a:r>
          </a:p>
          <a:p>
            <a:r>
              <a:rPr lang="fi-FI" dirty="0"/>
              <a:t>Lukiosta väylä korkeakouluun Instagramissa: </a:t>
            </a:r>
            <a:r>
              <a:rPr lang="fi-FI" dirty="0">
                <a:hlinkClick r:id="rId4"/>
              </a:rPr>
              <a:t>https://www.instagram.com/lukiostavaylakorkeakouluun/</a:t>
            </a:r>
            <a:r>
              <a:rPr lang="fi-FI" dirty="0"/>
              <a:t> </a:t>
            </a:r>
          </a:p>
          <a:p>
            <a:r>
              <a:rPr lang="fi-FI" dirty="0"/>
              <a:t>Lukiosta väylä korkeakouluun </a:t>
            </a:r>
            <a:r>
              <a:rPr lang="fi-FI" dirty="0" err="1"/>
              <a:t>LinkedInissä</a:t>
            </a:r>
            <a:r>
              <a:rPr lang="fi-FI" dirty="0"/>
              <a:t>: </a:t>
            </a:r>
            <a:r>
              <a:rPr lang="fi-FI" dirty="0">
                <a:hlinkClick r:id="rId5"/>
              </a:rPr>
              <a:t>https://www.linkedin.com/showcase/76496816/admin/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18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D082460-AE16-451A-92F8-549AC780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03" y="215559"/>
            <a:ext cx="2652413" cy="3731554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8C1E0A0-6ADA-44E2-A36B-2F5A8711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dirty="0" smtClean="0"/>
              <a:pPr/>
              <a:t>14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8FD54F-394B-475B-9B9D-EB032AC6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B02814F-D257-4ABD-94BC-3AA2047A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23.11.2021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0F5880F-5E04-4DF7-8DD0-F0A3E287A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23" y="214823"/>
            <a:ext cx="2663755" cy="373155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85767DC-1078-4FC2-B11B-60E1E21B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03" y="4013619"/>
            <a:ext cx="3260785" cy="232659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B8CF257-D449-4B14-AF01-018D71954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343" y="214823"/>
            <a:ext cx="2713053" cy="37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AA893562-05AE-4275-87C1-DAB30436CCFA}"/>
              </a:ext>
            </a:extLst>
          </p:cNvPr>
          <p:cNvSpPr/>
          <p:nvPr/>
        </p:nvSpPr>
        <p:spPr>
          <a:xfrm>
            <a:off x="179512" y="6294277"/>
            <a:ext cx="5544616" cy="55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SeAMK Lukioväylä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6D838A-2E17-4C08-A318-FF9B70C7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41843"/>
            <a:ext cx="1446521" cy="4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9D5B5B9-FA67-41D9-A914-3FDE674A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96" y="6341842"/>
            <a:ext cx="422907" cy="422907"/>
          </a:xfrm>
          <a:prstGeom prst="rect">
            <a:avLst/>
          </a:prstGeom>
        </p:spPr>
      </p:pic>
      <p:pic>
        <p:nvPicPr>
          <p:cNvPr id="1036" name="Picture 12" descr="Kauhavan lukion logo">
            <a:extLst>
              <a:ext uri="{FF2B5EF4-FFF2-40B4-BE49-F238E27FC236}">
                <a16:creationId xmlns:a16="http://schemas.microsoft.com/office/drawing/2014/main" id="{92C0D4E7-DECB-436E-B88B-0A3D225F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76" y="6294277"/>
            <a:ext cx="920950" cy="5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27FB6B8-EC16-46BA-8DA8-DF1D292DA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48" y="6341842"/>
            <a:ext cx="537880" cy="53788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8478E9F2-FACC-4972-81C3-37257BB89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057" y="6381288"/>
            <a:ext cx="1099645" cy="6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78B9AB6-8BD2-4DDD-83BF-E6C5BE8D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876" y="283661"/>
            <a:ext cx="3816690" cy="3469270"/>
          </a:xfrm>
          <a:prstGeom prst="rect">
            <a:avLst/>
          </a:prstGeom>
        </p:spPr>
      </p:pic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mitä?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359000"/>
            <a:ext cx="5590358" cy="4140000"/>
          </a:xfrm>
        </p:spPr>
        <p:txBody>
          <a:bodyPr/>
          <a:lstStyle/>
          <a:p>
            <a:r>
              <a:rPr lang="fi-FI" dirty="0"/>
              <a:t>15 opintopisteen laajuinen ennalta määritelty opintopaketti, joka suoritetaan lukio-opintojen aikana</a:t>
            </a:r>
          </a:p>
          <a:p>
            <a:r>
              <a:rPr lang="fi-FI" dirty="0"/>
              <a:t>Keväällä 2022 alkavat väylät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Insinööri (AMK), Bio- ja elintarviketekniikka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Restonomi (AMK)</a:t>
            </a:r>
          </a:p>
          <a:p>
            <a:pPr lvl="1"/>
            <a:r>
              <a:rPr lang="fi-FI" dirty="0">
                <a:cs typeface="Arial"/>
              </a:rPr>
              <a:t>Tradenomi (AMK), Liiketalous</a:t>
            </a:r>
          </a:p>
          <a:p>
            <a:pPr lvl="1"/>
            <a:r>
              <a:rPr lang="fi-FI" dirty="0"/>
              <a:t>Tradenomi (AMK), Liiketalous (Urheiluakatemian opiskelijoille)</a:t>
            </a:r>
            <a:endParaRPr lang="fi-FI" dirty="0">
              <a:cs typeface="Arial"/>
            </a:endParaRPr>
          </a:p>
          <a:p>
            <a:r>
              <a:rPr lang="fi-FI" dirty="0">
                <a:solidFill>
                  <a:srgbClr val="201751"/>
                </a:solidFill>
              </a:rPr>
              <a:t>Selviteltävänä (s2022 / k2023)</a:t>
            </a:r>
            <a:endParaRPr lang="fi-FI" dirty="0">
              <a:solidFill>
                <a:srgbClr val="201751"/>
              </a:solidFill>
              <a:cs typeface="Arial"/>
            </a:endParaRPr>
          </a:p>
          <a:p>
            <a:pPr lvl="1"/>
            <a:r>
              <a:rPr lang="fi-FI" dirty="0">
                <a:solidFill>
                  <a:srgbClr val="201751"/>
                </a:solidFill>
              </a:rPr>
              <a:t>Sosionomi (AMK)</a:t>
            </a:r>
            <a:endParaRPr lang="fi-FI" dirty="0">
              <a:solidFill>
                <a:srgbClr val="201751"/>
              </a:solidFill>
              <a:cs typeface="Arial"/>
            </a:endParaRPr>
          </a:p>
          <a:p>
            <a:pPr lvl="1"/>
            <a:r>
              <a:rPr lang="fi-FI" dirty="0">
                <a:solidFill>
                  <a:srgbClr val="201751"/>
                </a:solidFill>
              </a:rPr>
              <a:t>Tekniikan väylä</a:t>
            </a:r>
            <a:endParaRPr lang="fi-FI" dirty="0">
              <a:solidFill>
                <a:srgbClr val="201751"/>
              </a:solidFill>
              <a:cs typeface="Arial"/>
            </a:endParaRP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kenelle?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556792"/>
            <a:ext cx="7632400" cy="4140000"/>
          </a:xfrm>
        </p:spPr>
        <p:txBody>
          <a:bodyPr/>
          <a:lstStyle/>
          <a:p>
            <a:r>
              <a:rPr lang="fi-FI" dirty="0">
                <a:ea typeface="+mn-lt"/>
                <a:cs typeface="+mn-lt"/>
              </a:rPr>
              <a:t>Opiskelijalle, joka voisi hyötyä erillishakuväylän tuomasta erillisvalinnasta – opiskelupaikka ilman yhteishakua ja valintakokeita </a:t>
            </a:r>
          </a:p>
          <a:p>
            <a:r>
              <a:rPr lang="fi-FI" dirty="0"/>
              <a:t>Opiskelijalle, joka kaipaa lisätietoa tietystä alasta </a:t>
            </a:r>
            <a:endParaRPr lang="fi-FI" dirty="0">
              <a:cs typeface="Arial"/>
            </a:endParaRPr>
          </a:p>
          <a:p>
            <a:r>
              <a:rPr lang="fi-FI" dirty="0"/>
              <a:t>Opiskelijalle, joka haluaa kokeilla korkeakouluopintoja</a:t>
            </a:r>
          </a:p>
          <a:p>
            <a:r>
              <a:rPr lang="fi-FI" dirty="0">
                <a:ea typeface="+mn-lt"/>
                <a:cs typeface="+mn-lt"/>
              </a:rPr>
              <a:t>Opiskelijalle, joka tietää jatkavansa opintoja AMK:ssa</a:t>
            </a:r>
            <a:endParaRPr lang="fi-FI" dirty="0"/>
          </a:p>
          <a:p>
            <a:r>
              <a:rPr lang="fi-FI" dirty="0"/>
              <a:t>Opiskelijalle, jolla on lukujärjestyksessä tilaa 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D818ABE-DF41-49E6-BDFD-D2A2DF3C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7" y="4257536"/>
            <a:ext cx="4823568" cy="24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9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väyläopetussuunnitelmat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612789" y="1512000"/>
            <a:ext cx="8064000" cy="414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Restonomi (AMK)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70A1228-8C0D-4701-9DE9-08CB8B56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990725"/>
            <a:ext cx="7038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6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väyläopetussuunnitelmat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521550"/>
            <a:ext cx="8064000" cy="414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Insinööri (AMK), Bio- ja elintarviketekniikka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587B13-EF9D-4445-A00F-07BC4B36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7" y="2048064"/>
            <a:ext cx="5997640" cy="37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väyläopetussuunnitelmat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521550"/>
            <a:ext cx="8064000" cy="414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Tradenomi (AMK), Liiketalous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 dirty="0"/>
          </a:p>
        </p:txBody>
      </p:sp>
      <p:graphicFrame>
        <p:nvGraphicFramePr>
          <p:cNvPr id="3" name="Taulukko 7">
            <a:extLst>
              <a:ext uri="{FF2B5EF4-FFF2-40B4-BE49-F238E27FC236}">
                <a16:creationId xmlns:a16="http://schemas.microsoft.com/office/drawing/2014/main" id="{BA6C3FAC-3088-4395-9B66-7EA0768B9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23024"/>
              </p:ext>
            </p:extLst>
          </p:nvPr>
        </p:nvGraphicFramePr>
        <p:xfrm>
          <a:off x="547759" y="2108190"/>
          <a:ext cx="6096000" cy="29667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192016">
                  <a:extLst>
                    <a:ext uri="{9D8B030D-6E8A-4147-A177-3AD203B41FA5}">
                      <a16:colId xmlns:a16="http://schemas.microsoft.com/office/drawing/2014/main" val="2584761926"/>
                    </a:ext>
                  </a:extLst>
                </a:gridCol>
                <a:gridCol w="1408289">
                  <a:extLst>
                    <a:ext uri="{9D8B030D-6E8A-4147-A177-3AD203B41FA5}">
                      <a16:colId xmlns:a16="http://schemas.microsoft.com/office/drawing/2014/main" val="3533553408"/>
                    </a:ext>
                  </a:extLst>
                </a:gridCol>
                <a:gridCol w="1495695">
                  <a:extLst>
                    <a:ext uri="{9D8B030D-6E8A-4147-A177-3AD203B41FA5}">
                      <a16:colId xmlns:a16="http://schemas.microsoft.com/office/drawing/2014/main" val="1195905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Yhteiset perusopinnot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S22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6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Tieto- ja viestintätekniikka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3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Yrittäjyyden perusteet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61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Ammattiopinnot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0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Organisaatiokäyttäytyminen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6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Liiketoiminnan digitalisaatio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Itsensä johtaminen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28138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ACEBCF7C-15D0-49F0-8386-6C37E911BF11}"/>
              </a:ext>
            </a:extLst>
          </p:cNvPr>
          <p:cNvSpPr txBox="1"/>
          <p:nvPr/>
        </p:nvSpPr>
        <p:spPr>
          <a:xfrm>
            <a:off x="654030" y="5445224"/>
            <a:ext cx="463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Tämän väylän voi joustavasti suorittaa joko vuodessa tai puolessatoista vuodessa.</a:t>
            </a:r>
          </a:p>
        </p:txBody>
      </p:sp>
    </p:spTree>
    <p:extLst>
      <p:ext uri="{BB962C8B-B14F-4D97-AF65-F5344CB8AC3E}">
        <p14:creationId xmlns:p14="http://schemas.microsoft.com/office/powerpoint/2010/main" val="40955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väyläopetussuunnitelmat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40000" y="1521550"/>
            <a:ext cx="8064000" cy="414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Tradenomi (AMK), Urheiluakatemia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7A5DD9B-49EF-49DF-BF30-CE547EA8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58769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opinnot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612789" y="1512000"/>
            <a:ext cx="8064000" cy="4140000"/>
          </a:xfrm>
        </p:spPr>
        <p:txBody>
          <a:bodyPr/>
          <a:lstStyle/>
          <a:p>
            <a:r>
              <a:rPr lang="fi-FI" dirty="0"/>
              <a:t>Väyläopetussuunnitelmat: </a:t>
            </a:r>
            <a:r>
              <a:rPr lang="fi-FI" dirty="0">
                <a:hlinkClick r:id="rId2"/>
              </a:rPr>
              <a:t>https://www.seamk.fi/hakijalle/toisen-asteen-vaylaopinnot/lukiovayla/</a:t>
            </a:r>
            <a:endParaRPr lang="fi-FI" dirty="0"/>
          </a:p>
          <a:p>
            <a:r>
              <a:rPr lang="fi-FI" dirty="0"/>
              <a:t>Opiskelija voi ilmoittautua yhteen lukioväylään</a:t>
            </a:r>
            <a:endParaRPr lang="fi-FI" dirty="0">
              <a:cs typeface="Arial"/>
            </a:endParaRPr>
          </a:p>
          <a:p>
            <a:r>
              <a:rPr lang="fi-FI" dirty="0"/>
              <a:t>Opinnot ovat verkko-opintoja, jotka ovat mahdollisia suorittaa täysin itsenäisesti Moodlessa. Väylä 1-2 vuotta.</a:t>
            </a:r>
            <a:endParaRPr lang="fi-FI" dirty="0">
              <a:cs typeface="Arial"/>
            </a:endParaRPr>
          </a:p>
          <a:p>
            <a:r>
              <a:rPr lang="fi-FI" dirty="0"/>
              <a:t>Opintojen alussa opiskelija saa opastusta </a:t>
            </a:r>
            <a:r>
              <a:rPr lang="fi-FI" dirty="0" err="1"/>
              <a:t>SeAMKin</a:t>
            </a:r>
            <a:r>
              <a:rPr lang="fi-FI" dirty="0"/>
              <a:t> järjestelmiin ja käytänteisiin sekä </a:t>
            </a:r>
            <a:r>
              <a:rPr lang="fi-FI" dirty="0" err="1"/>
              <a:t>SeAMKin</a:t>
            </a:r>
            <a:r>
              <a:rPr lang="fi-FI" dirty="0"/>
              <a:t> opinto-ohjaajan neuvoja opintoihin liittyen</a:t>
            </a:r>
          </a:p>
          <a:p>
            <a:r>
              <a:rPr lang="fi-FI" dirty="0" err="1"/>
              <a:t>SeAMKin</a:t>
            </a:r>
            <a:r>
              <a:rPr lang="fi-FI" dirty="0"/>
              <a:t> yhteyshenkilöt Tiina ja Essi auttavat tarvittaessa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36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Lukioväylä – miten?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621137" y="1268760"/>
            <a:ext cx="8064000" cy="4140000"/>
          </a:xfrm>
        </p:spPr>
        <p:txBody>
          <a:bodyPr/>
          <a:lstStyle/>
          <a:p>
            <a:r>
              <a:rPr lang="fi-FI" dirty="0"/>
              <a:t>Jos opiskelija kiinnostuu lukioväyläopinnoista, hän on yhteydessä oman oppilaitoksensa opinto-ohjaajaan, joka kerää ilmoittautumiset </a:t>
            </a:r>
            <a:r>
              <a:rPr lang="fi-FI" dirty="0" err="1"/>
              <a:t>SeAMKin</a:t>
            </a:r>
            <a:r>
              <a:rPr lang="fi-FI" dirty="0"/>
              <a:t> erilliselle ilmoittautumispohjalle (toimitetaan opoille). </a:t>
            </a:r>
          </a:p>
          <a:p>
            <a:r>
              <a:rPr lang="fi-FI" dirty="0"/>
              <a:t>Ilmoittautumisaika tammikuussa 2022 alkaviin lukioväyläopintoihin auki 16.11. - 4.12.2021</a:t>
            </a:r>
            <a:endParaRPr lang="fi-FI" dirty="0">
              <a:cs typeface="Arial"/>
            </a:endParaRPr>
          </a:p>
          <a:p>
            <a:r>
              <a:rPr lang="fi-FI" dirty="0"/>
              <a:t>Opiskelijalle voidaan myöntää opiskeluoikeutta lukioväyläopintojen suorittamiseen enintään se aika, kun hänellä on opiskeluoikeutta lukiolla</a:t>
            </a:r>
          </a:p>
          <a:p>
            <a:r>
              <a:rPr lang="fi-FI" dirty="0"/>
              <a:t>Mikäli opiskelijan opiskeluoikeusaika lukiolla pidentyy, voidaan sitä jatkaa myös </a:t>
            </a:r>
            <a:r>
              <a:rPr lang="fi-FI" dirty="0" err="1"/>
              <a:t>SeAMKilla</a:t>
            </a:r>
            <a:r>
              <a:rPr lang="fi-FI" dirty="0"/>
              <a:t>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801-9BF5-46D1-98A5-513B8005DAC3}" type="datetime1">
              <a:rPr lang="fi-FI" smtClean="0"/>
              <a:pPr/>
              <a:t>23.11.2021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Tiina Hietala, Essi Hauta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444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TEM_Rakennerahastot_2014-2020_mallipohja_ESR_FI_7.14</Template>
  <TotalTime>208</TotalTime>
  <Words>691</Words>
  <Application>Microsoft Office PowerPoint</Application>
  <PresentationFormat>Näytössä katseltava diaesitys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TEM_Rakennerahastot_2014-2020_mallipohja_ESR_FI_7.14</vt:lpstr>
      <vt:lpstr>SeAMK Lukioväylä</vt:lpstr>
      <vt:lpstr>Lukioväylä – mitä?</vt:lpstr>
      <vt:lpstr>Lukioväylä – kenelle?</vt:lpstr>
      <vt:lpstr>Lukioväylä – väyläopetussuunnitelmat</vt:lpstr>
      <vt:lpstr>Lukioväylä – väyläopetussuunnitelmat</vt:lpstr>
      <vt:lpstr>Lukioväylä – väyläopetussuunnitelmat</vt:lpstr>
      <vt:lpstr>Lukioväylä – väyläopetussuunnitelmat</vt:lpstr>
      <vt:lpstr>Lukioväylä – opinnot</vt:lpstr>
      <vt:lpstr>Lukioväylä – miten?</vt:lpstr>
      <vt:lpstr>Lukioväylä – miten?</vt:lpstr>
      <vt:lpstr>Lukioväylä – siirtyminen tutkinto-opiskelijaksi</vt:lpstr>
      <vt:lpstr>Lukioväylä – siirtyminen tutkinto-opiskelijaksi</vt:lpstr>
      <vt:lpstr>Lukioväylä – lisätietoa</vt:lpstr>
      <vt:lpstr>PowerPoint-esitys</vt:lpstr>
      <vt:lpstr>SeAMK Lukioväylä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Kilponen Anni (TEM)</dc:creator>
  <cp:lastModifiedBy>Yli-sissala Anne-maarit</cp:lastModifiedBy>
  <cp:revision>79</cp:revision>
  <dcterms:created xsi:type="dcterms:W3CDTF">2019-10-21T10:05:21Z</dcterms:created>
  <dcterms:modified xsi:type="dcterms:W3CDTF">2021-11-23T11:43:10Z</dcterms:modified>
</cp:coreProperties>
</file>